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9"/>
  </p:notesMasterIdLst>
  <p:sldIdLst>
    <p:sldId id="256" r:id="rId2"/>
    <p:sldId id="302" r:id="rId3"/>
    <p:sldId id="303" r:id="rId4"/>
    <p:sldId id="304" r:id="rId5"/>
    <p:sldId id="305" r:id="rId6"/>
    <p:sldId id="262" r:id="rId7"/>
    <p:sldId id="301" r:id="rId8"/>
    <p:sldId id="307" r:id="rId9"/>
    <p:sldId id="265" r:id="rId10"/>
    <p:sldId id="309" r:id="rId11"/>
    <p:sldId id="310" r:id="rId12"/>
    <p:sldId id="311" r:id="rId13"/>
    <p:sldId id="269" r:id="rId14"/>
    <p:sldId id="333" r:id="rId15"/>
    <p:sldId id="270" r:id="rId16"/>
    <p:sldId id="312" r:id="rId17"/>
    <p:sldId id="315" r:id="rId18"/>
    <p:sldId id="316" r:id="rId19"/>
    <p:sldId id="317" r:id="rId20"/>
    <p:sldId id="318" r:id="rId21"/>
    <p:sldId id="314" r:id="rId22"/>
    <p:sldId id="319" r:id="rId23"/>
    <p:sldId id="331" r:id="rId24"/>
    <p:sldId id="320" r:id="rId25"/>
    <p:sldId id="277" r:id="rId26"/>
    <p:sldId id="321" r:id="rId27"/>
    <p:sldId id="322" r:id="rId28"/>
    <p:sldId id="324" r:id="rId29"/>
    <p:sldId id="326" r:id="rId30"/>
    <p:sldId id="327" r:id="rId31"/>
    <p:sldId id="328" r:id="rId32"/>
    <p:sldId id="323" r:id="rId33"/>
    <p:sldId id="332" r:id="rId34"/>
    <p:sldId id="286" r:id="rId35"/>
    <p:sldId id="330" r:id="rId36"/>
    <p:sldId id="288" r:id="rId37"/>
    <p:sldId id="289" r:id="rId38"/>
    <p:sldId id="290" r:id="rId39"/>
    <p:sldId id="291" r:id="rId40"/>
    <p:sldId id="292" r:id="rId41"/>
    <p:sldId id="293" r:id="rId42"/>
    <p:sldId id="294" r:id="rId43"/>
    <p:sldId id="295" r:id="rId44"/>
    <p:sldId id="296" r:id="rId45"/>
    <p:sldId id="297" r:id="rId46"/>
    <p:sldId id="260" r:id="rId47"/>
    <p:sldId id="298" r:id="rId48"/>
  </p:sldIdLst>
  <p:sldSz cx="18288000" cy="10287000"/>
  <p:notesSz cx="18288000" cy="10287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0" roundtripDataSignature="AMtx7mh+tRyu00H/9Da3V1eGq2zXDn83x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 Çalışmaları Merkezi Derneği" initials="AÇMD" lastIdx="17" clrIdx="0">
    <p:extLst>
      <p:ext uri="{19B8F6BF-5375-455C-9EA6-DF929625EA0E}">
        <p15:presenceInfo xmlns:p15="http://schemas.microsoft.com/office/powerpoint/2012/main" userId="9922b9373542152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7B24AC-4160-4D86-BA5F-7923E74B8339}" v="3" dt="2021-02-27T14:48:41.6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74" autoAdjust="0"/>
    <p:restoredTop sz="95268" autoAdjust="0"/>
  </p:normalViewPr>
  <p:slideViewPr>
    <p:cSldViewPr snapToGrid="0">
      <p:cViewPr varScale="1">
        <p:scale>
          <a:sx n="55" d="100"/>
          <a:sy n="55" d="100"/>
        </p:scale>
        <p:origin x="590" y="-163"/>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customschemas.google.com/relationships/presentationmetadata" Target="meta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048600" y="771525"/>
            <a:ext cx="12192600"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 name="Google Shape;47;p1: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35: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6" name="Google Shape;486;p35: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6: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0" name="Google Shape;500;p36: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37: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4" name="Google Shape;514;p37: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38: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8" name="Google Shape;528;p38: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39: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0" name="Google Shape;540;p39: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40: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2" name="Google Shape;552;p40: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41: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2" name="Google Shape;562;p41: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42: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2" name="Google Shape;572;p42: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43: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1" name="Google Shape;581;p43: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7: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p7: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0: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10: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4: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p14: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5: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1" name="Google Shape;241;p15: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2: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5" name="Google Shape;325;p22: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1: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1" name="Google Shape;431;p31: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33: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8" name="Google Shape;458;p33: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34: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2" name="Google Shape;472;p34: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type="obj">
  <p:cSld name="OBJECT">
    <p:bg>
      <p:bgPr>
        <a:solidFill>
          <a:schemeClr val="lt1"/>
        </a:solidFill>
        <a:effectLst/>
      </p:bgPr>
    </p:bg>
    <p:spTree>
      <p:nvGrpSpPr>
        <p:cNvPr id="1" name="Shape 11"/>
        <p:cNvGrpSpPr/>
        <p:nvPr/>
      </p:nvGrpSpPr>
      <p:grpSpPr>
        <a:xfrm>
          <a:off x="0" y="0"/>
          <a:ext cx="0" cy="0"/>
          <a:chOff x="0" y="0"/>
          <a:chExt cx="0" cy="0"/>
        </a:xfrm>
      </p:grpSpPr>
      <p:sp>
        <p:nvSpPr>
          <p:cNvPr id="12" name="Google Shape;12;p45"/>
          <p:cNvSpPr/>
          <p:nvPr/>
        </p:nvSpPr>
        <p:spPr>
          <a:xfrm>
            <a:off x="0" y="0"/>
            <a:ext cx="18288000" cy="10287000"/>
          </a:xfrm>
          <a:custGeom>
            <a:avLst/>
            <a:gdLst/>
            <a:ahLst/>
            <a:cxnLst/>
            <a:rect l="l" t="t" r="r" b="b"/>
            <a:pathLst>
              <a:path w="18288000" h="10287000" extrusionOk="0">
                <a:moveTo>
                  <a:pt x="18288000" y="10287000"/>
                </a:moveTo>
                <a:lnTo>
                  <a:pt x="0" y="10287000"/>
                </a:lnTo>
                <a:lnTo>
                  <a:pt x="0" y="0"/>
                </a:lnTo>
                <a:lnTo>
                  <a:pt x="18288000" y="0"/>
                </a:lnTo>
                <a:lnTo>
                  <a:pt x="18288000" y="10287000"/>
                </a:lnTo>
                <a:close/>
              </a:path>
            </a:pathLst>
          </a:custGeom>
          <a:solidFill>
            <a:srgbClr val="6A8B4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13;p45"/>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45"/>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45"/>
          <p:cNvSpPr txBox="1">
            <a:spLocks noGrp="1"/>
          </p:cNvSpPr>
          <p:nvPr>
            <p:ph type="sldNum" idx="12"/>
          </p:nvPr>
        </p:nvSpPr>
        <p:spPr>
          <a:xfrm>
            <a:off x="13167361" y="9566910"/>
            <a:ext cx="4206240" cy="51435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b="0" i="0" u="none" strike="noStrike" cap="none">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Google Shape;17;p46"/>
          <p:cNvSpPr txBox="1">
            <a:spLocks noGrp="1"/>
          </p:cNvSpPr>
          <p:nvPr>
            <p:ph type="title"/>
          </p:nvPr>
        </p:nvSpPr>
        <p:spPr>
          <a:xfrm>
            <a:off x="5043639" y="2606400"/>
            <a:ext cx="8200720" cy="334391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21750" b="0" i="0">
                <a:solidFill>
                  <a:srgbClr val="F4FAEC"/>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46"/>
          <p:cNvSpPr txBox="1">
            <a:spLocks noGrp="1"/>
          </p:cNvSpPr>
          <p:nvPr>
            <p:ph type="body" idx="1"/>
          </p:nvPr>
        </p:nvSpPr>
        <p:spPr>
          <a:xfrm>
            <a:off x="1432718" y="2383253"/>
            <a:ext cx="9364980" cy="271526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sz="5450" b="0" i="0">
                <a:solidFill>
                  <a:srgbClr val="6A8B40"/>
                </a:solidFill>
                <a:latin typeface="Arial"/>
                <a:ea typeface="Arial"/>
                <a:cs typeface="Arial"/>
                <a:sym typeface="Arial"/>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9" name="Google Shape;19;p46"/>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6"/>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6"/>
          <p:cNvSpPr txBox="1">
            <a:spLocks noGrp="1"/>
          </p:cNvSpPr>
          <p:nvPr>
            <p:ph type="sldNum" idx="12"/>
          </p:nvPr>
        </p:nvSpPr>
        <p:spPr>
          <a:xfrm>
            <a:off x="13167361" y="9566910"/>
            <a:ext cx="4206240" cy="51435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2"/>
        <p:cNvGrpSpPr/>
        <p:nvPr/>
      </p:nvGrpSpPr>
      <p:grpSpPr>
        <a:xfrm>
          <a:off x="0" y="0"/>
          <a:ext cx="0" cy="0"/>
          <a:chOff x="0" y="0"/>
          <a:chExt cx="0" cy="0"/>
        </a:xfrm>
      </p:grpSpPr>
      <p:sp>
        <p:nvSpPr>
          <p:cNvPr id="23" name="Google Shape;23;p47"/>
          <p:cNvSpPr txBox="1">
            <a:spLocks noGrp="1"/>
          </p:cNvSpPr>
          <p:nvPr>
            <p:ph type="ctrTitle"/>
          </p:nvPr>
        </p:nvSpPr>
        <p:spPr>
          <a:xfrm>
            <a:off x="1253029" y="2251249"/>
            <a:ext cx="15781940" cy="400304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15700" b="0" i="0">
                <a:solidFill>
                  <a:srgbClr val="F4FAEC"/>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7"/>
          <p:cNvSpPr txBox="1">
            <a:spLocks noGrp="1"/>
          </p:cNvSpPr>
          <p:nvPr>
            <p:ph type="subTitle" idx="1"/>
          </p:nvPr>
        </p:nvSpPr>
        <p:spPr>
          <a:xfrm>
            <a:off x="1265814" y="5217385"/>
            <a:ext cx="15756371" cy="182562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200" b="0" i="0">
                <a:solidFill>
                  <a:srgbClr val="7B3C15"/>
                </a:solidFill>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7"/>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7"/>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7"/>
          <p:cNvSpPr txBox="1">
            <a:spLocks noGrp="1"/>
          </p:cNvSpPr>
          <p:nvPr>
            <p:ph type="sldNum" idx="12"/>
          </p:nvPr>
        </p:nvSpPr>
        <p:spPr>
          <a:xfrm>
            <a:off x="13167361" y="9566910"/>
            <a:ext cx="4206240" cy="51435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28"/>
        <p:cNvGrpSpPr/>
        <p:nvPr/>
      </p:nvGrpSpPr>
      <p:grpSpPr>
        <a:xfrm>
          <a:off x="0" y="0"/>
          <a:ext cx="0" cy="0"/>
          <a:chOff x="0" y="0"/>
          <a:chExt cx="0" cy="0"/>
        </a:xfrm>
      </p:grpSpPr>
      <p:sp>
        <p:nvSpPr>
          <p:cNvPr id="29" name="Google Shape;29;p48"/>
          <p:cNvSpPr/>
          <p:nvPr/>
        </p:nvSpPr>
        <p:spPr>
          <a:xfrm>
            <a:off x="0" y="1"/>
            <a:ext cx="18288000" cy="10287000"/>
          </a:xfrm>
          <a:custGeom>
            <a:avLst/>
            <a:gdLst/>
            <a:ahLst/>
            <a:cxnLst/>
            <a:rect l="l" t="t" r="r" b="b"/>
            <a:pathLst>
              <a:path w="18288000" h="10287000" extrusionOk="0">
                <a:moveTo>
                  <a:pt x="18288000" y="10287000"/>
                </a:moveTo>
                <a:lnTo>
                  <a:pt x="0" y="10287000"/>
                </a:lnTo>
                <a:lnTo>
                  <a:pt x="0" y="0"/>
                </a:lnTo>
                <a:lnTo>
                  <a:pt x="18288000" y="0"/>
                </a:lnTo>
                <a:lnTo>
                  <a:pt x="18288000" y="10287000"/>
                </a:lnTo>
                <a:close/>
              </a:path>
            </a:pathLst>
          </a:custGeom>
          <a:solidFill>
            <a:srgbClr val="F4FA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30;p48"/>
          <p:cNvSpPr txBox="1">
            <a:spLocks noGrp="1"/>
          </p:cNvSpPr>
          <p:nvPr>
            <p:ph type="title"/>
          </p:nvPr>
        </p:nvSpPr>
        <p:spPr>
          <a:xfrm>
            <a:off x="5043639" y="2606400"/>
            <a:ext cx="8200720" cy="334391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21750" b="0" i="0">
                <a:solidFill>
                  <a:srgbClr val="F4FAEC"/>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8"/>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8"/>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8"/>
          <p:cNvSpPr txBox="1">
            <a:spLocks noGrp="1"/>
          </p:cNvSpPr>
          <p:nvPr>
            <p:ph type="sldNum" idx="12"/>
          </p:nvPr>
        </p:nvSpPr>
        <p:spPr>
          <a:xfrm>
            <a:off x="13167361" y="9566910"/>
            <a:ext cx="4206240" cy="51435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59B7F2A-172D-4D5B-9195-D428DAF75A27}"/>
              </a:ext>
            </a:extLst>
          </p:cNvPr>
          <p:cNvSpPr>
            <a:spLocks noGrp="1"/>
          </p:cNvSpPr>
          <p:nvPr>
            <p:ph type="title"/>
          </p:nvPr>
        </p:nvSpPr>
        <p:spPr>
          <a:xfrm>
            <a:off x="1257300" y="1079434"/>
            <a:ext cx="15773400" cy="13388280"/>
          </a:xfrm>
        </p:spPr>
        <p:txBody>
          <a:bodyPr/>
          <a:lstStyle/>
          <a:p>
            <a:r>
              <a:rPr lang="tr-TR" dirty="0"/>
              <a:t>Asıl başlık stilini düzenlemek için tıklayın</a:t>
            </a:r>
            <a:endParaRPr lang="en-GB" dirty="0"/>
          </a:p>
        </p:txBody>
      </p:sp>
      <p:sp>
        <p:nvSpPr>
          <p:cNvPr id="3" name="İçerik Yer Tutucusu 2">
            <a:extLst>
              <a:ext uri="{FF2B5EF4-FFF2-40B4-BE49-F238E27FC236}">
                <a16:creationId xmlns:a16="http://schemas.microsoft.com/office/drawing/2014/main" id="{B5C7ED07-2DFA-4F38-B763-E7D515E50743}"/>
              </a:ext>
            </a:extLst>
          </p:cNvPr>
          <p:cNvSpPr>
            <a:spLocks noGrp="1"/>
          </p:cNvSpPr>
          <p:nvPr>
            <p:ph idx="1"/>
          </p:nvPr>
        </p:nvSpPr>
        <p:spPr>
          <a:xfrm>
            <a:off x="1257300" y="3315811"/>
            <a:ext cx="15773400" cy="1946687"/>
          </a:xfrm>
        </p:spPr>
        <p:txBody>
          <a:body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GB" dirty="0"/>
          </a:p>
        </p:txBody>
      </p:sp>
      <p:sp>
        <p:nvSpPr>
          <p:cNvPr id="4" name="Veri Yer Tutucusu 3">
            <a:extLst>
              <a:ext uri="{FF2B5EF4-FFF2-40B4-BE49-F238E27FC236}">
                <a16:creationId xmlns:a16="http://schemas.microsoft.com/office/drawing/2014/main" id="{C5CF566F-4F11-4F96-85F3-E871E3566C81}"/>
              </a:ext>
            </a:extLst>
          </p:cNvPr>
          <p:cNvSpPr>
            <a:spLocks noGrp="1"/>
          </p:cNvSpPr>
          <p:nvPr>
            <p:ph type="dt" sz="half" idx="10"/>
          </p:nvPr>
        </p:nvSpPr>
        <p:spPr>
          <a:xfrm>
            <a:off x="914400" y="9566910"/>
            <a:ext cx="4206240" cy="276999"/>
          </a:xfrm>
        </p:spPr>
        <p:txBody>
          <a:bodyPr/>
          <a:lstStyle/>
          <a:p>
            <a:fld id="{BDD90D94-A667-48E7-A81D-21B2A45E9747}" type="datetimeFigureOut">
              <a:rPr lang="en-GB" smtClean="0"/>
              <a:t>17/03/2021</a:t>
            </a:fld>
            <a:endParaRPr lang="en-GB"/>
          </a:p>
        </p:txBody>
      </p:sp>
      <p:sp>
        <p:nvSpPr>
          <p:cNvPr id="5" name="Alt Bilgi Yer Tutucusu 4">
            <a:extLst>
              <a:ext uri="{FF2B5EF4-FFF2-40B4-BE49-F238E27FC236}">
                <a16:creationId xmlns:a16="http://schemas.microsoft.com/office/drawing/2014/main" id="{6179B365-7496-481A-954A-C0A083A4B75F}"/>
              </a:ext>
            </a:extLst>
          </p:cNvPr>
          <p:cNvSpPr>
            <a:spLocks noGrp="1"/>
          </p:cNvSpPr>
          <p:nvPr>
            <p:ph type="ftr" sz="quarter" idx="11"/>
          </p:nvPr>
        </p:nvSpPr>
        <p:spPr>
          <a:xfrm>
            <a:off x="6217920" y="9566910"/>
            <a:ext cx="5852160" cy="276999"/>
          </a:xfrm>
        </p:spPr>
        <p:txBody>
          <a:bodyPr/>
          <a:lstStyle/>
          <a:p>
            <a:endParaRPr lang="en-GB"/>
          </a:p>
        </p:txBody>
      </p:sp>
      <p:sp>
        <p:nvSpPr>
          <p:cNvPr id="6" name="Slayt Numarası Yer Tutucusu 5">
            <a:extLst>
              <a:ext uri="{FF2B5EF4-FFF2-40B4-BE49-F238E27FC236}">
                <a16:creationId xmlns:a16="http://schemas.microsoft.com/office/drawing/2014/main" id="{3CE5DB58-56CB-4A52-9CAD-5E9016A4B71E}"/>
              </a:ext>
            </a:extLst>
          </p:cNvPr>
          <p:cNvSpPr>
            <a:spLocks noGrp="1"/>
          </p:cNvSpPr>
          <p:nvPr>
            <p:ph type="sldNum" sz="quarter" idx="12"/>
          </p:nvPr>
        </p:nvSpPr>
        <p:spPr>
          <a:xfrm>
            <a:off x="13167361" y="9566910"/>
            <a:ext cx="4206240" cy="276999"/>
          </a:xfrm>
        </p:spPr>
        <p:txBody>
          <a:bodyPr/>
          <a:lstStyle/>
          <a:p>
            <a:fld id="{45629AED-D0CC-4D48-9255-10F71A8C991A}" type="slidenum">
              <a:rPr lang="en-GB" smtClean="0"/>
              <a:t>‹#›</a:t>
            </a:fld>
            <a:endParaRPr lang="en-GB"/>
          </a:p>
        </p:txBody>
      </p:sp>
      <p:pic>
        <p:nvPicPr>
          <p:cNvPr id="8" name="Resim 7" descr="metin, küçük resim içeren bir resim&#10;&#10;Açıklama otomatik olarak oluşturuldu">
            <a:extLst>
              <a:ext uri="{FF2B5EF4-FFF2-40B4-BE49-F238E27FC236}">
                <a16:creationId xmlns:a16="http://schemas.microsoft.com/office/drawing/2014/main" id="{AC9E0389-2BFE-4CF3-B005-9D8A19964F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561" y="107594"/>
            <a:ext cx="1714649" cy="880187"/>
          </a:xfrm>
          <a:prstGeom prst="rect">
            <a:avLst/>
          </a:prstGeom>
        </p:spPr>
      </p:pic>
      <p:pic>
        <p:nvPicPr>
          <p:cNvPr id="10" name="Resim 9">
            <a:extLst>
              <a:ext uri="{FF2B5EF4-FFF2-40B4-BE49-F238E27FC236}">
                <a16:creationId xmlns:a16="http://schemas.microsoft.com/office/drawing/2014/main" id="{F030903A-8425-4989-9B24-B9DDB10F28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012810" y="96164"/>
            <a:ext cx="4275191" cy="903048"/>
          </a:xfrm>
          <a:prstGeom prst="rect">
            <a:avLst/>
          </a:prstGeom>
        </p:spPr>
      </p:pic>
      <p:pic>
        <p:nvPicPr>
          <p:cNvPr id="12" name="Resim 11">
            <a:extLst>
              <a:ext uri="{FF2B5EF4-FFF2-40B4-BE49-F238E27FC236}">
                <a16:creationId xmlns:a16="http://schemas.microsoft.com/office/drawing/2014/main" id="{EC175BAC-3D2C-43D7-BD7B-31E4197795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06275" y="73508"/>
            <a:ext cx="1806096" cy="1005927"/>
          </a:xfrm>
          <a:prstGeom prst="rect">
            <a:avLst/>
          </a:prstGeom>
        </p:spPr>
      </p:pic>
      <p:sp>
        <p:nvSpPr>
          <p:cNvPr id="13" name="object 3">
            <a:extLst>
              <a:ext uri="{FF2B5EF4-FFF2-40B4-BE49-F238E27FC236}">
                <a16:creationId xmlns:a16="http://schemas.microsoft.com/office/drawing/2014/main" id="{B48CAC14-D6B3-4E0D-8219-1CE8D6AFA3B1}"/>
              </a:ext>
            </a:extLst>
          </p:cNvPr>
          <p:cNvSpPr/>
          <p:nvPr userDrawn="1"/>
        </p:nvSpPr>
        <p:spPr>
          <a:xfrm rot="914125">
            <a:off x="253856" y="7804180"/>
            <a:ext cx="2225112" cy="2229638"/>
          </a:xfrm>
          <a:prstGeom prst="rect">
            <a:avLst/>
          </a:prstGeom>
          <a:blipFill>
            <a:blip r:embed="rId5" cstate="print"/>
            <a:stretch>
              <a:fillRect/>
            </a:stretch>
          </a:blipFill>
        </p:spPr>
        <p:txBody>
          <a:bodyPr wrap="square" lIns="0" tIns="0" rIns="0" bIns="0" rtlCol="0"/>
          <a:lstStyle/>
          <a:p>
            <a:endParaRPr sz="2100"/>
          </a:p>
        </p:txBody>
      </p:sp>
      <p:sp>
        <p:nvSpPr>
          <p:cNvPr id="14" name="object 2">
            <a:extLst>
              <a:ext uri="{FF2B5EF4-FFF2-40B4-BE49-F238E27FC236}">
                <a16:creationId xmlns:a16="http://schemas.microsoft.com/office/drawing/2014/main" id="{0B9F8FA7-4412-4984-81C0-AC7145B3B64D}"/>
              </a:ext>
            </a:extLst>
          </p:cNvPr>
          <p:cNvSpPr/>
          <p:nvPr userDrawn="1"/>
        </p:nvSpPr>
        <p:spPr>
          <a:xfrm rot="2280820">
            <a:off x="15284933" y="990719"/>
            <a:ext cx="2458910" cy="2320586"/>
          </a:xfrm>
          <a:prstGeom prst="rect">
            <a:avLst/>
          </a:prstGeom>
          <a:blipFill>
            <a:blip r:embed="rId6" cstate="print"/>
            <a:stretch>
              <a:fillRect/>
            </a:stretch>
          </a:blipFill>
        </p:spPr>
        <p:txBody>
          <a:bodyPr wrap="square" lIns="0" tIns="0" rIns="0" bIns="0" rtlCol="0"/>
          <a:lstStyle/>
          <a:p>
            <a:endParaRPr sz="2100"/>
          </a:p>
        </p:txBody>
      </p:sp>
    </p:spTree>
    <p:extLst>
      <p:ext uri="{BB962C8B-B14F-4D97-AF65-F5344CB8AC3E}">
        <p14:creationId xmlns:p14="http://schemas.microsoft.com/office/powerpoint/2010/main" val="26257099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4"/>
          <p:cNvSpPr txBox="1">
            <a:spLocks noGrp="1"/>
          </p:cNvSpPr>
          <p:nvPr>
            <p:ph type="title"/>
          </p:nvPr>
        </p:nvSpPr>
        <p:spPr>
          <a:xfrm>
            <a:off x="5043639" y="2606400"/>
            <a:ext cx="8200720" cy="334391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21750" b="0" i="0" u="none" strike="noStrike" cap="none">
                <a:solidFill>
                  <a:srgbClr val="F4FAE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4"/>
          <p:cNvSpPr txBox="1">
            <a:spLocks noGrp="1"/>
          </p:cNvSpPr>
          <p:nvPr>
            <p:ph type="body" idx="1"/>
          </p:nvPr>
        </p:nvSpPr>
        <p:spPr>
          <a:xfrm>
            <a:off x="1432718" y="2383253"/>
            <a:ext cx="9364980" cy="2715260"/>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5450" b="0" i="0" u="none" strike="noStrike" cap="none">
                <a:solidFill>
                  <a:srgbClr val="6A8B40"/>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8" name="Google Shape;8;p44"/>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44"/>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44"/>
          <p:cNvSpPr txBox="1">
            <a:spLocks noGrp="1"/>
          </p:cNvSpPr>
          <p:nvPr>
            <p:ph type="sldNum" idx="12"/>
          </p:nvPr>
        </p:nvSpPr>
        <p:spPr>
          <a:xfrm>
            <a:off x="13167361" y="9566910"/>
            <a:ext cx="4206240" cy="514350"/>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jp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33.svg"/><Relationship Id="rId7" Type="http://schemas.openxmlformats.org/officeDocument/2006/relationships/image" Target="../media/image45.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www.youtube.com/watch?v=LBv1wLuY3Ko"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consilium.europa.eu/media/24004/european-consensus-on-development-2-june-2017-clean_final.pdf" TargetMode="External"/><Relationship Id="rId5" Type="http://schemas.openxmlformats.org/officeDocument/2006/relationships/hyperlink" Target="https://sdgs.un.org/goals/goal4" TargetMode="Externa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bit.ly/2UTL0XZ" TargetMode="External"/><Relationship Id="rId5" Type="http://schemas.openxmlformats.org/officeDocument/2006/relationships/hyperlink" Target="http://unesdoc.unesco.org/" TargetMode="Externa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8" Type="http://schemas.openxmlformats.org/officeDocument/2006/relationships/hyperlink" Target="https://poorvucenter.yale.edu/graduate-students/resources-graduate-student-teachers/diversity-classroom" TargetMode="External"/><Relationship Id="rId3" Type="http://schemas.openxmlformats.org/officeDocument/2006/relationships/image" Target="../media/image60.png"/><Relationship Id="rId7" Type="http://schemas.openxmlformats.org/officeDocument/2006/relationships/hyperlink" Target="https://www.qcc.cuny.edu/diversity/definition.html"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www.theedadvocate.org/4-reasons-classrooms-need-diversity-education/" TargetMode="External"/><Relationship Id="rId5" Type="http://schemas.openxmlformats.org/officeDocument/2006/relationships/hyperlink" Target="http://www.ijhssnet.com/journals/Vol_2_No_12_Special_Issue_June_2012/28.pdf" TargetMode="External"/><Relationship Id="rId4" Type="http://schemas.openxmlformats.org/officeDocument/2006/relationships/image" Target="../media/image61.jpg"/><Relationship Id="rId9" Type="http://schemas.openxmlformats.org/officeDocument/2006/relationships/hyperlink" Target="https://www.kickboardforschools.com/blog/post/diversity-equity/5-benefits-of-teaching-classroom-diversity/"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16.png"/><Relationship Id="rId4" Type="http://schemas.openxmlformats.org/officeDocument/2006/relationships/image" Target="../media/image15.png"/></Relationships>
</file>

<file path=ppt/slides/_rels/slide4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4.jpg"/><Relationship Id="rId11" Type="http://schemas.openxmlformats.org/officeDocument/2006/relationships/image" Target="../media/image10.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1"/>
          <p:cNvSpPr/>
          <p:nvPr/>
        </p:nvSpPr>
        <p:spPr>
          <a:xfrm>
            <a:off x="0" y="0"/>
            <a:ext cx="18288001" cy="10287000"/>
          </a:xfrm>
          <a:prstGeom prst="rect">
            <a:avLst/>
          </a:prstGeom>
          <a:solidFill>
            <a:srgbClr val="608CB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2B70AA"/>
              </a:solidFill>
              <a:latin typeface="Calibri"/>
              <a:ea typeface="Calibri"/>
              <a:cs typeface="Calibri"/>
              <a:sym typeface="Calibri"/>
            </a:endParaRPr>
          </a:p>
        </p:txBody>
      </p:sp>
      <p:sp>
        <p:nvSpPr>
          <p:cNvPr id="50" name="Google Shape;50;p1"/>
          <p:cNvSpPr/>
          <p:nvPr/>
        </p:nvSpPr>
        <p:spPr>
          <a:xfrm>
            <a:off x="16960216" y="4801870"/>
            <a:ext cx="413384" cy="113030"/>
          </a:xfrm>
          <a:custGeom>
            <a:avLst/>
            <a:gdLst/>
            <a:ahLst/>
            <a:cxnLst/>
            <a:rect l="l" t="t" r="r" b="b"/>
            <a:pathLst>
              <a:path w="413384" h="113029" extrusionOk="0">
                <a:moveTo>
                  <a:pt x="1927" y="7113"/>
                </a:moveTo>
                <a:lnTo>
                  <a:pt x="7570" y="7974"/>
                </a:lnTo>
                <a:lnTo>
                  <a:pt x="12565" y="7030"/>
                </a:lnTo>
                <a:lnTo>
                  <a:pt x="65082" y="573"/>
                </a:lnTo>
                <a:lnTo>
                  <a:pt x="117132" y="0"/>
                </a:lnTo>
                <a:lnTo>
                  <a:pt x="168830" y="3866"/>
                </a:lnTo>
                <a:lnTo>
                  <a:pt x="220289" y="10730"/>
                </a:lnTo>
                <a:lnTo>
                  <a:pt x="322944" y="27673"/>
                </a:lnTo>
                <a:lnTo>
                  <a:pt x="374368" y="34866"/>
                </a:lnTo>
                <a:lnTo>
                  <a:pt x="406680" y="55794"/>
                </a:lnTo>
                <a:lnTo>
                  <a:pt x="413335" y="79319"/>
                </a:lnTo>
                <a:lnTo>
                  <a:pt x="410974" y="88066"/>
                </a:lnTo>
                <a:lnTo>
                  <a:pt x="372747" y="112653"/>
                </a:lnTo>
                <a:lnTo>
                  <a:pt x="364015" y="112566"/>
                </a:lnTo>
                <a:lnTo>
                  <a:pt x="309829" y="105953"/>
                </a:lnTo>
                <a:lnTo>
                  <a:pt x="255768" y="98660"/>
                </a:lnTo>
                <a:lnTo>
                  <a:pt x="201992" y="89815"/>
                </a:lnTo>
                <a:lnTo>
                  <a:pt x="148659" y="78545"/>
                </a:lnTo>
                <a:lnTo>
                  <a:pt x="95928" y="63979"/>
                </a:lnTo>
                <a:lnTo>
                  <a:pt x="55571" y="44336"/>
                </a:lnTo>
                <a:lnTo>
                  <a:pt x="43043" y="36046"/>
                </a:lnTo>
                <a:lnTo>
                  <a:pt x="35748" y="31556"/>
                </a:lnTo>
                <a:lnTo>
                  <a:pt x="28064" y="27913"/>
                </a:lnTo>
                <a:lnTo>
                  <a:pt x="19938" y="25285"/>
                </a:lnTo>
                <a:lnTo>
                  <a:pt x="11318" y="23844"/>
                </a:lnTo>
                <a:lnTo>
                  <a:pt x="5577" y="23339"/>
                </a:lnTo>
                <a:lnTo>
                  <a:pt x="3783" y="22840"/>
                </a:lnTo>
                <a:lnTo>
                  <a:pt x="0" y="17534"/>
                </a:lnTo>
                <a:lnTo>
                  <a:pt x="1927" y="7113"/>
                </a:lnTo>
                <a:close/>
              </a:path>
            </a:pathLst>
          </a:custGeom>
          <a:solidFill>
            <a:srgbClr val="F4FA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51" name="Google Shape;51;p1"/>
          <p:cNvSpPr/>
          <p:nvPr/>
        </p:nvSpPr>
        <p:spPr>
          <a:xfrm>
            <a:off x="16810098" y="3998516"/>
            <a:ext cx="416559" cy="283210"/>
          </a:xfrm>
          <a:custGeom>
            <a:avLst/>
            <a:gdLst/>
            <a:ahLst/>
            <a:cxnLst/>
            <a:rect l="l" t="t" r="r" b="b"/>
            <a:pathLst>
              <a:path w="416559" h="283210" extrusionOk="0">
                <a:moveTo>
                  <a:pt x="194315" y="117493"/>
                </a:moveTo>
                <a:lnTo>
                  <a:pt x="232621" y="90296"/>
                </a:lnTo>
                <a:lnTo>
                  <a:pt x="271243" y="63550"/>
                </a:lnTo>
                <a:lnTo>
                  <a:pt x="310278" y="37394"/>
                </a:lnTo>
                <a:lnTo>
                  <a:pt x="349820" y="11967"/>
                </a:lnTo>
                <a:lnTo>
                  <a:pt x="385502" y="0"/>
                </a:lnTo>
                <a:lnTo>
                  <a:pt x="398592" y="1832"/>
                </a:lnTo>
                <a:lnTo>
                  <a:pt x="410746" y="6928"/>
                </a:lnTo>
                <a:lnTo>
                  <a:pt x="416344" y="13919"/>
                </a:lnTo>
                <a:lnTo>
                  <a:pt x="415333" y="22879"/>
                </a:lnTo>
                <a:lnTo>
                  <a:pt x="355713" y="76497"/>
                </a:lnTo>
                <a:lnTo>
                  <a:pt x="320858" y="102642"/>
                </a:lnTo>
                <a:lnTo>
                  <a:pt x="250281" y="153775"/>
                </a:lnTo>
                <a:lnTo>
                  <a:pt x="216193" y="179176"/>
                </a:lnTo>
                <a:lnTo>
                  <a:pt x="181667" y="203952"/>
                </a:lnTo>
                <a:lnTo>
                  <a:pt x="146788" y="228232"/>
                </a:lnTo>
                <a:lnTo>
                  <a:pt x="111641" y="252149"/>
                </a:lnTo>
                <a:lnTo>
                  <a:pt x="67365" y="273826"/>
                </a:lnTo>
                <a:lnTo>
                  <a:pt x="18671" y="279979"/>
                </a:lnTo>
                <a:lnTo>
                  <a:pt x="12608" y="279704"/>
                </a:lnTo>
                <a:lnTo>
                  <a:pt x="3760" y="282822"/>
                </a:lnTo>
                <a:lnTo>
                  <a:pt x="0" y="264740"/>
                </a:lnTo>
                <a:lnTo>
                  <a:pt x="9681" y="266812"/>
                </a:lnTo>
                <a:lnTo>
                  <a:pt x="23404" y="263385"/>
                </a:lnTo>
                <a:lnTo>
                  <a:pt x="29751" y="258861"/>
                </a:lnTo>
                <a:lnTo>
                  <a:pt x="34277" y="252093"/>
                </a:lnTo>
                <a:lnTo>
                  <a:pt x="52295" y="229045"/>
                </a:lnTo>
                <a:lnTo>
                  <a:pt x="72828" y="208625"/>
                </a:lnTo>
                <a:lnTo>
                  <a:pt x="95083" y="190087"/>
                </a:lnTo>
                <a:lnTo>
                  <a:pt x="118267" y="172685"/>
                </a:lnTo>
                <a:lnTo>
                  <a:pt x="194315" y="117493"/>
                </a:lnTo>
                <a:close/>
              </a:path>
            </a:pathLst>
          </a:custGeom>
          <a:solidFill>
            <a:srgbClr val="F4FA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52" name="Google Shape;52;p1"/>
          <p:cNvSpPr/>
          <p:nvPr/>
        </p:nvSpPr>
        <p:spPr>
          <a:xfrm>
            <a:off x="16396570" y="3575958"/>
            <a:ext cx="154940" cy="385445"/>
          </a:xfrm>
          <a:custGeom>
            <a:avLst/>
            <a:gdLst/>
            <a:ahLst/>
            <a:cxnLst/>
            <a:rect l="l" t="t" r="r" b="b"/>
            <a:pathLst>
              <a:path w="154940" h="385444" extrusionOk="0">
                <a:moveTo>
                  <a:pt x="109985" y="8260"/>
                </a:moveTo>
                <a:lnTo>
                  <a:pt x="120137" y="2313"/>
                </a:lnTo>
                <a:lnTo>
                  <a:pt x="129694" y="0"/>
                </a:lnTo>
                <a:lnTo>
                  <a:pt x="138768" y="1436"/>
                </a:lnTo>
                <a:lnTo>
                  <a:pt x="147475" y="6740"/>
                </a:lnTo>
                <a:lnTo>
                  <a:pt x="153128" y="13841"/>
                </a:lnTo>
                <a:lnTo>
                  <a:pt x="154737" y="21438"/>
                </a:lnTo>
                <a:lnTo>
                  <a:pt x="153421" y="29476"/>
                </a:lnTo>
                <a:lnTo>
                  <a:pt x="139540" y="65963"/>
                </a:lnTo>
                <a:lnTo>
                  <a:pt x="130395" y="94560"/>
                </a:lnTo>
                <a:lnTo>
                  <a:pt x="114002" y="152369"/>
                </a:lnTo>
                <a:lnTo>
                  <a:pt x="99901" y="198887"/>
                </a:lnTo>
                <a:lnTo>
                  <a:pt x="84003" y="244614"/>
                </a:lnTo>
                <a:lnTo>
                  <a:pt x="65523" y="289217"/>
                </a:lnTo>
                <a:lnTo>
                  <a:pt x="43672" y="332363"/>
                </a:lnTo>
                <a:lnTo>
                  <a:pt x="17664" y="373718"/>
                </a:lnTo>
                <a:lnTo>
                  <a:pt x="14446" y="378299"/>
                </a:lnTo>
                <a:lnTo>
                  <a:pt x="12696" y="385156"/>
                </a:lnTo>
                <a:lnTo>
                  <a:pt x="0" y="380526"/>
                </a:lnTo>
                <a:lnTo>
                  <a:pt x="824" y="375341"/>
                </a:lnTo>
                <a:lnTo>
                  <a:pt x="2698" y="371410"/>
                </a:lnTo>
                <a:lnTo>
                  <a:pt x="9309" y="352545"/>
                </a:lnTo>
                <a:lnTo>
                  <a:pt x="12780" y="333096"/>
                </a:lnTo>
                <a:lnTo>
                  <a:pt x="14998" y="313414"/>
                </a:lnTo>
                <a:lnTo>
                  <a:pt x="17850" y="293852"/>
                </a:lnTo>
                <a:lnTo>
                  <a:pt x="29196" y="242214"/>
                </a:lnTo>
                <a:lnTo>
                  <a:pt x="42556" y="191135"/>
                </a:lnTo>
                <a:lnTo>
                  <a:pt x="57427" y="140475"/>
                </a:lnTo>
                <a:lnTo>
                  <a:pt x="73305" y="90098"/>
                </a:lnTo>
                <a:lnTo>
                  <a:pt x="89686" y="39865"/>
                </a:lnTo>
                <a:lnTo>
                  <a:pt x="102922" y="13874"/>
                </a:lnTo>
                <a:lnTo>
                  <a:pt x="109985" y="8260"/>
                </a:lnTo>
                <a:close/>
              </a:path>
            </a:pathLst>
          </a:custGeom>
          <a:solidFill>
            <a:srgbClr val="F4FA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53" name="Google Shape;53;p1"/>
          <p:cNvSpPr/>
          <p:nvPr/>
        </p:nvSpPr>
        <p:spPr>
          <a:xfrm>
            <a:off x="16659816" y="3912967"/>
            <a:ext cx="63500" cy="133350"/>
          </a:xfrm>
          <a:custGeom>
            <a:avLst/>
            <a:gdLst/>
            <a:ahLst/>
            <a:cxnLst/>
            <a:rect l="l" t="t" r="r" b="b"/>
            <a:pathLst>
              <a:path w="63500" h="133350" extrusionOk="0">
                <a:moveTo>
                  <a:pt x="24410" y="4932"/>
                </a:moveTo>
                <a:lnTo>
                  <a:pt x="29911" y="1548"/>
                </a:lnTo>
                <a:lnTo>
                  <a:pt x="36015" y="0"/>
                </a:lnTo>
                <a:lnTo>
                  <a:pt x="42548" y="369"/>
                </a:lnTo>
                <a:lnTo>
                  <a:pt x="49333" y="2737"/>
                </a:lnTo>
                <a:lnTo>
                  <a:pt x="57000" y="6531"/>
                </a:lnTo>
                <a:lnTo>
                  <a:pt x="62958" y="13590"/>
                </a:lnTo>
                <a:lnTo>
                  <a:pt x="59770" y="21801"/>
                </a:lnTo>
                <a:lnTo>
                  <a:pt x="52530" y="46945"/>
                </a:lnTo>
                <a:lnTo>
                  <a:pt x="47344" y="72718"/>
                </a:lnTo>
                <a:lnTo>
                  <a:pt x="40578" y="98004"/>
                </a:lnTo>
                <a:lnTo>
                  <a:pt x="28600" y="121688"/>
                </a:lnTo>
                <a:lnTo>
                  <a:pt x="25397" y="126259"/>
                </a:lnTo>
                <a:lnTo>
                  <a:pt x="24390" y="132828"/>
                </a:lnTo>
                <a:lnTo>
                  <a:pt x="8567" y="131175"/>
                </a:lnTo>
                <a:lnTo>
                  <a:pt x="10508" y="124028"/>
                </a:lnTo>
                <a:lnTo>
                  <a:pt x="8560" y="119038"/>
                </a:lnTo>
                <a:lnTo>
                  <a:pt x="2095" y="96492"/>
                </a:lnTo>
                <a:lnTo>
                  <a:pt x="0" y="73927"/>
                </a:lnTo>
                <a:lnTo>
                  <a:pt x="2001" y="51332"/>
                </a:lnTo>
                <a:lnTo>
                  <a:pt x="7828" y="28697"/>
                </a:lnTo>
                <a:lnTo>
                  <a:pt x="10429" y="22130"/>
                </a:lnTo>
                <a:lnTo>
                  <a:pt x="13858" y="15952"/>
                </a:lnTo>
                <a:lnTo>
                  <a:pt x="18418" y="10204"/>
                </a:lnTo>
                <a:lnTo>
                  <a:pt x="24410" y="4932"/>
                </a:lnTo>
                <a:close/>
              </a:path>
            </a:pathLst>
          </a:custGeom>
          <a:solidFill>
            <a:srgbClr val="F4FA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54" name="Google Shape;54;p1"/>
          <p:cNvSpPr/>
          <p:nvPr/>
        </p:nvSpPr>
        <p:spPr>
          <a:xfrm>
            <a:off x="16965109" y="4570451"/>
            <a:ext cx="124460" cy="23495"/>
          </a:xfrm>
          <a:custGeom>
            <a:avLst/>
            <a:gdLst/>
            <a:ahLst/>
            <a:cxnLst/>
            <a:rect l="l" t="t" r="r" b="b"/>
            <a:pathLst>
              <a:path w="124459" h="23495" extrusionOk="0">
                <a:moveTo>
                  <a:pt x="0" y="3860"/>
                </a:moveTo>
                <a:lnTo>
                  <a:pt x="17455" y="594"/>
                </a:lnTo>
                <a:lnTo>
                  <a:pt x="34834" y="0"/>
                </a:lnTo>
                <a:lnTo>
                  <a:pt x="80061" y="2539"/>
                </a:lnTo>
                <a:lnTo>
                  <a:pt x="117368" y="6697"/>
                </a:lnTo>
                <a:lnTo>
                  <a:pt x="124354" y="6225"/>
                </a:lnTo>
                <a:lnTo>
                  <a:pt x="123259" y="21611"/>
                </a:lnTo>
                <a:lnTo>
                  <a:pt x="117135" y="21467"/>
                </a:lnTo>
                <a:lnTo>
                  <a:pt x="112443" y="22063"/>
                </a:lnTo>
                <a:lnTo>
                  <a:pt x="83522" y="23046"/>
                </a:lnTo>
                <a:lnTo>
                  <a:pt x="55294" y="19388"/>
                </a:lnTo>
                <a:lnTo>
                  <a:pt x="27531" y="12517"/>
                </a:lnTo>
                <a:lnTo>
                  <a:pt x="0" y="3860"/>
                </a:lnTo>
                <a:close/>
              </a:path>
            </a:pathLst>
          </a:custGeom>
          <a:solidFill>
            <a:srgbClr val="F4FA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grpSp>
        <p:nvGrpSpPr>
          <p:cNvPr id="55" name="Google Shape;55;p1"/>
          <p:cNvGrpSpPr/>
          <p:nvPr/>
        </p:nvGrpSpPr>
        <p:grpSpPr>
          <a:xfrm>
            <a:off x="0" y="38100"/>
            <a:ext cx="9429088" cy="9516451"/>
            <a:chOff x="0" y="0"/>
            <a:chExt cx="10247567" cy="10286999"/>
          </a:xfrm>
        </p:grpSpPr>
        <p:sp>
          <p:nvSpPr>
            <p:cNvPr id="56" name="Google Shape;56;p1"/>
            <p:cNvSpPr/>
            <p:nvPr/>
          </p:nvSpPr>
          <p:spPr>
            <a:xfrm>
              <a:off x="0" y="3673449"/>
              <a:ext cx="7921629" cy="661355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57" name="Google Shape;57;p1"/>
            <p:cNvSpPr/>
            <p:nvPr/>
          </p:nvSpPr>
          <p:spPr>
            <a:xfrm>
              <a:off x="1665558" y="0"/>
              <a:ext cx="8582009" cy="6619524"/>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58" name="Google Shape;58;p1"/>
            <p:cNvSpPr/>
            <p:nvPr/>
          </p:nvSpPr>
          <p:spPr>
            <a:xfrm>
              <a:off x="0" y="0"/>
              <a:ext cx="4231931" cy="5279044"/>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59" name="Google Shape;59;p1"/>
            <p:cNvSpPr/>
            <p:nvPr/>
          </p:nvSpPr>
          <p:spPr>
            <a:xfrm>
              <a:off x="0" y="3516251"/>
              <a:ext cx="3779584" cy="6008219"/>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grpSp>
      <p:sp>
        <p:nvSpPr>
          <p:cNvPr id="60" name="Google Shape;60;p1"/>
          <p:cNvSpPr txBox="1"/>
          <p:nvPr/>
        </p:nvSpPr>
        <p:spPr>
          <a:xfrm>
            <a:off x="396614" y="3082740"/>
            <a:ext cx="16006901" cy="2401924"/>
          </a:xfrm>
          <a:prstGeom prst="rect">
            <a:avLst/>
          </a:prstGeom>
          <a:noFill/>
          <a:ln>
            <a:noFill/>
          </a:ln>
        </p:spPr>
        <p:txBody>
          <a:bodyPr spcFirstLastPara="1" wrap="square" lIns="0" tIns="1037575" rIns="0" bIns="0" anchor="t" anchorCtr="0">
            <a:spAutoFit/>
          </a:bodyPr>
          <a:lstStyle/>
          <a:p>
            <a:pPr marL="0" marR="0" lvl="0" indent="0" algn="r" rtl="0">
              <a:spcBef>
                <a:spcPts val="0"/>
              </a:spcBef>
              <a:spcAft>
                <a:spcPts val="0"/>
              </a:spcAft>
              <a:buNone/>
            </a:pPr>
            <a:r>
              <a:rPr lang="tr-TR" sz="4400" dirty="0">
                <a:solidFill>
                  <a:srgbClr val="F4FAEC"/>
                </a:solidFill>
              </a:rPr>
              <a:t>Göçmenlerin Mutfak Sanatlarıyla Entegrasyonu</a:t>
            </a:r>
          </a:p>
          <a:p>
            <a:pPr marL="0" marR="0" lvl="0" indent="0" algn="r" rtl="0">
              <a:spcBef>
                <a:spcPts val="0"/>
              </a:spcBef>
              <a:spcAft>
                <a:spcPts val="0"/>
              </a:spcAft>
              <a:buNone/>
            </a:pPr>
            <a:r>
              <a:rPr lang="tr-TR" sz="4400" dirty="0">
                <a:solidFill>
                  <a:srgbClr val="F4FAEC"/>
                </a:solidFill>
                <a:latin typeface="Arial"/>
                <a:ea typeface="Arial"/>
                <a:cs typeface="Arial"/>
                <a:sym typeface="Arial"/>
              </a:rPr>
              <a:t>Yemek Pişirme Kültürleri </a:t>
            </a:r>
            <a:endParaRPr sz="4400" dirty="0">
              <a:solidFill>
                <a:srgbClr val="F4FAEC"/>
              </a:solidFill>
              <a:latin typeface="Arial"/>
              <a:ea typeface="Arial"/>
              <a:cs typeface="Arial"/>
              <a:sym typeface="Arial"/>
            </a:endParaRPr>
          </a:p>
        </p:txBody>
      </p:sp>
      <p:sp>
        <p:nvSpPr>
          <p:cNvPr id="61" name="Google Shape;61;p1"/>
          <p:cNvSpPr txBox="1"/>
          <p:nvPr/>
        </p:nvSpPr>
        <p:spPr>
          <a:xfrm>
            <a:off x="10525554" y="6370785"/>
            <a:ext cx="5870575" cy="383438"/>
          </a:xfrm>
          <a:prstGeom prst="rect">
            <a:avLst/>
          </a:prstGeom>
          <a:noFill/>
          <a:ln>
            <a:noFill/>
          </a:ln>
        </p:spPr>
        <p:txBody>
          <a:bodyPr spcFirstLastPara="1" wrap="square" lIns="0" tIns="13950" rIns="0" bIns="0" anchor="t" anchorCtr="0">
            <a:spAutoFit/>
          </a:bodyPr>
          <a:lstStyle/>
          <a:p>
            <a:pPr marL="0" marR="0" lvl="0" indent="0" algn="l" rtl="0">
              <a:spcBef>
                <a:spcPts val="0"/>
              </a:spcBef>
              <a:spcAft>
                <a:spcPts val="0"/>
              </a:spcAft>
              <a:buNone/>
            </a:pPr>
            <a:r>
              <a:rPr lang="en-US" sz="2400" i="1" dirty="0">
                <a:solidFill>
                  <a:schemeClr val="lt1"/>
                </a:solidFill>
                <a:latin typeface="Calibri"/>
                <a:ea typeface="Calibri"/>
                <a:cs typeface="Calibri"/>
                <a:sym typeface="Calibri"/>
              </a:rPr>
              <a:t>Erasmus + </a:t>
            </a:r>
            <a:r>
              <a:rPr lang="en-US" sz="2400" i="1" dirty="0" err="1">
                <a:solidFill>
                  <a:schemeClr val="lt1"/>
                </a:solidFill>
                <a:latin typeface="Calibri"/>
                <a:ea typeface="Calibri"/>
                <a:cs typeface="Calibri"/>
                <a:sym typeface="Calibri"/>
              </a:rPr>
              <a:t>Programme</a:t>
            </a:r>
            <a:r>
              <a:rPr lang="en-US" sz="2400" i="1" dirty="0">
                <a:solidFill>
                  <a:schemeClr val="lt1"/>
                </a:solidFill>
                <a:latin typeface="Calibri"/>
                <a:ea typeface="Calibri"/>
                <a:cs typeface="Calibri"/>
                <a:sym typeface="Calibri"/>
              </a:rPr>
              <a:t> [2019-1-KA204-074418]</a:t>
            </a:r>
            <a:endParaRPr sz="2400" dirty="0">
              <a:solidFill>
                <a:schemeClr val="lt1"/>
              </a:solidFill>
              <a:latin typeface="Calibri"/>
              <a:ea typeface="Calibri"/>
              <a:cs typeface="Calibri"/>
              <a:sym typeface="Calibri"/>
            </a:endParaRPr>
          </a:p>
        </p:txBody>
      </p:sp>
      <p:pic>
        <p:nvPicPr>
          <p:cNvPr id="62" name="Google Shape;62;p1"/>
          <p:cNvPicPr preferRelativeResize="0"/>
          <p:nvPr/>
        </p:nvPicPr>
        <p:blipFill rotWithShape="1">
          <a:blip r:embed="rId7">
            <a:alphaModFix/>
          </a:blip>
          <a:srcRect/>
          <a:stretch/>
        </p:blipFill>
        <p:spPr>
          <a:xfrm>
            <a:off x="4603840" y="3653358"/>
            <a:ext cx="4875946" cy="4875946"/>
          </a:xfrm>
          <a:prstGeom prst="rect">
            <a:avLst/>
          </a:prstGeom>
          <a:noFill/>
          <a:ln>
            <a:noFill/>
          </a:ln>
        </p:spPr>
      </p:pic>
      <p:pic>
        <p:nvPicPr>
          <p:cNvPr id="63" name="Google Shape;63;p1"/>
          <p:cNvPicPr preferRelativeResize="0"/>
          <p:nvPr/>
        </p:nvPicPr>
        <p:blipFill rotWithShape="1">
          <a:blip r:embed="rId8">
            <a:alphaModFix/>
          </a:blip>
          <a:srcRect/>
          <a:stretch/>
        </p:blipFill>
        <p:spPr>
          <a:xfrm>
            <a:off x="13802973" y="9124374"/>
            <a:ext cx="4180227" cy="920580"/>
          </a:xfrm>
          <a:prstGeom prst="roundRect">
            <a:avLst>
              <a:gd name="adj" fmla="val 8594"/>
            </a:avLst>
          </a:prstGeom>
          <a:solidFill>
            <a:srgbClr val="ECECEC"/>
          </a:solidFill>
          <a:ln>
            <a:noFill/>
          </a:ln>
          <a:effectLst>
            <a:reflection stA="38000" endPos="28000" dist="5000" dir="5400000" sy="-100000" algn="bl" rotWithShape="0"/>
          </a:effectLst>
        </p:spPr>
      </p:pic>
      <p:sp>
        <p:nvSpPr>
          <p:cNvPr id="64" name="Google Shape;64;p1"/>
          <p:cNvSpPr/>
          <p:nvPr/>
        </p:nvSpPr>
        <p:spPr>
          <a:xfrm>
            <a:off x="2665160" y="9178225"/>
            <a:ext cx="6478840" cy="83095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tr-TR" sz="1600" b="1" dirty="0">
                <a:solidFill>
                  <a:srgbClr val="262626"/>
                </a:solidFill>
                <a:latin typeface="Calibri"/>
                <a:ea typeface="Calibri"/>
                <a:cs typeface="Calibri"/>
                <a:sym typeface="Calibri"/>
              </a:rPr>
              <a:t>Bu belge sadece yazarlarının görüşünü yansıtmaktadır. Avrupa Birliği burada yer verilen bilgilerin herhangi bir şekilde kullanılmasından sorumlu tutulamaz. </a:t>
            </a:r>
            <a:endParaRPr dirty="0"/>
          </a:p>
        </p:txBody>
      </p:sp>
      <p:pic>
        <p:nvPicPr>
          <p:cNvPr id="65" name="Google Shape;65;p1" descr="akmi-cl1-350x278"/>
          <p:cNvPicPr preferRelativeResize="0"/>
          <p:nvPr/>
        </p:nvPicPr>
        <p:blipFill rotWithShape="1">
          <a:blip r:embed="rId9">
            <a:alphaModFix/>
          </a:blip>
          <a:srcRect/>
          <a:stretch/>
        </p:blipFill>
        <p:spPr>
          <a:xfrm>
            <a:off x="14182894" y="7175064"/>
            <a:ext cx="1888380" cy="1503487"/>
          </a:xfrm>
          <a:prstGeom prst="rect">
            <a:avLst/>
          </a:prstGeom>
          <a:noFill/>
          <a:ln>
            <a:noFill/>
          </a:ln>
        </p:spPr>
      </p:pic>
      <p:pic>
        <p:nvPicPr>
          <p:cNvPr id="66" name="Google Shape;66;p1"/>
          <p:cNvPicPr preferRelativeResize="0"/>
          <p:nvPr/>
        </p:nvPicPr>
        <p:blipFill rotWithShape="1">
          <a:blip r:embed="rId10">
            <a:alphaModFix/>
          </a:blip>
          <a:srcRect/>
          <a:stretch/>
        </p:blipFill>
        <p:spPr>
          <a:xfrm>
            <a:off x="9233436" y="9163570"/>
            <a:ext cx="2104436" cy="884848"/>
          </a:xfrm>
          <a:prstGeom prst="roundRect">
            <a:avLst>
              <a:gd name="adj" fmla="val 8594"/>
            </a:avLst>
          </a:prstGeom>
          <a:solidFill>
            <a:srgbClr val="ECECEC"/>
          </a:solidFill>
          <a:ln>
            <a:noFill/>
          </a:ln>
          <a:effectLst>
            <a:reflection stA="38000" endPos="28000" dist="5000" dir="5400000" sy="-100000" algn="bl" rotWithShape="0"/>
          </a:effectLst>
        </p:spPr>
      </p:pic>
      <p:pic>
        <p:nvPicPr>
          <p:cNvPr id="67" name="Google Shape;67;p1"/>
          <p:cNvPicPr preferRelativeResize="0"/>
          <p:nvPr/>
        </p:nvPicPr>
        <p:blipFill rotWithShape="1">
          <a:blip r:embed="rId11">
            <a:alphaModFix/>
          </a:blip>
          <a:srcRect/>
          <a:stretch/>
        </p:blipFill>
        <p:spPr>
          <a:xfrm>
            <a:off x="11451184" y="9178225"/>
            <a:ext cx="2196106" cy="877761"/>
          </a:xfrm>
          <a:prstGeom prst="roundRect">
            <a:avLst>
              <a:gd name="adj" fmla="val 8594"/>
            </a:avLst>
          </a:prstGeom>
          <a:solidFill>
            <a:srgbClr val="ECECEC"/>
          </a:solidFill>
          <a:ln>
            <a:noFill/>
          </a:ln>
          <a:effectLst>
            <a:reflection stA="38000" endPos="28000" dist="5000" dir="5400000" sy="-100000" algn="bl" rotWithShape="0"/>
          </a:effectLst>
        </p:spPr>
      </p:pic>
      <p:pic>
        <p:nvPicPr>
          <p:cNvPr id="68" name="Google Shape;68;p1"/>
          <p:cNvPicPr preferRelativeResize="0"/>
          <p:nvPr/>
        </p:nvPicPr>
        <p:blipFill rotWithShape="1">
          <a:blip r:embed="rId12">
            <a:alphaModFix/>
          </a:blip>
          <a:srcRect/>
          <a:stretch/>
        </p:blipFill>
        <p:spPr>
          <a:xfrm>
            <a:off x="11049942" y="7454482"/>
            <a:ext cx="802485" cy="802485"/>
          </a:xfrm>
          <a:prstGeom prst="rect">
            <a:avLst/>
          </a:prstGeom>
          <a:noFill/>
          <a:ln>
            <a:noFill/>
          </a:ln>
        </p:spPr>
      </p:pic>
      <p:pic>
        <p:nvPicPr>
          <p:cNvPr id="69" name="Google Shape;69;p1"/>
          <p:cNvPicPr preferRelativeResize="0"/>
          <p:nvPr/>
        </p:nvPicPr>
        <p:blipFill rotWithShape="1">
          <a:blip r:embed="rId13">
            <a:alphaModFix/>
          </a:blip>
          <a:srcRect l="11242" t="31941" r="13609" b="36119"/>
          <a:stretch/>
        </p:blipFill>
        <p:spPr>
          <a:xfrm>
            <a:off x="12192766" y="7728330"/>
            <a:ext cx="1656715" cy="352425"/>
          </a:xfrm>
          <a:prstGeom prst="rect">
            <a:avLst/>
          </a:prstGeom>
          <a:noFill/>
          <a:ln>
            <a:noFill/>
          </a:ln>
        </p:spPr>
      </p:pic>
      <p:pic>
        <p:nvPicPr>
          <p:cNvPr id="70" name="Google Shape;70;p1" descr="14742E46-8181-433E-AF9B-28FBF1A0E9CA@home"/>
          <p:cNvPicPr preferRelativeResize="0"/>
          <p:nvPr/>
        </p:nvPicPr>
        <p:blipFill rotWithShape="1">
          <a:blip r:embed="rId14">
            <a:alphaModFix/>
          </a:blip>
          <a:srcRect/>
          <a:stretch/>
        </p:blipFill>
        <p:spPr>
          <a:xfrm>
            <a:off x="6823370" y="7464873"/>
            <a:ext cx="1787230" cy="865317"/>
          </a:xfrm>
          <a:prstGeom prst="rect">
            <a:avLst/>
          </a:prstGeom>
          <a:noFill/>
          <a:ln>
            <a:noFill/>
          </a:ln>
        </p:spPr>
      </p:pic>
      <p:pic>
        <p:nvPicPr>
          <p:cNvPr id="71" name="Google Shape;71;p1"/>
          <p:cNvPicPr preferRelativeResize="0"/>
          <p:nvPr/>
        </p:nvPicPr>
        <p:blipFill rotWithShape="1">
          <a:blip r:embed="rId15">
            <a:alphaModFix/>
          </a:blip>
          <a:srcRect/>
          <a:stretch/>
        </p:blipFill>
        <p:spPr>
          <a:xfrm>
            <a:off x="9067428" y="7428530"/>
            <a:ext cx="1321676" cy="944511"/>
          </a:xfrm>
          <a:prstGeom prst="rect">
            <a:avLst/>
          </a:prstGeom>
          <a:noFill/>
          <a:ln>
            <a:noFill/>
          </a:ln>
        </p:spPr>
      </p:pic>
      <p:sp>
        <p:nvSpPr>
          <p:cNvPr id="72" name="Google Shape;72;p1"/>
          <p:cNvSpPr/>
          <p:nvPr/>
        </p:nvSpPr>
        <p:spPr>
          <a:xfrm>
            <a:off x="8068669" y="744976"/>
            <a:ext cx="7567516" cy="2862282"/>
          </a:xfrm>
          <a:prstGeom prst="rect">
            <a:avLst/>
          </a:prstGeom>
          <a:solidFill>
            <a:schemeClr val="lt2">
              <a:alpha val="83921"/>
            </a:scheme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dk2"/>
                </a:solidFill>
                <a:latin typeface="+mn-lt"/>
                <a:ea typeface="Calibri"/>
                <a:cs typeface="Calibri"/>
                <a:sym typeface="Calibri"/>
              </a:rPr>
              <a:t>MOD</a:t>
            </a:r>
            <a:r>
              <a:rPr lang="tr-TR" sz="6000" b="1" dirty="0">
                <a:solidFill>
                  <a:schemeClr val="dk2"/>
                </a:solidFill>
                <a:latin typeface="+mn-lt"/>
                <a:ea typeface="Calibri"/>
                <a:cs typeface="Calibri"/>
                <a:sym typeface="Calibri"/>
              </a:rPr>
              <a:t>ÜL</a:t>
            </a:r>
            <a:r>
              <a:rPr lang="en-US" sz="6000" b="1" dirty="0">
                <a:solidFill>
                  <a:schemeClr val="dk2"/>
                </a:solidFill>
                <a:latin typeface="+mn-lt"/>
                <a:ea typeface="Calibri"/>
                <a:cs typeface="Calibri"/>
                <a:sym typeface="Calibri"/>
              </a:rPr>
              <a:t> 1. </a:t>
            </a:r>
            <a:br>
              <a:rPr lang="en-US" sz="6000" b="1" dirty="0">
                <a:solidFill>
                  <a:schemeClr val="dk2"/>
                </a:solidFill>
                <a:latin typeface="+mn-lt"/>
                <a:ea typeface="Calibri"/>
                <a:cs typeface="Calibri"/>
                <a:sym typeface="Calibri"/>
              </a:rPr>
            </a:br>
            <a:r>
              <a:rPr lang="tr-TR" sz="6000" b="1" dirty="0">
                <a:solidFill>
                  <a:schemeClr val="dk2"/>
                </a:solidFill>
                <a:latin typeface="+mn-lt"/>
                <a:ea typeface="Calibri"/>
                <a:cs typeface="Calibri"/>
                <a:sym typeface="Calibri"/>
              </a:rPr>
              <a:t>Mutfak Sektöründe Çeşitlilik</a:t>
            </a:r>
            <a:endParaRPr dirty="0">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C0A6AD-C77E-40B8-AF2F-A00BB525277A}"/>
              </a:ext>
            </a:extLst>
          </p:cNvPr>
          <p:cNvSpPr>
            <a:spLocks noGrp="1"/>
          </p:cNvSpPr>
          <p:nvPr>
            <p:ph idx="1"/>
          </p:nvPr>
        </p:nvSpPr>
        <p:spPr>
          <a:xfrm>
            <a:off x="1905000" y="3315811"/>
            <a:ext cx="15125700" cy="4739759"/>
          </a:xfrm>
        </p:spPr>
        <p:txBody>
          <a:bodyPr/>
          <a:lstStyle/>
          <a:p>
            <a:pPr lvl="0" indent="-457200">
              <a:buClr>
                <a:schemeClr val="dk1"/>
              </a:buClr>
              <a:buSzPts val="2800"/>
              <a:buBlip>
                <a:blip r:embed="rId2">
                  <a:extLst>
                    <a:ext uri="{96DAC541-7B7A-43D3-8B79-37D633B846F1}">
                      <asvg:svgBlip xmlns:asvg="http://schemas.microsoft.com/office/drawing/2016/SVG/main" r:embed="rId3"/>
                    </a:ext>
                  </a:extLst>
                </a:blip>
              </a:buBlip>
            </a:pPr>
            <a:r>
              <a:rPr lang="tr-TR" sz="2800" dirty="0">
                <a:solidFill>
                  <a:schemeClr val="dk1"/>
                </a:solidFill>
              </a:rPr>
              <a:t>Çeşitlilik veya farklılık birçok biçimde etrafımızda varlık gösterir. </a:t>
            </a:r>
            <a:endParaRPr lang="en-US" sz="2800" dirty="0"/>
          </a:p>
          <a:p>
            <a:pPr lvl="0" indent="-457200">
              <a:buBlip>
                <a:blip r:embed="rId2">
                  <a:extLst>
                    <a:ext uri="{96DAC541-7B7A-43D3-8B79-37D633B846F1}">
                      <asvg:svgBlip xmlns:asvg="http://schemas.microsoft.com/office/drawing/2016/SVG/main" r:embed="rId3"/>
                    </a:ext>
                  </a:extLst>
                </a:blip>
              </a:buBlip>
            </a:pPr>
            <a:endParaRPr lang="en-US" sz="2800" b="1" dirty="0">
              <a:solidFill>
                <a:schemeClr val="dk1"/>
              </a:solidFill>
            </a:endParaRPr>
          </a:p>
          <a:p>
            <a:pPr lvl="0" indent="-457200">
              <a:buClr>
                <a:schemeClr val="dk1"/>
              </a:buClr>
              <a:buSzPts val="2800"/>
              <a:buBlip>
                <a:blip r:embed="rId2">
                  <a:extLst>
                    <a:ext uri="{96DAC541-7B7A-43D3-8B79-37D633B846F1}">
                      <asvg:svgBlip xmlns:asvg="http://schemas.microsoft.com/office/drawing/2016/SVG/main" r:embed="rId3"/>
                    </a:ext>
                  </a:extLst>
                </a:blip>
              </a:buBlip>
            </a:pPr>
            <a:r>
              <a:rPr lang="tr-TR" sz="2800" dirty="0">
                <a:solidFill>
                  <a:schemeClr val="dk1"/>
                </a:solidFill>
              </a:rPr>
              <a:t>Farklılık aramızdaki dış görünüş farklılıklarından başlar. Farklıyız, çünkü daha uzun, daha kısa daha kilolu olabiliriz. Farklıyız, çünkü farklı renklere ve farklı saç modellerine sahip olabiliriz.</a:t>
            </a:r>
            <a:endParaRPr lang="en-US" sz="2800" dirty="0"/>
          </a:p>
          <a:p>
            <a:pPr lvl="0" indent="-457200">
              <a:buBlip>
                <a:blip r:embed="rId2">
                  <a:extLst>
                    <a:ext uri="{96DAC541-7B7A-43D3-8B79-37D633B846F1}">
                      <asvg:svgBlip xmlns:asvg="http://schemas.microsoft.com/office/drawing/2016/SVG/main" r:embed="rId3"/>
                    </a:ext>
                  </a:extLst>
                </a:blip>
              </a:buBlip>
            </a:pPr>
            <a:endParaRPr lang="en-US" sz="2800" dirty="0">
              <a:solidFill>
                <a:schemeClr val="dk1"/>
              </a:solidFill>
            </a:endParaRPr>
          </a:p>
          <a:p>
            <a:pPr lvl="0" indent="-457200">
              <a:buClr>
                <a:schemeClr val="dk1"/>
              </a:buClr>
              <a:buSzPts val="2800"/>
              <a:buBlip>
                <a:blip r:embed="rId2">
                  <a:extLst>
                    <a:ext uri="{96DAC541-7B7A-43D3-8B79-37D633B846F1}">
                      <asvg:svgBlip xmlns:asvg="http://schemas.microsoft.com/office/drawing/2016/SVG/main" r:embed="rId3"/>
                    </a:ext>
                  </a:extLst>
                </a:blip>
              </a:buBlip>
            </a:pPr>
            <a:r>
              <a:rPr lang="tr-TR" sz="2800" dirty="0">
                <a:solidFill>
                  <a:schemeClr val="dk1"/>
                </a:solidFill>
              </a:rPr>
              <a:t>Çeşitlilik, kullanıldığı bağlama göre birçok farklı anlama sahip olabilen bir kavramdır.</a:t>
            </a:r>
          </a:p>
          <a:p>
            <a:pPr marL="0" lvl="0" indent="0">
              <a:buClr>
                <a:schemeClr val="dk1"/>
              </a:buClr>
              <a:buSzPts val="2800"/>
            </a:pPr>
            <a:endParaRPr lang="tr-TR" sz="2800" dirty="0">
              <a:solidFill>
                <a:schemeClr val="dk1"/>
              </a:solidFill>
            </a:endParaRPr>
          </a:p>
          <a:p>
            <a:pPr lvl="0" indent="-457200">
              <a:buClr>
                <a:schemeClr val="dk1"/>
              </a:buClr>
              <a:buSzPts val="2800"/>
              <a:buBlip>
                <a:blip r:embed="rId2">
                  <a:extLst>
                    <a:ext uri="{96DAC541-7B7A-43D3-8B79-37D633B846F1}">
                      <asvg:svgBlip xmlns:asvg="http://schemas.microsoft.com/office/drawing/2016/SVG/main" r:embed="rId3"/>
                    </a:ext>
                  </a:extLst>
                </a:blip>
              </a:buBlip>
            </a:pPr>
            <a:r>
              <a:rPr lang="tr-TR" sz="2800" dirty="0">
                <a:solidFill>
                  <a:schemeClr val="dk1"/>
                </a:solidFill>
              </a:rPr>
              <a:t>Çeşitlik kavramı </a:t>
            </a:r>
            <a:r>
              <a:rPr lang="tr-TR" sz="2800" b="1" i="1" u="sng" dirty="0">
                <a:solidFill>
                  <a:schemeClr val="dk1"/>
                </a:solidFill>
              </a:rPr>
              <a:t>kabul ve saygı</a:t>
            </a:r>
            <a:r>
              <a:rPr lang="tr-TR" sz="2800" dirty="0">
                <a:solidFill>
                  <a:schemeClr val="dk1"/>
                </a:solidFill>
              </a:rPr>
              <a:t> kavramlarını kapsamaktadır. Her bireyin </a:t>
            </a:r>
            <a:r>
              <a:rPr lang="tr-TR" sz="2800" b="1" dirty="0">
                <a:solidFill>
                  <a:schemeClr val="dk1"/>
                </a:solidFill>
              </a:rPr>
              <a:t>biricik</a:t>
            </a:r>
            <a:r>
              <a:rPr lang="tr-TR" sz="2800" dirty="0">
                <a:solidFill>
                  <a:schemeClr val="dk1"/>
                </a:solidFill>
              </a:rPr>
              <a:t> olduğunu anlamak ve bireysel farklılıklarımızı kabul etmek anlamına gelmektedir. </a:t>
            </a:r>
            <a:endParaRPr lang="en-US" sz="2800" dirty="0">
              <a:solidFill>
                <a:schemeClr val="dk1"/>
              </a:solidFill>
            </a:endParaRPr>
          </a:p>
          <a:p>
            <a:endParaRPr lang="el-GR" sz="2800" dirty="0">
              <a:solidFill>
                <a:schemeClr val="tx1"/>
              </a:solidFill>
            </a:endParaRPr>
          </a:p>
        </p:txBody>
      </p:sp>
      <p:sp>
        <p:nvSpPr>
          <p:cNvPr id="4" name="Başlık 1">
            <a:extLst>
              <a:ext uri="{FF2B5EF4-FFF2-40B4-BE49-F238E27FC236}">
                <a16:creationId xmlns:a16="http://schemas.microsoft.com/office/drawing/2014/main" id="{A7555087-72FA-4C2D-9DC5-192CDFEC5AE3}"/>
              </a:ext>
            </a:extLst>
          </p:cNvPr>
          <p:cNvSpPr txBox="1">
            <a:spLocks/>
          </p:cNvSpPr>
          <p:nvPr/>
        </p:nvSpPr>
        <p:spPr>
          <a:xfrm>
            <a:off x="2065020" y="1573809"/>
            <a:ext cx="10721340" cy="57708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1750" b="0" i="0" u="none" strike="noStrike" cap="none">
                <a:solidFill>
                  <a:srgbClr val="F4FAE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it-IT" sz="3750" b="1" dirty="0">
                <a:solidFill>
                  <a:srgbClr val="4472C4"/>
                </a:solidFill>
                <a:latin typeface="Arial" panose="020B0604020202020204" pitchFamily="34" charset="0"/>
                <a:cs typeface="Arial" panose="020B0604020202020204" pitchFamily="34" charset="0"/>
              </a:rPr>
              <a:t>2.1.</a:t>
            </a:r>
            <a:r>
              <a:rPr lang="tr-TR" sz="3750" b="1" dirty="0">
                <a:solidFill>
                  <a:srgbClr val="4472C4"/>
                </a:solidFill>
                <a:latin typeface="Arial" panose="020B0604020202020204" pitchFamily="34" charset="0"/>
                <a:cs typeface="Arial" panose="020B0604020202020204" pitchFamily="34" charset="0"/>
              </a:rPr>
              <a:t> Çeşitlilik Kavramı</a:t>
            </a:r>
          </a:p>
        </p:txBody>
      </p:sp>
      <p:sp>
        <p:nvSpPr>
          <p:cNvPr id="5" name="Google Shape;155;p9">
            <a:extLst>
              <a:ext uri="{FF2B5EF4-FFF2-40B4-BE49-F238E27FC236}">
                <a16:creationId xmlns:a16="http://schemas.microsoft.com/office/drawing/2014/main" id="{2A0F271B-C89E-4901-A1A7-9F1ECB1CD16E}"/>
              </a:ext>
            </a:extLst>
          </p:cNvPr>
          <p:cNvSpPr/>
          <p:nvPr/>
        </p:nvSpPr>
        <p:spPr>
          <a:xfrm>
            <a:off x="13268659" y="5775960"/>
            <a:ext cx="5019339" cy="4511039"/>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7236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A7555087-72FA-4C2D-9DC5-192CDFEC5AE3}"/>
              </a:ext>
            </a:extLst>
          </p:cNvPr>
          <p:cNvSpPr txBox="1">
            <a:spLocks/>
          </p:cNvSpPr>
          <p:nvPr/>
        </p:nvSpPr>
        <p:spPr>
          <a:xfrm>
            <a:off x="2065020" y="1573809"/>
            <a:ext cx="10721340" cy="57708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1750" b="0" i="0" u="none" strike="noStrike" cap="none">
                <a:solidFill>
                  <a:srgbClr val="F4FAE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it-IT" sz="3750" b="1" dirty="0">
                <a:solidFill>
                  <a:srgbClr val="4472C4"/>
                </a:solidFill>
                <a:latin typeface="Arial" panose="020B0604020202020204" pitchFamily="34" charset="0"/>
                <a:cs typeface="Arial" panose="020B0604020202020204" pitchFamily="34" charset="0"/>
              </a:rPr>
              <a:t>2.2. Çeşitliliğin yönleri</a:t>
            </a:r>
            <a:endParaRPr lang="en-GB" sz="3750" b="1" dirty="0">
              <a:solidFill>
                <a:srgbClr val="4472C4"/>
              </a:solidFill>
              <a:latin typeface="Arial" panose="020B0604020202020204" pitchFamily="34" charset="0"/>
              <a:cs typeface="Arial" panose="020B0604020202020204" pitchFamily="34" charset="0"/>
            </a:endParaRPr>
          </a:p>
        </p:txBody>
      </p:sp>
      <p:grpSp>
        <p:nvGrpSpPr>
          <p:cNvPr id="5" name="Google Shape;205;p12">
            <a:extLst>
              <a:ext uri="{FF2B5EF4-FFF2-40B4-BE49-F238E27FC236}">
                <a16:creationId xmlns:a16="http://schemas.microsoft.com/office/drawing/2014/main" id="{2CA99183-7784-4A4C-AD6F-3BF14ADDCDC4}"/>
              </a:ext>
            </a:extLst>
          </p:cNvPr>
          <p:cNvGrpSpPr/>
          <p:nvPr/>
        </p:nvGrpSpPr>
        <p:grpSpPr>
          <a:xfrm>
            <a:off x="8938463" y="1267413"/>
            <a:ext cx="388417" cy="9019776"/>
            <a:chOff x="8938463" y="451674"/>
            <a:chExt cx="423545" cy="9835515"/>
          </a:xfrm>
        </p:grpSpPr>
        <p:sp>
          <p:nvSpPr>
            <p:cNvPr id="6" name="Google Shape;206;p12">
              <a:extLst>
                <a:ext uri="{FF2B5EF4-FFF2-40B4-BE49-F238E27FC236}">
                  <a16:creationId xmlns:a16="http://schemas.microsoft.com/office/drawing/2014/main" id="{1024EC5C-5EF8-469A-ADF9-8917C192C920}"/>
                </a:ext>
              </a:extLst>
            </p:cNvPr>
            <p:cNvSpPr/>
            <p:nvPr/>
          </p:nvSpPr>
          <p:spPr>
            <a:xfrm>
              <a:off x="9041257" y="451674"/>
              <a:ext cx="201930" cy="9835515"/>
            </a:xfrm>
            <a:custGeom>
              <a:avLst/>
              <a:gdLst/>
              <a:ahLst/>
              <a:cxnLst/>
              <a:rect l="l" t="t" r="r" b="b"/>
              <a:pathLst>
                <a:path w="201929" h="9835515" extrusionOk="0">
                  <a:moveTo>
                    <a:pt x="28448" y="1151039"/>
                  </a:moveTo>
                  <a:lnTo>
                    <a:pt x="24574" y="1154836"/>
                  </a:lnTo>
                  <a:lnTo>
                    <a:pt x="24574" y="1159319"/>
                  </a:lnTo>
                  <a:lnTo>
                    <a:pt x="26860" y="1160449"/>
                  </a:lnTo>
                  <a:lnTo>
                    <a:pt x="27622" y="1154493"/>
                  </a:lnTo>
                  <a:lnTo>
                    <a:pt x="28448" y="1151039"/>
                  </a:lnTo>
                  <a:close/>
                </a:path>
                <a:path w="201929" h="9835515" extrusionOk="0">
                  <a:moveTo>
                    <a:pt x="28486" y="787730"/>
                  </a:moveTo>
                  <a:lnTo>
                    <a:pt x="26873" y="789317"/>
                  </a:lnTo>
                  <a:lnTo>
                    <a:pt x="26860" y="791565"/>
                  </a:lnTo>
                  <a:lnTo>
                    <a:pt x="28346" y="791565"/>
                  </a:lnTo>
                  <a:lnTo>
                    <a:pt x="28486" y="787730"/>
                  </a:lnTo>
                  <a:close/>
                </a:path>
                <a:path w="201929" h="9835515" extrusionOk="0">
                  <a:moveTo>
                    <a:pt x="29146" y="1392529"/>
                  </a:moveTo>
                  <a:lnTo>
                    <a:pt x="24574" y="1387970"/>
                  </a:lnTo>
                  <a:lnTo>
                    <a:pt x="24574" y="1394777"/>
                  </a:lnTo>
                  <a:lnTo>
                    <a:pt x="29146" y="1397025"/>
                  </a:lnTo>
                  <a:lnTo>
                    <a:pt x="29146" y="1392529"/>
                  </a:lnTo>
                  <a:close/>
                </a:path>
                <a:path w="201929" h="9835515" extrusionOk="0">
                  <a:moveTo>
                    <a:pt x="29146" y="1340954"/>
                  </a:moveTo>
                  <a:lnTo>
                    <a:pt x="24053" y="1337564"/>
                  </a:lnTo>
                  <a:lnTo>
                    <a:pt x="22415" y="1340954"/>
                  </a:lnTo>
                  <a:lnTo>
                    <a:pt x="20129" y="1343202"/>
                  </a:lnTo>
                  <a:lnTo>
                    <a:pt x="20129" y="1345438"/>
                  </a:lnTo>
                  <a:lnTo>
                    <a:pt x="26860" y="1348790"/>
                  </a:lnTo>
                  <a:lnTo>
                    <a:pt x="29146" y="1345438"/>
                  </a:lnTo>
                  <a:lnTo>
                    <a:pt x="29146" y="1340954"/>
                  </a:lnTo>
                  <a:close/>
                </a:path>
                <a:path w="201929" h="9835515" extrusionOk="0">
                  <a:moveTo>
                    <a:pt x="29146" y="1148105"/>
                  </a:moveTo>
                  <a:lnTo>
                    <a:pt x="28448" y="1151039"/>
                  </a:lnTo>
                  <a:lnTo>
                    <a:pt x="29146" y="1150353"/>
                  </a:lnTo>
                  <a:lnTo>
                    <a:pt x="29146" y="1148105"/>
                  </a:lnTo>
                  <a:close/>
                </a:path>
                <a:path w="201929" h="9835515" extrusionOk="0">
                  <a:moveTo>
                    <a:pt x="31229" y="893521"/>
                  </a:moveTo>
                  <a:lnTo>
                    <a:pt x="29146" y="892479"/>
                  </a:lnTo>
                  <a:lnTo>
                    <a:pt x="29146" y="894715"/>
                  </a:lnTo>
                  <a:lnTo>
                    <a:pt x="31229" y="893521"/>
                  </a:lnTo>
                  <a:close/>
                </a:path>
                <a:path w="201929" h="9835515" extrusionOk="0">
                  <a:moveTo>
                    <a:pt x="31292" y="3038462"/>
                  </a:moveTo>
                  <a:lnTo>
                    <a:pt x="26809" y="3038462"/>
                  </a:lnTo>
                  <a:lnTo>
                    <a:pt x="29057" y="3040710"/>
                  </a:lnTo>
                  <a:lnTo>
                    <a:pt x="31292" y="3040710"/>
                  </a:lnTo>
                  <a:lnTo>
                    <a:pt x="31292" y="3038462"/>
                  </a:lnTo>
                  <a:close/>
                </a:path>
                <a:path w="201929" h="9835515" extrusionOk="0">
                  <a:moveTo>
                    <a:pt x="31305" y="893470"/>
                  </a:moveTo>
                  <a:close/>
                </a:path>
                <a:path w="201929" h="9835515" extrusionOk="0">
                  <a:moveTo>
                    <a:pt x="31305" y="890231"/>
                  </a:moveTo>
                  <a:lnTo>
                    <a:pt x="26860" y="887996"/>
                  </a:lnTo>
                  <a:lnTo>
                    <a:pt x="29146" y="890231"/>
                  </a:lnTo>
                  <a:lnTo>
                    <a:pt x="29146" y="892479"/>
                  </a:lnTo>
                  <a:lnTo>
                    <a:pt x="31305" y="890231"/>
                  </a:lnTo>
                  <a:close/>
                </a:path>
                <a:path w="201929" h="9835515" extrusionOk="0">
                  <a:moveTo>
                    <a:pt x="33591" y="1370114"/>
                  </a:moveTo>
                  <a:lnTo>
                    <a:pt x="26860" y="1363383"/>
                  </a:lnTo>
                  <a:lnTo>
                    <a:pt x="26860" y="1358900"/>
                  </a:lnTo>
                  <a:lnTo>
                    <a:pt x="29146" y="1354416"/>
                  </a:lnTo>
                  <a:lnTo>
                    <a:pt x="29146" y="1349933"/>
                  </a:lnTo>
                  <a:lnTo>
                    <a:pt x="26873" y="1348790"/>
                  </a:lnTo>
                  <a:lnTo>
                    <a:pt x="24574" y="1352169"/>
                  </a:lnTo>
                  <a:lnTo>
                    <a:pt x="22415" y="1356652"/>
                  </a:lnTo>
                  <a:lnTo>
                    <a:pt x="17970" y="1356652"/>
                  </a:lnTo>
                  <a:lnTo>
                    <a:pt x="15684" y="1358900"/>
                  </a:lnTo>
                  <a:lnTo>
                    <a:pt x="13398" y="1363383"/>
                  </a:lnTo>
                  <a:lnTo>
                    <a:pt x="13398" y="1376832"/>
                  </a:lnTo>
                  <a:lnTo>
                    <a:pt x="15608" y="1379042"/>
                  </a:lnTo>
                  <a:lnTo>
                    <a:pt x="20129" y="1383563"/>
                  </a:lnTo>
                  <a:lnTo>
                    <a:pt x="20129" y="1385811"/>
                  </a:lnTo>
                  <a:lnTo>
                    <a:pt x="22415" y="1385811"/>
                  </a:lnTo>
                  <a:lnTo>
                    <a:pt x="24574" y="1387970"/>
                  </a:lnTo>
                  <a:lnTo>
                    <a:pt x="24574" y="1379080"/>
                  </a:lnTo>
                  <a:lnTo>
                    <a:pt x="26860" y="1379080"/>
                  </a:lnTo>
                  <a:lnTo>
                    <a:pt x="29146" y="1379080"/>
                  </a:lnTo>
                  <a:lnTo>
                    <a:pt x="31229" y="1376921"/>
                  </a:lnTo>
                  <a:lnTo>
                    <a:pt x="33591" y="1376832"/>
                  </a:lnTo>
                  <a:lnTo>
                    <a:pt x="33591" y="1370114"/>
                  </a:lnTo>
                  <a:close/>
                </a:path>
                <a:path w="201929" h="9835515" extrusionOk="0">
                  <a:moveTo>
                    <a:pt x="33591" y="1300594"/>
                  </a:moveTo>
                  <a:lnTo>
                    <a:pt x="31305" y="1296111"/>
                  </a:lnTo>
                  <a:lnTo>
                    <a:pt x="29146" y="1293863"/>
                  </a:lnTo>
                  <a:lnTo>
                    <a:pt x="20129" y="1287145"/>
                  </a:lnTo>
                  <a:lnTo>
                    <a:pt x="20129" y="1284897"/>
                  </a:lnTo>
                  <a:lnTo>
                    <a:pt x="17970" y="1289380"/>
                  </a:lnTo>
                  <a:lnTo>
                    <a:pt x="20129" y="1289380"/>
                  </a:lnTo>
                  <a:lnTo>
                    <a:pt x="26860" y="1296111"/>
                  </a:lnTo>
                  <a:lnTo>
                    <a:pt x="26860" y="1298359"/>
                  </a:lnTo>
                  <a:lnTo>
                    <a:pt x="24574" y="1300594"/>
                  </a:lnTo>
                  <a:lnTo>
                    <a:pt x="22415" y="1300594"/>
                  </a:lnTo>
                  <a:lnTo>
                    <a:pt x="22415" y="1302842"/>
                  </a:lnTo>
                  <a:lnTo>
                    <a:pt x="20129" y="1302842"/>
                  </a:lnTo>
                  <a:lnTo>
                    <a:pt x="20129" y="1309560"/>
                  </a:lnTo>
                  <a:lnTo>
                    <a:pt x="22415" y="1316291"/>
                  </a:lnTo>
                  <a:lnTo>
                    <a:pt x="17970" y="1320774"/>
                  </a:lnTo>
                  <a:lnTo>
                    <a:pt x="17970" y="1325257"/>
                  </a:lnTo>
                  <a:lnTo>
                    <a:pt x="15684" y="1329740"/>
                  </a:lnTo>
                  <a:lnTo>
                    <a:pt x="17970" y="1334236"/>
                  </a:lnTo>
                  <a:lnTo>
                    <a:pt x="22415" y="1336471"/>
                  </a:lnTo>
                  <a:lnTo>
                    <a:pt x="24053" y="1337564"/>
                  </a:lnTo>
                  <a:lnTo>
                    <a:pt x="24574" y="1336471"/>
                  </a:lnTo>
                  <a:lnTo>
                    <a:pt x="26860" y="1333106"/>
                  </a:lnTo>
                  <a:lnTo>
                    <a:pt x="29146" y="1329740"/>
                  </a:lnTo>
                  <a:lnTo>
                    <a:pt x="31305" y="1325257"/>
                  </a:lnTo>
                  <a:lnTo>
                    <a:pt x="33591" y="1323022"/>
                  </a:lnTo>
                  <a:lnTo>
                    <a:pt x="33591" y="1300594"/>
                  </a:lnTo>
                  <a:close/>
                </a:path>
                <a:path w="201929" h="9835515" extrusionOk="0">
                  <a:moveTo>
                    <a:pt x="33591" y="1163802"/>
                  </a:moveTo>
                  <a:lnTo>
                    <a:pt x="31229" y="1163726"/>
                  </a:lnTo>
                  <a:lnTo>
                    <a:pt x="29146" y="1161567"/>
                  </a:lnTo>
                  <a:lnTo>
                    <a:pt x="26860" y="1160449"/>
                  </a:lnTo>
                  <a:lnTo>
                    <a:pt x="27876" y="1166406"/>
                  </a:lnTo>
                  <a:lnTo>
                    <a:pt x="31305" y="1172781"/>
                  </a:lnTo>
                  <a:lnTo>
                    <a:pt x="31305" y="1179499"/>
                  </a:lnTo>
                  <a:lnTo>
                    <a:pt x="26873" y="1183982"/>
                  </a:lnTo>
                  <a:lnTo>
                    <a:pt x="24574" y="1183995"/>
                  </a:lnTo>
                  <a:lnTo>
                    <a:pt x="22415" y="1186230"/>
                  </a:lnTo>
                  <a:lnTo>
                    <a:pt x="20129" y="1186230"/>
                  </a:lnTo>
                  <a:lnTo>
                    <a:pt x="20129" y="1190713"/>
                  </a:lnTo>
                  <a:lnTo>
                    <a:pt x="20891" y="1196111"/>
                  </a:lnTo>
                  <a:lnTo>
                    <a:pt x="21018" y="1201928"/>
                  </a:lnTo>
                  <a:lnTo>
                    <a:pt x="22415" y="1207744"/>
                  </a:lnTo>
                  <a:lnTo>
                    <a:pt x="26860" y="1213142"/>
                  </a:lnTo>
                  <a:lnTo>
                    <a:pt x="29146" y="1217625"/>
                  </a:lnTo>
                  <a:lnTo>
                    <a:pt x="29146" y="1222108"/>
                  </a:lnTo>
                  <a:lnTo>
                    <a:pt x="24574" y="1231074"/>
                  </a:lnTo>
                  <a:lnTo>
                    <a:pt x="24574" y="1233322"/>
                  </a:lnTo>
                  <a:lnTo>
                    <a:pt x="22415" y="1237805"/>
                  </a:lnTo>
                  <a:lnTo>
                    <a:pt x="20129" y="1240053"/>
                  </a:lnTo>
                  <a:lnTo>
                    <a:pt x="22415" y="1244536"/>
                  </a:lnTo>
                  <a:lnTo>
                    <a:pt x="22415" y="1249019"/>
                  </a:lnTo>
                  <a:lnTo>
                    <a:pt x="24574" y="1249019"/>
                  </a:lnTo>
                  <a:lnTo>
                    <a:pt x="24574" y="1251267"/>
                  </a:lnTo>
                  <a:lnTo>
                    <a:pt x="26860" y="1253502"/>
                  </a:lnTo>
                  <a:lnTo>
                    <a:pt x="26860" y="1255750"/>
                  </a:lnTo>
                  <a:lnTo>
                    <a:pt x="24574" y="1257985"/>
                  </a:lnTo>
                  <a:lnTo>
                    <a:pt x="24574" y="1260233"/>
                  </a:lnTo>
                  <a:lnTo>
                    <a:pt x="22415" y="1264716"/>
                  </a:lnTo>
                  <a:lnTo>
                    <a:pt x="22415" y="1273683"/>
                  </a:lnTo>
                  <a:lnTo>
                    <a:pt x="20129" y="1278166"/>
                  </a:lnTo>
                  <a:lnTo>
                    <a:pt x="20129" y="1284897"/>
                  </a:lnTo>
                  <a:lnTo>
                    <a:pt x="26860" y="1282192"/>
                  </a:lnTo>
                  <a:lnTo>
                    <a:pt x="31305" y="1280414"/>
                  </a:lnTo>
                  <a:lnTo>
                    <a:pt x="31305" y="1271447"/>
                  </a:lnTo>
                  <a:lnTo>
                    <a:pt x="33591" y="1264716"/>
                  </a:lnTo>
                  <a:lnTo>
                    <a:pt x="29146" y="1257985"/>
                  </a:lnTo>
                  <a:lnTo>
                    <a:pt x="29146" y="1251267"/>
                  </a:lnTo>
                  <a:lnTo>
                    <a:pt x="31305" y="1249019"/>
                  </a:lnTo>
                  <a:lnTo>
                    <a:pt x="33591" y="1244536"/>
                  </a:lnTo>
                  <a:lnTo>
                    <a:pt x="33591" y="1242288"/>
                  </a:lnTo>
                  <a:lnTo>
                    <a:pt x="31305" y="1237805"/>
                  </a:lnTo>
                  <a:lnTo>
                    <a:pt x="29146" y="1235570"/>
                  </a:lnTo>
                  <a:lnTo>
                    <a:pt x="31305" y="1233322"/>
                  </a:lnTo>
                  <a:lnTo>
                    <a:pt x="31305" y="1231074"/>
                  </a:lnTo>
                  <a:lnTo>
                    <a:pt x="33591" y="1226591"/>
                  </a:lnTo>
                  <a:lnTo>
                    <a:pt x="33591" y="1222108"/>
                  </a:lnTo>
                  <a:lnTo>
                    <a:pt x="29146" y="1213142"/>
                  </a:lnTo>
                  <a:lnTo>
                    <a:pt x="29146" y="1188478"/>
                  </a:lnTo>
                  <a:lnTo>
                    <a:pt x="31305" y="1181747"/>
                  </a:lnTo>
                  <a:lnTo>
                    <a:pt x="33591" y="1177264"/>
                  </a:lnTo>
                  <a:lnTo>
                    <a:pt x="33591" y="1163802"/>
                  </a:lnTo>
                  <a:close/>
                </a:path>
                <a:path w="201929" h="9835515" extrusionOk="0">
                  <a:moveTo>
                    <a:pt x="33591" y="1130173"/>
                  </a:moveTo>
                  <a:lnTo>
                    <a:pt x="31356" y="1127975"/>
                  </a:lnTo>
                  <a:lnTo>
                    <a:pt x="29146" y="1130173"/>
                  </a:lnTo>
                  <a:lnTo>
                    <a:pt x="29146" y="1132408"/>
                  </a:lnTo>
                  <a:lnTo>
                    <a:pt x="31305" y="1132408"/>
                  </a:lnTo>
                  <a:lnTo>
                    <a:pt x="31305" y="1130173"/>
                  </a:lnTo>
                  <a:lnTo>
                    <a:pt x="33591" y="1130173"/>
                  </a:lnTo>
                  <a:close/>
                </a:path>
                <a:path w="201929" h="9835515" extrusionOk="0">
                  <a:moveTo>
                    <a:pt x="35877" y="1116711"/>
                  </a:moveTo>
                  <a:lnTo>
                    <a:pt x="31305" y="1121206"/>
                  </a:lnTo>
                  <a:lnTo>
                    <a:pt x="31305" y="1127925"/>
                  </a:lnTo>
                  <a:lnTo>
                    <a:pt x="35877" y="1123442"/>
                  </a:lnTo>
                  <a:lnTo>
                    <a:pt x="35877" y="1116711"/>
                  </a:lnTo>
                  <a:close/>
                </a:path>
                <a:path w="201929" h="9835515" extrusionOk="0">
                  <a:moveTo>
                    <a:pt x="35877" y="1071867"/>
                  </a:moveTo>
                  <a:lnTo>
                    <a:pt x="26860" y="1071867"/>
                  </a:lnTo>
                  <a:lnTo>
                    <a:pt x="24574" y="1076350"/>
                  </a:lnTo>
                  <a:lnTo>
                    <a:pt x="33591" y="1085329"/>
                  </a:lnTo>
                  <a:lnTo>
                    <a:pt x="33591" y="1083081"/>
                  </a:lnTo>
                  <a:lnTo>
                    <a:pt x="35877" y="1078598"/>
                  </a:lnTo>
                  <a:lnTo>
                    <a:pt x="35877" y="1071867"/>
                  </a:lnTo>
                  <a:close/>
                </a:path>
                <a:path w="201929" h="9835515" extrusionOk="0">
                  <a:moveTo>
                    <a:pt x="38036" y="1305077"/>
                  </a:moveTo>
                  <a:lnTo>
                    <a:pt x="35877" y="1305077"/>
                  </a:lnTo>
                  <a:lnTo>
                    <a:pt x="38036" y="1307325"/>
                  </a:lnTo>
                  <a:lnTo>
                    <a:pt x="38036" y="1305077"/>
                  </a:lnTo>
                  <a:close/>
                </a:path>
                <a:path w="201929" h="9835515" extrusionOk="0">
                  <a:moveTo>
                    <a:pt x="38036" y="1139139"/>
                  </a:moveTo>
                  <a:lnTo>
                    <a:pt x="37147" y="1137793"/>
                  </a:lnTo>
                  <a:lnTo>
                    <a:pt x="31305" y="1143622"/>
                  </a:lnTo>
                  <a:lnTo>
                    <a:pt x="31305" y="1145870"/>
                  </a:lnTo>
                  <a:lnTo>
                    <a:pt x="29146" y="1145870"/>
                  </a:lnTo>
                  <a:lnTo>
                    <a:pt x="29146" y="1148105"/>
                  </a:lnTo>
                  <a:lnTo>
                    <a:pt x="31356" y="1148080"/>
                  </a:lnTo>
                  <a:lnTo>
                    <a:pt x="38036" y="1143622"/>
                  </a:lnTo>
                  <a:lnTo>
                    <a:pt x="38036" y="1139139"/>
                  </a:lnTo>
                  <a:close/>
                </a:path>
                <a:path w="201929" h="9835515" extrusionOk="0">
                  <a:moveTo>
                    <a:pt x="38036" y="1132408"/>
                  </a:moveTo>
                  <a:lnTo>
                    <a:pt x="35852" y="1132382"/>
                  </a:lnTo>
                  <a:lnTo>
                    <a:pt x="33591" y="1130173"/>
                  </a:lnTo>
                  <a:lnTo>
                    <a:pt x="33591" y="1132408"/>
                  </a:lnTo>
                  <a:lnTo>
                    <a:pt x="37147" y="1137793"/>
                  </a:lnTo>
                  <a:lnTo>
                    <a:pt x="38036" y="1136904"/>
                  </a:lnTo>
                  <a:lnTo>
                    <a:pt x="38036" y="1132408"/>
                  </a:lnTo>
                  <a:close/>
                </a:path>
                <a:path w="201929" h="9835515" extrusionOk="0">
                  <a:moveTo>
                    <a:pt x="38036" y="1114475"/>
                  </a:moveTo>
                  <a:lnTo>
                    <a:pt x="35877" y="1109992"/>
                  </a:lnTo>
                  <a:lnTo>
                    <a:pt x="33591" y="1101026"/>
                  </a:lnTo>
                  <a:lnTo>
                    <a:pt x="33591" y="1098778"/>
                  </a:lnTo>
                  <a:lnTo>
                    <a:pt x="31305" y="1101026"/>
                  </a:lnTo>
                  <a:lnTo>
                    <a:pt x="31305" y="1109992"/>
                  </a:lnTo>
                  <a:lnTo>
                    <a:pt x="35852" y="1116672"/>
                  </a:lnTo>
                  <a:lnTo>
                    <a:pt x="38036" y="1114475"/>
                  </a:lnTo>
                  <a:close/>
                </a:path>
                <a:path w="201929" h="9835515" extrusionOk="0">
                  <a:moveTo>
                    <a:pt x="38036" y="1051687"/>
                  </a:moveTo>
                  <a:lnTo>
                    <a:pt x="33591" y="1047203"/>
                  </a:lnTo>
                  <a:lnTo>
                    <a:pt x="32651" y="1046721"/>
                  </a:lnTo>
                  <a:lnTo>
                    <a:pt x="36283" y="1057567"/>
                  </a:lnTo>
                  <a:lnTo>
                    <a:pt x="38036" y="1053934"/>
                  </a:lnTo>
                  <a:lnTo>
                    <a:pt x="38036" y="1051687"/>
                  </a:lnTo>
                  <a:close/>
                </a:path>
                <a:path w="201929" h="9835515" extrusionOk="0">
                  <a:moveTo>
                    <a:pt x="40259" y="2699867"/>
                  </a:moveTo>
                  <a:lnTo>
                    <a:pt x="35775" y="2699867"/>
                  </a:lnTo>
                  <a:lnTo>
                    <a:pt x="35775" y="2704350"/>
                  </a:lnTo>
                  <a:lnTo>
                    <a:pt x="40259" y="2699867"/>
                  </a:lnTo>
                  <a:close/>
                </a:path>
                <a:path w="201929" h="9835515" extrusionOk="0">
                  <a:moveTo>
                    <a:pt x="40322" y="1094295"/>
                  </a:moveTo>
                  <a:lnTo>
                    <a:pt x="35877" y="1087564"/>
                  </a:lnTo>
                  <a:lnTo>
                    <a:pt x="33591" y="1085329"/>
                  </a:lnTo>
                  <a:lnTo>
                    <a:pt x="33591" y="1098778"/>
                  </a:lnTo>
                  <a:lnTo>
                    <a:pt x="38036" y="1096530"/>
                  </a:lnTo>
                  <a:lnTo>
                    <a:pt x="40322" y="1094295"/>
                  </a:lnTo>
                  <a:close/>
                </a:path>
                <a:path w="201929" h="9835515" extrusionOk="0">
                  <a:moveTo>
                    <a:pt x="40322" y="1069632"/>
                  </a:moveTo>
                  <a:lnTo>
                    <a:pt x="36283" y="1057567"/>
                  </a:lnTo>
                  <a:lnTo>
                    <a:pt x="35877" y="1058418"/>
                  </a:lnTo>
                  <a:lnTo>
                    <a:pt x="35877" y="1062901"/>
                  </a:lnTo>
                  <a:lnTo>
                    <a:pt x="33591" y="1067384"/>
                  </a:lnTo>
                  <a:lnTo>
                    <a:pt x="35852" y="1071803"/>
                  </a:lnTo>
                  <a:lnTo>
                    <a:pt x="40322" y="1071867"/>
                  </a:lnTo>
                  <a:lnTo>
                    <a:pt x="40322" y="1069632"/>
                  </a:lnTo>
                  <a:close/>
                </a:path>
                <a:path w="201929" h="9835515" extrusionOk="0">
                  <a:moveTo>
                    <a:pt x="40322" y="856602"/>
                  </a:moveTo>
                  <a:lnTo>
                    <a:pt x="34709" y="850988"/>
                  </a:lnTo>
                  <a:lnTo>
                    <a:pt x="33591" y="854354"/>
                  </a:lnTo>
                  <a:lnTo>
                    <a:pt x="33591" y="856602"/>
                  </a:lnTo>
                  <a:lnTo>
                    <a:pt x="40322" y="858837"/>
                  </a:lnTo>
                  <a:lnTo>
                    <a:pt x="40322" y="856602"/>
                  </a:lnTo>
                  <a:close/>
                </a:path>
                <a:path w="201929" h="9835515" extrusionOk="0">
                  <a:moveTo>
                    <a:pt x="42481" y="964488"/>
                  </a:moveTo>
                  <a:lnTo>
                    <a:pt x="41973" y="961428"/>
                  </a:lnTo>
                  <a:lnTo>
                    <a:pt x="41325" y="958138"/>
                  </a:lnTo>
                  <a:lnTo>
                    <a:pt x="38036" y="959751"/>
                  </a:lnTo>
                  <a:lnTo>
                    <a:pt x="38036" y="964234"/>
                  </a:lnTo>
                  <a:lnTo>
                    <a:pt x="35877" y="968717"/>
                  </a:lnTo>
                  <a:lnTo>
                    <a:pt x="35877" y="973201"/>
                  </a:lnTo>
                  <a:lnTo>
                    <a:pt x="38036" y="973201"/>
                  </a:lnTo>
                  <a:lnTo>
                    <a:pt x="42481" y="964488"/>
                  </a:lnTo>
                  <a:close/>
                </a:path>
                <a:path w="201929" h="9835515" extrusionOk="0">
                  <a:moveTo>
                    <a:pt x="42494" y="3372586"/>
                  </a:moveTo>
                  <a:lnTo>
                    <a:pt x="40259" y="3370351"/>
                  </a:lnTo>
                  <a:lnTo>
                    <a:pt x="38011" y="3365855"/>
                  </a:lnTo>
                  <a:lnTo>
                    <a:pt x="35775" y="3359137"/>
                  </a:lnTo>
                  <a:lnTo>
                    <a:pt x="35775" y="3356889"/>
                  </a:lnTo>
                  <a:lnTo>
                    <a:pt x="35775" y="3352406"/>
                  </a:lnTo>
                  <a:lnTo>
                    <a:pt x="33540" y="3359137"/>
                  </a:lnTo>
                  <a:lnTo>
                    <a:pt x="31292" y="3363620"/>
                  </a:lnTo>
                  <a:lnTo>
                    <a:pt x="35775" y="3365855"/>
                  </a:lnTo>
                  <a:lnTo>
                    <a:pt x="38011" y="3370351"/>
                  </a:lnTo>
                  <a:lnTo>
                    <a:pt x="38011" y="3377069"/>
                  </a:lnTo>
                  <a:lnTo>
                    <a:pt x="35775" y="3377069"/>
                  </a:lnTo>
                  <a:lnTo>
                    <a:pt x="38011" y="3379317"/>
                  </a:lnTo>
                  <a:lnTo>
                    <a:pt x="38011" y="3381552"/>
                  </a:lnTo>
                  <a:lnTo>
                    <a:pt x="40259" y="3381552"/>
                  </a:lnTo>
                  <a:lnTo>
                    <a:pt x="42494" y="3379317"/>
                  </a:lnTo>
                  <a:lnTo>
                    <a:pt x="42494" y="3372586"/>
                  </a:lnTo>
                  <a:close/>
                </a:path>
                <a:path w="201929" h="9835515" extrusionOk="0">
                  <a:moveTo>
                    <a:pt x="44742" y="2612415"/>
                  </a:moveTo>
                  <a:lnTo>
                    <a:pt x="42494" y="2612415"/>
                  </a:lnTo>
                  <a:lnTo>
                    <a:pt x="44742" y="2614650"/>
                  </a:lnTo>
                  <a:lnTo>
                    <a:pt x="44742" y="2612415"/>
                  </a:lnTo>
                  <a:close/>
                </a:path>
                <a:path w="201929" h="9835515" extrusionOk="0">
                  <a:moveTo>
                    <a:pt x="44767" y="986663"/>
                  </a:moveTo>
                  <a:lnTo>
                    <a:pt x="44627" y="983399"/>
                  </a:lnTo>
                  <a:lnTo>
                    <a:pt x="42608" y="984415"/>
                  </a:lnTo>
                  <a:lnTo>
                    <a:pt x="40322" y="984415"/>
                  </a:lnTo>
                  <a:lnTo>
                    <a:pt x="38036" y="986663"/>
                  </a:lnTo>
                  <a:lnTo>
                    <a:pt x="35877" y="986663"/>
                  </a:lnTo>
                  <a:lnTo>
                    <a:pt x="35877" y="988898"/>
                  </a:lnTo>
                  <a:lnTo>
                    <a:pt x="33591" y="993381"/>
                  </a:lnTo>
                  <a:lnTo>
                    <a:pt x="29146" y="997864"/>
                  </a:lnTo>
                  <a:lnTo>
                    <a:pt x="26860" y="1002360"/>
                  </a:lnTo>
                  <a:lnTo>
                    <a:pt x="29146" y="1006843"/>
                  </a:lnTo>
                  <a:lnTo>
                    <a:pt x="30416" y="1013561"/>
                  </a:lnTo>
                  <a:lnTo>
                    <a:pt x="30797" y="1020292"/>
                  </a:lnTo>
                  <a:lnTo>
                    <a:pt x="30416" y="1027023"/>
                  </a:lnTo>
                  <a:lnTo>
                    <a:pt x="29146" y="1033741"/>
                  </a:lnTo>
                  <a:lnTo>
                    <a:pt x="26860" y="1040472"/>
                  </a:lnTo>
                  <a:lnTo>
                    <a:pt x="29146" y="1044956"/>
                  </a:lnTo>
                  <a:lnTo>
                    <a:pt x="30797" y="1045794"/>
                  </a:lnTo>
                  <a:lnTo>
                    <a:pt x="31305" y="1046048"/>
                  </a:lnTo>
                  <a:lnTo>
                    <a:pt x="32651" y="1046721"/>
                  </a:lnTo>
                  <a:lnTo>
                    <a:pt x="31305" y="1042720"/>
                  </a:lnTo>
                  <a:lnTo>
                    <a:pt x="31686" y="1035989"/>
                  </a:lnTo>
                  <a:lnTo>
                    <a:pt x="33210" y="1022540"/>
                  </a:lnTo>
                  <a:lnTo>
                    <a:pt x="33591" y="1015809"/>
                  </a:lnTo>
                  <a:lnTo>
                    <a:pt x="35877" y="1015809"/>
                  </a:lnTo>
                  <a:lnTo>
                    <a:pt x="35877" y="1013561"/>
                  </a:lnTo>
                  <a:lnTo>
                    <a:pt x="38036" y="1013561"/>
                  </a:lnTo>
                  <a:lnTo>
                    <a:pt x="40322" y="1013561"/>
                  </a:lnTo>
                  <a:lnTo>
                    <a:pt x="40322" y="1011326"/>
                  </a:lnTo>
                  <a:lnTo>
                    <a:pt x="38036" y="1006843"/>
                  </a:lnTo>
                  <a:lnTo>
                    <a:pt x="42608" y="997864"/>
                  </a:lnTo>
                  <a:lnTo>
                    <a:pt x="44767" y="995629"/>
                  </a:lnTo>
                  <a:lnTo>
                    <a:pt x="44767" y="986663"/>
                  </a:lnTo>
                  <a:close/>
                </a:path>
                <a:path w="201929" h="9835515" extrusionOk="0">
                  <a:moveTo>
                    <a:pt x="47053" y="944054"/>
                  </a:moveTo>
                  <a:lnTo>
                    <a:pt x="44894" y="941933"/>
                  </a:lnTo>
                  <a:lnTo>
                    <a:pt x="42481" y="941870"/>
                  </a:lnTo>
                  <a:lnTo>
                    <a:pt x="40322" y="944054"/>
                  </a:lnTo>
                  <a:lnTo>
                    <a:pt x="35877" y="946289"/>
                  </a:lnTo>
                  <a:lnTo>
                    <a:pt x="38036" y="950772"/>
                  </a:lnTo>
                  <a:lnTo>
                    <a:pt x="40322" y="953020"/>
                  </a:lnTo>
                  <a:lnTo>
                    <a:pt x="41325" y="958138"/>
                  </a:lnTo>
                  <a:lnTo>
                    <a:pt x="42608" y="957503"/>
                  </a:lnTo>
                  <a:lnTo>
                    <a:pt x="47053" y="953020"/>
                  </a:lnTo>
                  <a:lnTo>
                    <a:pt x="47053" y="944054"/>
                  </a:lnTo>
                  <a:close/>
                </a:path>
                <a:path w="201929" h="9835515" extrusionOk="0">
                  <a:moveTo>
                    <a:pt x="47053" y="914895"/>
                  </a:moveTo>
                  <a:lnTo>
                    <a:pt x="44767" y="910412"/>
                  </a:lnTo>
                  <a:lnTo>
                    <a:pt x="42608" y="908177"/>
                  </a:lnTo>
                  <a:lnTo>
                    <a:pt x="42608" y="901446"/>
                  </a:lnTo>
                  <a:lnTo>
                    <a:pt x="38036" y="899198"/>
                  </a:lnTo>
                  <a:lnTo>
                    <a:pt x="33591" y="894715"/>
                  </a:lnTo>
                  <a:lnTo>
                    <a:pt x="31305" y="893559"/>
                  </a:lnTo>
                  <a:lnTo>
                    <a:pt x="31305" y="896962"/>
                  </a:lnTo>
                  <a:lnTo>
                    <a:pt x="33591" y="901446"/>
                  </a:lnTo>
                  <a:lnTo>
                    <a:pt x="35877" y="908177"/>
                  </a:lnTo>
                  <a:lnTo>
                    <a:pt x="38036" y="910412"/>
                  </a:lnTo>
                  <a:lnTo>
                    <a:pt x="35877" y="914895"/>
                  </a:lnTo>
                  <a:lnTo>
                    <a:pt x="22415" y="914895"/>
                  </a:lnTo>
                  <a:lnTo>
                    <a:pt x="20129" y="917143"/>
                  </a:lnTo>
                  <a:lnTo>
                    <a:pt x="20129" y="930592"/>
                  </a:lnTo>
                  <a:lnTo>
                    <a:pt x="38036" y="939571"/>
                  </a:lnTo>
                  <a:lnTo>
                    <a:pt x="40322" y="941806"/>
                  </a:lnTo>
                  <a:lnTo>
                    <a:pt x="42608" y="941743"/>
                  </a:lnTo>
                  <a:lnTo>
                    <a:pt x="44767" y="939571"/>
                  </a:lnTo>
                  <a:lnTo>
                    <a:pt x="44767" y="926109"/>
                  </a:lnTo>
                  <a:lnTo>
                    <a:pt x="47053" y="921626"/>
                  </a:lnTo>
                  <a:lnTo>
                    <a:pt x="47053" y="914895"/>
                  </a:lnTo>
                  <a:close/>
                </a:path>
                <a:path w="201929" h="9835515" extrusionOk="0">
                  <a:moveTo>
                    <a:pt x="47053" y="863320"/>
                  </a:moveTo>
                  <a:lnTo>
                    <a:pt x="42608" y="861085"/>
                  </a:lnTo>
                  <a:lnTo>
                    <a:pt x="42608" y="858837"/>
                  </a:lnTo>
                  <a:lnTo>
                    <a:pt x="40322" y="858837"/>
                  </a:lnTo>
                  <a:lnTo>
                    <a:pt x="40322" y="861085"/>
                  </a:lnTo>
                  <a:lnTo>
                    <a:pt x="38036" y="863320"/>
                  </a:lnTo>
                  <a:lnTo>
                    <a:pt x="38036" y="865568"/>
                  </a:lnTo>
                  <a:lnTo>
                    <a:pt x="33210" y="865695"/>
                  </a:lnTo>
                  <a:lnTo>
                    <a:pt x="26873" y="867803"/>
                  </a:lnTo>
                  <a:lnTo>
                    <a:pt x="24574" y="872299"/>
                  </a:lnTo>
                  <a:lnTo>
                    <a:pt x="24574" y="883500"/>
                  </a:lnTo>
                  <a:lnTo>
                    <a:pt x="26860" y="887996"/>
                  </a:lnTo>
                  <a:lnTo>
                    <a:pt x="26860" y="885748"/>
                  </a:lnTo>
                  <a:lnTo>
                    <a:pt x="29146" y="885748"/>
                  </a:lnTo>
                  <a:lnTo>
                    <a:pt x="31305" y="890231"/>
                  </a:lnTo>
                  <a:lnTo>
                    <a:pt x="31305" y="893470"/>
                  </a:lnTo>
                  <a:lnTo>
                    <a:pt x="36385" y="890549"/>
                  </a:lnTo>
                  <a:lnTo>
                    <a:pt x="41465" y="884910"/>
                  </a:lnTo>
                  <a:lnTo>
                    <a:pt x="44894" y="878001"/>
                  </a:lnTo>
                  <a:lnTo>
                    <a:pt x="47053" y="870051"/>
                  </a:lnTo>
                  <a:lnTo>
                    <a:pt x="47053" y="863320"/>
                  </a:lnTo>
                  <a:close/>
                </a:path>
                <a:path w="201929" h="9835515" extrusionOk="0">
                  <a:moveTo>
                    <a:pt x="49339" y="1654898"/>
                  </a:moveTo>
                  <a:lnTo>
                    <a:pt x="47053" y="1652651"/>
                  </a:lnTo>
                  <a:lnTo>
                    <a:pt x="44767" y="1648167"/>
                  </a:lnTo>
                  <a:lnTo>
                    <a:pt x="44767" y="1632470"/>
                  </a:lnTo>
                  <a:lnTo>
                    <a:pt x="42608" y="1630235"/>
                  </a:lnTo>
                  <a:lnTo>
                    <a:pt x="42608" y="1621256"/>
                  </a:lnTo>
                  <a:lnTo>
                    <a:pt x="40322" y="1619021"/>
                  </a:lnTo>
                  <a:lnTo>
                    <a:pt x="40322" y="1614538"/>
                  </a:lnTo>
                  <a:lnTo>
                    <a:pt x="42481" y="1612417"/>
                  </a:lnTo>
                  <a:lnTo>
                    <a:pt x="44767" y="1612290"/>
                  </a:lnTo>
                  <a:lnTo>
                    <a:pt x="47053" y="1610055"/>
                  </a:lnTo>
                  <a:lnTo>
                    <a:pt x="47053" y="1603324"/>
                  </a:lnTo>
                  <a:lnTo>
                    <a:pt x="44767" y="1598841"/>
                  </a:lnTo>
                  <a:lnTo>
                    <a:pt x="47053" y="1596593"/>
                  </a:lnTo>
                  <a:lnTo>
                    <a:pt x="47053" y="1585379"/>
                  </a:lnTo>
                  <a:lnTo>
                    <a:pt x="44767" y="1580896"/>
                  </a:lnTo>
                  <a:lnTo>
                    <a:pt x="42481" y="1574165"/>
                  </a:lnTo>
                  <a:lnTo>
                    <a:pt x="40449" y="1560715"/>
                  </a:lnTo>
                  <a:lnTo>
                    <a:pt x="38036" y="1553984"/>
                  </a:lnTo>
                  <a:lnTo>
                    <a:pt x="35877" y="1549501"/>
                  </a:lnTo>
                  <a:lnTo>
                    <a:pt x="35877" y="1545018"/>
                  </a:lnTo>
                  <a:lnTo>
                    <a:pt x="40322" y="1542770"/>
                  </a:lnTo>
                  <a:lnTo>
                    <a:pt x="44767" y="1540535"/>
                  </a:lnTo>
                  <a:lnTo>
                    <a:pt x="44767" y="1538287"/>
                  </a:lnTo>
                  <a:lnTo>
                    <a:pt x="42608" y="1533804"/>
                  </a:lnTo>
                  <a:lnTo>
                    <a:pt x="40322" y="1531569"/>
                  </a:lnTo>
                  <a:lnTo>
                    <a:pt x="40322" y="1527073"/>
                  </a:lnTo>
                  <a:lnTo>
                    <a:pt x="42608" y="1522590"/>
                  </a:lnTo>
                  <a:lnTo>
                    <a:pt x="42608" y="1511388"/>
                  </a:lnTo>
                  <a:lnTo>
                    <a:pt x="40322" y="1509141"/>
                  </a:lnTo>
                  <a:lnTo>
                    <a:pt x="38036" y="1504657"/>
                  </a:lnTo>
                  <a:lnTo>
                    <a:pt x="33591" y="1500174"/>
                  </a:lnTo>
                  <a:lnTo>
                    <a:pt x="33591" y="1589862"/>
                  </a:lnTo>
                  <a:lnTo>
                    <a:pt x="33591" y="1592110"/>
                  </a:lnTo>
                  <a:lnTo>
                    <a:pt x="31305" y="1592110"/>
                  </a:lnTo>
                  <a:lnTo>
                    <a:pt x="31305" y="1663865"/>
                  </a:lnTo>
                  <a:lnTo>
                    <a:pt x="31305" y="1666113"/>
                  </a:lnTo>
                  <a:lnTo>
                    <a:pt x="31305" y="1677327"/>
                  </a:lnTo>
                  <a:lnTo>
                    <a:pt x="31305" y="1681810"/>
                  </a:lnTo>
                  <a:lnTo>
                    <a:pt x="29146" y="1681810"/>
                  </a:lnTo>
                  <a:lnTo>
                    <a:pt x="29146" y="1679562"/>
                  </a:lnTo>
                  <a:lnTo>
                    <a:pt x="31305" y="1677327"/>
                  </a:lnTo>
                  <a:lnTo>
                    <a:pt x="31305" y="1666113"/>
                  </a:lnTo>
                  <a:lnTo>
                    <a:pt x="29146" y="1666113"/>
                  </a:lnTo>
                  <a:lnTo>
                    <a:pt x="29146" y="1663865"/>
                  </a:lnTo>
                  <a:lnTo>
                    <a:pt x="31305" y="1663865"/>
                  </a:lnTo>
                  <a:lnTo>
                    <a:pt x="31305" y="1592110"/>
                  </a:lnTo>
                  <a:lnTo>
                    <a:pt x="33591" y="1589862"/>
                  </a:lnTo>
                  <a:lnTo>
                    <a:pt x="33591" y="1500174"/>
                  </a:lnTo>
                  <a:lnTo>
                    <a:pt x="33591" y="1497926"/>
                  </a:lnTo>
                  <a:lnTo>
                    <a:pt x="31305" y="1497926"/>
                  </a:lnTo>
                  <a:lnTo>
                    <a:pt x="31305" y="1520355"/>
                  </a:lnTo>
                  <a:lnTo>
                    <a:pt x="31305" y="1522590"/>
                  </a:lnTo>
                  <a:lnTo>
                    <a:pt x="31305" y="1533804"/>
                  </a:lnTo>
                  <a:lnTo>
                    <a:pt x="31305" y="1538287"/>
                  </a:lnTo>
                  <a:lnTo>
                    <a:pt x="29146" y="1533804"/>
                  </a:lnTo>
                  <a:lnTo>
                    <a:pt x="31305" y="1533804"/>
                  </a:lnTo>
                  <a:lnTo>
                    <a:pt x="31305" y="1522590"/>
                  </a:lnTo>
                  <a:lnTo>
                    <a:pt x="26860" y="1522590"/>
                  </a:lnTo>
                  <a:lnTo>
                    <a:pt x="26860" y="1520355"/>
                  </a:lnTo>
                  <a:lnTo>
                    <a:pt x="31305" y="1520355"/>
                  </a:lnTo>
                  <a:lnTo>
                    <a:pt x="31305" y="1497926"/>
                  </a:lnTo>
                  <a:lnTo>
                    <a:pt x="28003" y="1497926"/>
                  </a:lnTo>
                  <a:lnTo>
                    <a:pt x="29146" y="1495691"/>
                  </a:lnTo>
                  <a:lnTo>
                    <a:pt x="33591" y="1497926"/>
                  </a:lnTo>
                  <a:lnTo>
                    <a:pt x="33591" y="1493443"/>
                  </a:lnTo>
                  <a:lnTo>
                    <a:pt x="35877" y="1488960"/>
                  </a:lnTo>
                  <a:lnTo>
                    <a:pt x="31305" y="1486712"/>
                  </a:lnTo>
                  <a:lnTo>
                    <a:pt x="31305" y="1479994"/>
                  </a:lnTo>
                  <a:lnTo>
                    <a:pt x="29146" y="1477746"/>
                  </a:lnTo>
                  <a:lnTo>
                    <a:pt x="29146" y="1475498"/>
                  </a:lnTo>
                  <a:lnTo>
                    <a:pt x="26860" y="1475498"/>
                  </a:lnTo>
                  <a:lnTo>
                    <a:pt x="22415" y="1471015"/>
                  </a:lnTo>
                  <a:lnTo>
                    <a:pt x="22415" y="1464297"/>
                  </a:lnTo>
                  <a:lnTo>
                    <a:pt x="24574" y="1463205"/>
                  </a:lnTo>
                  <a:lnTo>
                    <a:pt x="26860" y="1462049"/>
                  </a:lnTo>
                  <a:lnTo>
                    <a:pt x="29146" y="1462049"/>
                  </a:lnTo>
                  <a:lnTo>
                    <a:pt x="29146" y="1459801"/>
                  </a:lnTo>
                  <a:lnTo>
                    <a:pt x="31305" y="1459801"/>
                  </a:lnTo>
                  <a:lnTo>
                    <a:pt x="33591" y="1453083"/>
                  </a:lnTo>
                  <a:lnTo>
                    <a:pt x="33591" y="1444104"/>
                  </a:lnTo>
                  <a:lnTo>
                    <a:pt x="31305" y="1437386"/>
                  </a:lnTo>
                  <a:lnTo>
                    <a:pt x="31305" y="1432902"/>
                  </a:lnTo>
                  <a:lnTo>
                    <a:pt x="35877" y="1428407"/>
                  </a:lnTo>
                  <a:lnTo>
                    <a:pt x="31356" y="1423974"/>
                  </a:lnTo>
                  <a:lnTo>
                    <a:pt x="29146" y="1423924"/>
                  </a:lnTo>
                  <a:lnTo>
                    <a:pt x="29146" y="1421688"/>
                  </a:lnTo>
                  <a:lnTo>
                    <a:pt x="26860" y="1421688"/>
                  </a:lnTo>
                  <a:lnTo>
                    <a:pt x="24574" y="1419440"/>
                  </a:lnTo>
                  <a:lnTo>
                    <a:pt x="24574" y="1417205"/>
                  </a:lnTo>
                  <a:lnTo>
                    <a:pt x="33591" y="1408226"/>
                  </a:lnTo>
                  <a:lnTo>
                    <a:pt x="31305" y="1403743"/>
                  </a:lnTo>
                  <a:lnTo>
                    <a:pt x="31305" y="1399260"/>
                  </a:lnTo>
                  <a:lnTo>
                    <a:pt x="29146" y="1397025"/>
                  </a:lnTo>
                  <a:lnTo>
                    <a:pt x="24574" y="1399260"/>
                  </a:lnTo>
                  <a:lnTo>
                    <a:pt x="20129" y="1399260"/>
                  </a:lnTo>
                  <a:lnTo>
                    <a:pt x="8953" y="1410474"/>
                  </a:lnTo>
                  <a:lnTo>
                    <a:pt x="11239" y="1414957"/>
                  </a:lnTo>
                  <a:lnTo>
                    <a:pt x="22415" y="1414957"/>
                  </a:lnTo>
                  <a:lnTo>
                    <a:pt x="22415" y="1417205"/>
                  </a:lnTo>
                  <a:lnTo>
                    <a:pt x="20129" y="1421688"/>
                  </a:lnTo>
                  <a:lnTo>
                    <a:pt x="13398" y="1428407"/>
                  </a:lnTo>
                  <a:lnTo>
                    <a:pt x="13398" y="1435138"/>
                  </a:lnTo>
                  <a:lnTo>
                    <a:pt x="11239" y="1437386"/>
                  </a:lnTo>
                  <a:lnTo>
                    <a:pt x="8953" y="1441869"/>
                  </a:lnTo>
                  <a:lnTo>
                    <a:pt x="6667" y="1444104"/>
                  </a:lnTo>
                  <a:lnTo>
                    <a:pt x="6667" y="1446352"/>
                  </a:lnTo>
                  <a:lnTo>
                    <a:pt x="8953" y="1448600"/>
                  </a:lnTo>
                  <a:lnTo>
                    <a:pt x="13398" y="1455318"/>
                  </a:lnTo>
                  <a:lnTo>
                    <a:pt x="13398" y="1459801"/>
                  </a:lnTo>
                  <a:lnTo>
                    <a:pt x="8953" y="1466532"/>
                  </a:lnTo>
                  <a:lnTo>
                    <a:pt x="4508" y="1468780"/>
                  </a:lnTo>
                  <a:lnTo>
                    <a:pt x="4508" y="1471015"/>
                  </a:lnTo>
                  <a:lnTo>
                    <a:pt x="6667" y="1475498"/>
                  </a:lnTo>
                  <a:lnTo>
                    <a:pt x="8953" y="1482229"/>
                  </a:lnTo>
                  <a:lnTo>
                    <a:pt x="11239" y="1486712"/>
                  </a:lnTo>
                  <a:lnTo>
                    <a:pt x="13398" y="1493443"/>
                  </a:lnTo>
                  <a:lnTo>
                    <a:pt x="13398" y="1497926"/>
                  </a:lnTo>
                  <a:lnTo>
                    <a:pt x="11239" y="1500174"/>
                  </a:lnTo>
                  <a:lnTo>
                    <a:pt x="6667" y="1502410"/>
                  </a:lnTo>
                  <a:lnTo>
                    <a:pt x="4508" y="1506893"/>
                  </a:lnTo>
                  <a:lnTo>
                    <a:pt x="6667" y="1511388"/>
                  </a:lnTo>
                  <a:lnTo>
                    <a:pt x="8953" y="1513624"/>
                  </a:lnTo>
                  <a:lnTo>
                    <a:pt x="8953" y="1518107"/>
                  </a:lnTo>
                  <a:lnTo>
                    <a:pt x="11239" y="1520355"/>
                  </a:lnTo>
                  <a:lnTo>
                    <a:pt x="15684" y="1520355"/>
                  </a:lnTo>
                  <a:lnTo>
                    <a:pt x="15684" y="1524838"/>
                  </a:lnTo>
                  <a:lnTo>
                    <a:pt x="12382" y="1531594"/>
                  </a:lnTo>
                  <a:lnTo>
                    <a:pt x="9842" y="1538566"/>
                  </a:lnTo>
                  <a:lnTo>
                    <a:pt x="8445" y="1545971"/>
                  </a:lnTo>
                  <a:lnTo>
                    <a:pt x="8953" y="1553984"/>
                  </a:lnTo>
                  <a:lnTo>
                    <a:pt x="8953" y="1556232"/>
                  </a:lnTo>
                  <a:lnTo>
                    <a:pt x="6667" y="1556232"/>
                  </a:lnTo>
                  <a:lnTo>
                    <a:pt x="6667" y="1558467"/>
                  </a:lnTo>
                  <a:lnTo>
                    <a:pt x="4508" y="1565198"/>
                  </a:lnTo>
                  <a:lnTo>
                    <a:pt x="4508" y="1567446"/>
                  </a:lnTo>
                  <a:lnTo>
                    <a:pt x="8953" y="1571891"/>
                  </a:lnTo>
                  <a:lnTo>
                    <a:pt x="11239" y="1574165"/>
                  </a:lnTo>
                  <a:lnTo>
                    <a:pt x="11239" y="1583143"/>
                  </a:lnTo>
                  <a:lnTo>
                    <a:pt x="8953" y="1587627"/>
                  </a:lnTo>
                  <a:lnTo>
                    <a:pt x="8953" y="1589862"/>
                  </a:lnTo>
                  <a:lnTo>
                    <a:pt x="6667" y="1594358"/>
                  </a:lnTo>
                  <a:lnTo>
                    <a:pt x="6667" y="1598841"/>
                  </a:lnTo>
                  <a:lnTo>
                    <a:pt x="8953" y="1603324"/>
                  </a:lnTo>
                  <a:lnTo>
                    <a:pt x="11239" y="1605559"/>
                  </a:lnTo>
                  <a:lnTo>
                    <a:pt x="11239" y="1619021"/>
                  </a:lnTo>
                  <a:lnTo>
                    <a:pt x="13398" y="1623504"/>
                  </a:lnTo>
                  <a:lnTo>
                    <a:pt x="15684" y="1624622"/>
                  </a:lnTo>
                  <a:lnTo>
                    <a:pt x="17970" y="1625739"/>
                  </a:lnTo>
                  <a:lnTo>
                    <a:pt x="20129" y="1627987"/>
                  </a:lnTo>
                  <a:lnTo>
                    <a:pt x="20129" y="1630235"/>
                  </a:lnTo>
                  <a:lnTo>
                    <a:pt x="15684" y="1634718"/>
                  </a:lnTo>
                  <a:lnTo>
                    <a:pt x="15684" y="1650415"/>
                  </a:lnTo>
                  <a:lnTo>
                    <a:pt x="6667" y="1654898"/>
                  </a:lnTo>
                  <a:lnTo>
                    <a:pt x="6667" y="1666113"/>
                  </a:lnTo>
                  <a:lnTo>
                    <a:pt x="8953" y="1670596"/>
                  </a:lnTo>
                  <a:lnTo>
                    <a:pt x="8953" y="1677327"/>
                  </a:lnTo>
                  <a:lnTo>
                    <a:pt x="15684" y="1684045"/>
                  </a:lnTo>
                  <a:lnTo>
                    <a:pt x="15684" y="1686293"/>
                  </a:lnTo>
                  <a:lnTo>
                    <a:pt x="13398" y="1688528"/>
                  </a:lnTo>
                  <a:lnTo>
                    <a:pt x="13398" y="1695259"/>
                  </a:lnTo>
                  <a:lnTo>
                    <a:pt x="17970" y="1695259"/>
                  </a:lnTo>
                  <a:lnTo>
                    <a:pt x="17970" y="1697507"/>
                  </a:lnTo>
                  <a:lnTo>
                    <a:pt x="20129" y="1697507"/>
                  </a:lnTo>
                  <a:lnTo>
                    <a:pt x="20129" y="1715439"/>
                  </a:lnTo>
                  <a:lnTo>
                    <a:pt x="17970" y="1715439"/>
                  </a:lnTo>
                  <a:lnTo>
                    <a:pt x="15684" y="1717687"/>
                  </a:lnTo>
                  <a:lnTo>
                    <a:pt x="13398" y="1717687"/>
                  </a:lnTo>
                  <a:lnTo>
                    <a:pt x="11239" y="1719922"/>
                  </a:lnTo>
                  <a:lnTo>
                    <a:pt x="11239" y="1731137"/>
                  </a:lnTo>
                  <a:lnTo>
                    <a:pt x="15684" y="1735620"/>
                  </a:lnTo>
                  <a:lnTo>
                    <a:pt x="11239" y="1744599"/>
                  </a:lnTo>
                  <a:lnTo>
                    <a:pt x="8953" y="1744599"/>
                  </a:lnTo>
                  <a:lnTo>
                    <a:pt x="11239" y="1746834"/>
                  </a:lnTo>
                  <a:lnTo>
                    <a:pt x="11239" y="1749082"/>
                  </a:lnTo>
                  <a:lnTo>
                    <a:pt x="13398" y="1751317"/>
                  </a:lnTo>
                  <a:lnTo>
                    <a:pt x="13398" y="1755800"/>
                  </a:lnTo>
                  <a:lnTo>
                    <a:pt x="15684" y="1756930"/>
                  </a:lnTo>
                  <a:lnTo>
                    <a:pt x="17970" y="1758048"/>
                  </a:lnTo>
                  <a:lnTo>
                    <a:pt x="20129" y="1758048"/>
                  </a:lnTo>
                  <a:lnTo>
                    <a:pt x="22415" y="1762531"/>
                  </a:lnTo>
                  <a:lnTo>
                    <a:pt x="22415" y="1767014"/>
                  </a:lnTo>
                  <a:lnTo>
                    <a:pt x="24574" y="1769262"/>
                  </a:lnTo>
                  <a:lnTo>
                    <a:pt x="22415" y="1773745"/>
                  </a:lnTo>
                  <a:lnTo>
                    <a:pt x="15684" y="1780476"/>
                  </a:lnTo>
                  <a:lnTo>
                    <a:pt x="17970" y="1784959"/>
                  </a:lnTo>
                  <a:lnTo>
                    <a:pt x="20129" y="1784959"/>
                  </a:lnTo>
                  <a:lnTo>
                    <a:pt x="20129" y="1796173"/>
                  </a:lnTo>
                  <a:lnTo>
                    <a:pt x="15684" y="1798408"/>
                  </a:lnTo>
                  <a:lnTo>
                    <a:pt x="11239" y="1798408"/>
                  </a:lnTo>
                  <a:lnTo>
                    <a:pt x="11239" y="1800656"/>
                  </a:lnTo>
                  <a:lnTo>
                    <a:pt x="8953" y="1802892"/>
                  </a:lnTo>
                  <a:lnTo>
                    <a:pt x="8953" y="1814106"/>
                  </a:lnTo>
                  <a:lnTo>
                    <a:pt x="13398" y="1818589"/>
                  </a:lnTo>
                  <a:lnTo>
                    <a:pt x="15684" y="1818589"/>
                  </a:lnTo>
                  <a:lnTo>
                    <a:pt x="15684" y="1823072"/>
                  </a:lnTo>
                  <a:lnTo>
                    <a:pt x="8953" y="1825320"/>
                  </a:lnTo>
                  <a:lnTo>
                    <a:pt x="8953" y="1829803"/>
                  </a:lnTo>
                  <a:lnTo>
                    <a:pt x="11239" y="1836534"/>
                  </a:lnTo>
                  <a:lnTo>
                    <a:pt x="11239" y="1867928"/>
                  </a:lnTo>
                  <a:lnTo>
                    <a:pt x="15684" y="1869401"/>
                  </a:lnTo>
                  <a:lnTo>
                    <a:pt x="17970" y="1870163"/>
                  </a:lnTo>
                  <a:lnTo>
                    <a:pt x="20129" y="1867966"/>
                  </a:lnTo>
                  <a:lnTo>
                    <a:pt x="24574" y="1863445"/>
                  </a:lnTo>
                  <a:lnTo>
                    <a:pt x="26860" y="1863445"/>
                  </a:lnTo>
                  <a:lnTo>
                    <a:pt x="26860" y="1865680"/>
                  </a:lnTo>
                  <a:lnTo>
                    <a:pt x="29146" y="1867928"/>
                  </a:lnTo>
                  <a:lnTo>
                    <a:pt x="29146" y="1870163"/>
                  </a:lnTo>
                  <a:lnTo>
                    <a:pt x="26873" y="1872399"/>
                  </a:lnTo>
                  <a:lnTo>
                    <a:pt x="26860" y="1874659"/>
                  </a:lnTo>
                  <a:lnTo>
                    <a:pt x="24574" y="1874659"/>
                  </a:lnTo>
                  <a:lnTo>
                    <a:pt x="24574" y="1876920"/>
                  </a:lnTo>
                  <a:lnTo>
                    <a:pt x="17907" y="1879142"/>
                  </a:lnTo>
                  <a:lnTo>
                    <a:pt x="6731" y="1890356"/>
                  </a:lnTo>
                  <a:lnTo>
                    <a:pt x="6731" y="1894840"/>
                  </a:lnTo>
                  <a:lnTo>
                    <a:pt x="8890" y="1899323"/>
                  </a:lnTo>
                  <a:lnTo>
                    <a:pt x="8890" y="1910537"/>
                  </a:lnTo>
                  <a:lnTo>
                    <a:pt x="11176" y="1910537"/>
                  </a:lnTo>
                  <a:lnTo>
                    <a:pt x="8890" y="1912772"/>
                  </a:lnTo>
                  <a:lnTo>
                    <a:pt x="11176" y="1917255"/>
                  </a:lnTo>
                  <a:lnTo>
                    <a:pt x="13462" y="1921738"/>
                  </a:lnTo>
                  <a:lnTo>
                    <a:pt x="11176" y="1926234"/>
                  </a:lnTo>
                  <a:lnTo>
                    <a:pt x="8890" y="1928469"/>
                  </a:lnTo>
                  <a:lnTo>
                    <a:pt x="4445" y="1928469"/>
                  </a:lnTo>
                  <a:lnTo>
                    <a:pt x="2159" y="1930717"/>
                  </a:lnTo>
                  <a:lnTo>
                    <a:pt x="0" y="1930717"/>
                  </a:lnTo>
                  <a:lnTo>
                    <a:pt x="11176" y="1941931"/>
                  </a:lnTo>
                  <a:lnTo>
                    <a:pt x="11176" y="1946414"/>
                  </a:lnTo>
                  <a:lnTo>
                    <a:pt x="8890" y="1948649"/>
                  </a:lnTo>
                  <a:lnTo>
                    <a:pt x="6731" y="1953133"/>
                  </a:lnTo>
                  <a:lnTo>
                    <a:pt x="6731" y="1966595"/>
                  </a:lnTo>
                  <a:lnTo>
                    <a:pt x="4445" y="1975561"/>
                  </a:lnTo>
                  <a:lnTo>
                    <a:pt x="2159" y="1982292"/>
                  </a:lnTo>
                  <a:lnTo>
                    <a:pt x="6731" y="1991258"/>
                  </a:lnTo>
                  <a:lnTo>
                    <a:pt x="6731" y="1993506"/>
                  </a:lnTo>
                  <a:lnTo>
                    <a:pt x="11176" y="2002472"/>
                  </a:lnTo>
                  <a:lnTo>
                    <a:pt x="13462" y="2003234"/>
                  </a:lnTo>
                  <a:lnTo>
                    <a:pt x="17907" y="2004720"/>
                  </a:lnTo>
                  <a:lnTo>
                    <a:pt x="20193" y="2004720"/>
                  </a:lnTo>
                  <a:lnTo>
                    <a:pt x="20193" y="2006955"/>
                  </a:lnTo>
                  <a:lnTo>
                    <a:pt x="22352" y="2006955"/>
                  </a:lnTo>
                  <a:lnTo>
                    <a:pt x="22352" y="2011438"/>
                  </a:lnTo>
                  <a:lnTo>
                    <a:pt x="20193" y="2011438"/>
                  </a:lnTo>
                  <a:lnTo>
                    <a:pt x="17907" y="2013686"/>
                  </a:lnTo>
                  <a:lnTo>
                    <a:pt x="13462" y="2013686"/>
                  </a:lnTo>
                  <a:lnTo>
                    <a:pt x="11176" y="2015921"/>
                  </a:lnTo>
                  <a:lnTo>
                    <a:pt x="11176" y="2027135"/>
                  </a:lnTo>
                  <a:lnTo>
                    <a:pt x="8890" y="2029383"/>
                  </a:lnTo>
                  <a:lnTo>
                    <a:pt x="6731" y="2033866"/>
                  </a:lnTo>
                  <a:lnTo>
                    <a:pt x="2159" y="2036102"/>
                  </a:lnTo>
                  <a:lnTo>
                    <a:pt x="2159" y="2056295"/>
                  </a:lnTo>
                  <a:lnTo>
                    <a:pt x="0" y="2069744"/>
                  </a:lnTo>
                  <a:lnTo>
                    <a:pt x="2159" y="2078710"/>
                  </a:lnTo>
                  <a:lnTo>
                    <a:pt x="4445" y="2083193"/>
                  </a:lnTo>
                  <a:lnTo>
                    <a:pt x="4445" y="2089924"/>
                  </a:lnTo>
                  <a:lnTo>
                    <a:pt x="2159" y="2094407"/>
                  </a:lnTo>
                  <a:lnTo>
                    <a:pt x="2159" y="2101138"/>
                  </a:lnTo>
                  <a:lnTo>
                    <a:pt x="4445" y="2103386"/>
                  </a:lnTo>
                  <a:lnTo>
                    <a:pt x="6731" y="2105622"/>
                  </a:lnTo>
                  <a:lnTo>
                    <a:pt x="11176" y="2112353"/>
                  </a:lnTo>
                  <a:lnTo>
                    <a:pt x="11176" y="2119071"/>
                  </a:lnTo>
                  <a:lnTo>
                    <a:pt x="2159" y="2128050"/>
                  </a:lnTo>
                  <a:lnTo>
                    <a:pt x="2159" y="2132533"/>
                  </a:lnTo>
                  <a:lnTo>
                    <a:pt x="8890" y="2139264"/>
                  </a:lnTo>
                  <a:lnTo>
                    <a:pt x="8890" y="2143747"/>
                  </a:lnTo>
                  <a:lnTo>
                    <a:pt x="11176" y="2150465"/>
                  </a:lnTo>
                  <a:lnTo>
                    <a:pt x="8890" y="2154961"/>
                  </a:lnTo>
                  <a:lnTo>
                    <a:pt x="8890" y="2161679"/>
                  </a:lnTo>
                  <a:lnTo>
                    <a:pt x="11176" y="2163927"/>
                  </a:lnTo>
                  <a:lnTo>
                    <a:pt x="11176" y="2170658"/>
                  </a:lnTo>
                  <a:lnTo>
                    <a:pt x="8890" y="2172893"/>
                  </a:lnTo>
                  <a:lnTo>
                    <a:pt x="6731" y="2172893"/>
                  </a:lnTo>
                  <a:lnTo>
                    <a:pt x="2159" y="2177377"/>
                  </a:lnTo>
                  <a:lnTo>
                    <a:pt x="2159" y="2181860"/>
                  </a:lnTo>
                  <a:lnTo>
                    <a:pt x="4445" y="2181860"/>
                  </a:lnTo>
                  <a:lnTo>
                    <a:pt x="6731" y="2184108"/>
                  </a:lnTo>
                  <a:lnTo>
                    <a:pt x="13462" y="2184108"/>
                  </a:lnTo>
                  <a:lnTo>
                    <a:pt x="13462" y="2186355"/>
                  </a:lnTo>
                  <a:lnTo>
                    <a:pt x="11176" y="2188591"/>
                  </a:lnTo>
                  <a:lnTo>
                    <a:pt x="8890" y="2188591"/>
                  </a:lnTo>
                  <a:lnTo>
                    <a:pt x="4445" y="2190839"/>
                  </a:lnTo>
                  <a:lnTo>
                    <a:pt x="4445" y="2197557"/>
                  </a:lnTo>
                  <a:lnTo>
                    <a:pt x="2159" y="2199805"/>
                  </a:lnTo>
                  <a:lnTo>
                    <a:pt x="4445" y="2204288"/>
                  </a:lnTo>
                  <a:lnTo>
                    <a:pt x="6731" y="2206536"/>
                  </a:lnTo>
                  <a:lnTo>
                    <a:pt x="6731" y="2217737"/>
                  </a:lnTo>
                  <a:lnTo>
                    <a:pt x="8890" y="2219985"/>
                  </a:lnTo>
                  <a:lnTo>
                    <a:pt x="13462" y="2222258"/>
                  </a:lnTo>
                  <a:lnTo>
                    <a:pt x="17907" y="2224468"/>
                  </a:lnTo>
                  <a:lnTo>
                    <a:pt x="17907" y="2228951"/>
                  </a:lnTo>
                  <a:lnTo>
                    <a:pt x="15621" y="2231199"/>
                  </a:lnTo>
                  <a:lnTo>
                    <a:pt x="11176" y="2233434"/>
                  </a:lnTo>
                  <a:lnTo>
                    <a:pt x="8890" y="2237930"/>
                  </a:lnTo>
                  <a:lnTo>
                    <a:pt x="6731" y="2240165"/>
                  </a:lnTo>
                  <a:lnTo>
                    <a:pt x="6731" y="2244648"/>
                  </a:lnTo>
                  <a:lnTo>
                    <a:pt x="11176" y="2249132"/>
                  </a:lnTo>
                  <a:lnTo>
                    <a:pt x="13462" y="2249132"/>
                  </a:lnTo>
                  <a:lnTo>
                    <a:pt x="13462" y="2255863"/>
                  </a:lnTo>
                  <a:lnTo>
                    <a:pt x="15621" y="2255863"/>
                  </a:lnTo>
                  <a:lnTo>
                    <a:pt x="15621" y="2258110"/>
                  </a:lnTo>
                  <a:lnTo>
                    <a:pt x="17907" y="2260346"/>
                  </a:lnTo>
                  <a:lnTo>
                    <a:pt x="17907" y="2262594"/>
                  </a:lnTo>
                  <a:lnTo>
                    <a:pt x="8890" y="2280526"/>
                  </a:lnTo>
                  <a:lnTo>
                    <a:pt x="8890" y="2285022"/>
                  </a:lnTo>
                  <a:lnTo>
                    <a:pt x="17907" y="2285022"/>
                  </a:lnTo>
                  <a:lnTo>
                    <a:pt x="17907" y="2287257"/>
                  </a:lnTo>
                  <a:lnTo>
                    <a:pt x="15621" y="2293988"/>
                  </a:lnTo>
                  <a:lnTo>
                    <a:pt x="15621" y="2300719"/>
                  </a:lnTo>
                  <a:lnTo>
                    <a:pt x="8890" y="2305202"/>
                  </a:lnTo>
                  <a:lnTo>
                    <a:pt x="4445" y="2307437"/>
                  </a:lnTo>
                  <a:lnTo>
                    <a:pt x="4445" y="2332101"/>
                  </a:lnTo>
                  <a:lnTo>
                    <a:pt x="6731" y="2338832"/>
                  </a:lnTo>
                  <a:lnTo>
                    <a:pt x="11176" y="2343315"/>
                  </a:lnTo>
                  <a:lnTo>
                    <a:pt x="11176" y="2345563"/>
                  </a:lnTo>
                  <a:lnTo>
                    <a:pt x="13462" y="2345563"/>
                  </a:lnTo>
                  <a:lnTo>
                    <a:pt x="13462" y="2347798"/>
                  </a:lnTo>
                  <a:lnTo>
                    <a:pt x="8890" y="2352294"/>
                  </a:lnTo>
                  <a:lnTo>
                    <a:pt x="6731" y="2356777"/>
                  </a:lnTo>
                  <a:lnTo>
                    <a:pt x="8890" y="2359012"/>
                  </a:lnTo>
                  <a:lnTo>
                    <a:pt x="11176" y="2363495"/>
                  </a:lnTo>
                  <a:lnTo>
                    <a:pt x="20193" y="2372474"/>
                  </a:lnTo>
                  <a:lnTo>
                    <a:pt x="20193" y="2374709"/>
                  </a:lnTo>
                  <a:lnTo>
                    <a:pt x="17907" y="2374709"/>
                  </a:lnTo>
                  <a:lnTo>
                    <a:pt x="17907" y="2376957"/>
                  </a:lnTo>
                  <a:lnTo>
                    <a:pt x="15621" y="2376957"/>
                  </a:lnTo>
                  <a:lnTo>
                    <a:pt x="8890" y="2381440"/>
                  </a:lnTo>
                  <a:lnTo>
                    <a:pt x="8890" y="2383688"/>
                  </a:lnTo>
                  <a:lnTo>
                    <a:pt x="11176" y="2390406"/>
                  </a:lnTo>
                  <a:lnTo>
                    <a:pt x="11176" y="2392654"/>
                  </a:lnTo>
                  <a:lnTo>
                    <a:pt x="13462" y="2394889"/>
                  </a:lnTo>
                  <a:lnTo>
                    <a:pt x="13462" y="2399385"/>
                  </a:lnTo>
                  <a:lnTo>
                    <a:pt x="11176" y="2399385"/>
                  </a:lnTo>
                  <a:lnTo>
                    <a:pt x="11176" y="2401620"/>
                  </a:lnTo>
                  <a:lnTo>
                    <a:pt x="6731" y="2410587"/>
                  </a:lnTo>
                  <a:lnTo>
                    <a:pt x="6731" y="2417318"/>
                  </a:lnTo>
                  <a:lnTo>
                    <a:pt x="11176" y="2424049"/>
                  </a:lnTo>
                  <a:lnTo>
                    <a:pt x="13462" y="2426347"/>
                  </a:lnTo>
                  <a:lnTo>
                    <a:pt x="15621" y="2428532"/>
                  </a:lnTo>
                  <a:lnTo>
                    <a:pt x="17907" y="2435263"/>
                  </a:lnTo>
                  <a:lnTo>
                    <a:pt x="17907" y="2444229"/>
                  </a:lnTo>
                  <a:lnTo>
                    <a:pt x="20193" y="2444229"/>
                  </a:lnTo>
                  <a:lnTo>
                    <a:pt x="20193" y="2446464"/>
                  </a:lnTo>
                  <a:lnTo>
                    <a:pt x="21717" y="2452598"/>
                  </a:lnTo>
                  <a:lnTo>
                    <a:pt x="22987" y="2460206"/>
                  </a:lnTo>
                  <a:lnTo>
                    <a:pt x="23241" y="2468232"/>
                  </a:lnTo>
                  <a:lnTo>
                    <a:pt x="22352" y="2475623"/>
                  </a:lnTo>
                  <a:lnTo>
                    <a:pt x="22352" y="2484590"/>
                  </a:lnTo>
                  <a:lnTo>
                    <a:pt x="23241" y="2485466"/>
                  </a:lnTo>
                  <a:lnTo>
                    <a:pt x="24638" y="2486837"/>
                  </a:lnTo>
                  <a:lnTo>
                    <a:pt x="26924" y="2489073"/>
                  </a:lnTo>
                  <a:lnTo>
                    <a:pt x="33655" y="2489073"/>
                  </a:lnTo>
                  <a:lnTo>
                    <a:pt x="35814" y="2489073"/>
                  </a:lnTo>
                  <a:lnTo>
                    <a:pt x="41656" y="2485186"/>
                  </a:lnTo>
                  <a:lnTo>
                    <a:pt x="42545" y="2484590"/>
                  </a:lnTo>
                  <a:lnTo>
                    <a:pt x="42545" y="2468892"/>
                  </a:lnTo>
                  <a:lnTo>
                    <a:pt x="42291" y="2460841"/>
                  </a:lnTo>
                  <a:lnTo>
                    <a:pt x="41783" y="2453195"/>
                  </a:lnTo>
                  <a:lnTo>
                    <a:pt x="41656" y="2445562"/>
                  </a:lnTo>
                  <a:lnTo>
                    <a:pt x="42545" y="2437498"/>
                  </a:lnTo>
                  <a:lnTo>
                    <a:pt x="38100" y="2435263"/>
                  </a:lnTo>
                  <a:lnTo>
                    <a:pt x="35814" y="2430767"/>
                  </a:lnTo>
                  <a:lnTo>
                    <a:pt x="33655" y="2428532"/>
                  </a:lnTo>
                  <a:lnTo>
                    <a:pt x="33655" y="2424049"/>
                  </a:lnTo>
                  <a:lnTo>
                    <a:pt x="38100" y="2419566"/>
                  </a:lnTo>
                  <a:lnTo>
                    <a:pt x="38100" y="2415082"/>
                  </a:lnTo>
                  <a:lnTo>
                    <a:pt x="33655" y="2408351"/>
                  </a:lnTo>
                  <a:lnTo>
                    <a:pt x="35814" y="2403868"/>
                  </a:lnTo>
                  <a:lnTo>
                    <a:pt x="38100" y="2397137"/>
                  </a:lnTo>
                  <a:lnTo>
                    <a:pt x="40259" y="2394889"/>
                  </a:lnTo>
                  <a:lnTo>
                    <a:pt x="42545" y="2390406"/>
                  </a:lnTo>
                  <a:lnTo>
                    <a:pt x="42545" y="2381440"/>
                  </a:lnTo>
                  <a:lnTo>
                    <a:pt x="33655" y="2372474"/>
                  </a:lnTo>
                  <a:lnTo>
                    <a:pt x="35814" y="2367991"/>
                  </a:lnTo>
                  <a:lnTo>
                    <a:pt x="40259" y="2354529"/>
                  </a:lnTo>
                  <a:lnTo>
                    <a:pt x="35814" y="2347798"/>
                  </a:lnTo>
                  <a:lnTo>
                    <a:pt x="35814" y="2343315"/>
                  </a:lnTo>
                  <a:lnTo>
                    <a:pt x="38100" y="2343315"/>
                  </a:lnTo>
                  <a:lnTo>
                    <a:pt x="42545" y="2341080"/>
                  </a:lnTo>
                  <a:lnTo>
                    <a:pt x="42545" y="2338832"/>
                  </a:lnTo>
                  <a:lnTo>
                    <a:pt x="40259" y="2334349"/>
                  </a:lnTo>
                  <a:lnTo>
                    <a:pt x="38100" y="2332101"/>
                  </a:lnTo>
                  <a:lnTo>
                    <a:pt x="38100" y="2329865"/>
                  </a:lnTo>
                  <a:lnTo>
                    <a:pt x="40259" y="2327618"/>
                  </a:lnTo>
                  <a:lnTo>
                    <a:pt x="42545" y="2323134"/>
                  </a:lnTo>
                  <a:lnTo>
                    <a:pt x="42545" y="2311920"/>
                  </a:lnTo>
                  <a:lnTo>
                    <a:pt x="40259" y="2307437"/>
                  </a:lnTo>
                  <a:lnTo>
                    <a:pt x="42545" y="2305202"/>
                  </a:lnTo>
                  <a:lnTo>
                    <a:pt x="42545" y="2300719"/>
                  </a:lnTo>
                  <a:lnTo>
                    <a:pt x="43688" y="2293988"/>
                  </a:lnTo>
                  <a:lnTo>
                    <a:pt x="43688" y="2287257"/>
                  </a:lnTo>
                  <a:lnTo>
                    <a:pt x="41910" y="2280526"/>
                  </a:lnTo>
                  <a:lnTo>
                    <a:pt x="38100" y="2273808"/>
                  </a:lnTo>
                  <a:lnTo>
                    <a:pt x="38100" y="2267077"/>
                  </a:lnTo>
                  <a:lnTo>
                    <a:pt x="24638" y="2267077"/>
                  </a:lnTo>
                  <a:lnTo>
                    <a:pt x="26924" y="2260346"/>
                  </a:lnTo>
                  <a:lnTo>
                    <a:pt x="29083" y="2258110"/>
                  </a:lnTo>
                  <a:lnTo>
                    <a:pt x="31369" y="2253627"/>
                  </a:lnTo>
                  <a:lnTo>
                    <a:pt x="33655" y="2251379"/>
                  </a:lnTo>
                  <a:lnTo>
                    <a:pt x="31369" y="2246896"/>
                  </a:lnTo>
                  <a:lnTo>
                    <a:pt x="29083" y="2244610"/>
                  </a:lnTo>
                  <a:lnTo>
                    <a:pt x="29083" y="2251379"/>
                  </a:lnTo>
                  <a:lnTo>
                    <a:pt x="24638" y="2251379"/>
                  </a:lnTo>
                  <a:lnTo>
                    <a:pt x="26924" y="2249132"/>
                  </a:lnTo>
                  <a:lnTo>
                    <a:pt x="29083" y="2251379"/>
                  </a:lnTo>
                  <a:lnTo>
                    <a:pt x="29083" y="2244610"/>
                  </a:lnTo>
                  <a:lnTo>
                    <a:pt x="24638" y="2240165"/>
                  </a:lnTo>
                  <a:lnTo>
                    <a:pt x="24638" y="2226716"/>
                  </a:lnTo>
                  <a:lnTo>
                    <a:pt x="29083" y="2219985"/>
                  </a:lnTo>
                  <a:lnTo>
                    <a:pt x="29083" y="2213254"/>
                  </a:lnTo>
                  <a:lnTo>
                    <a:pt x="22352" y="2213254"/>
                  </a:lnTo>
                  <a:lnTo>
                    <a:pt x="22352" y="2350046"/>
                  </a:lnTo>
                  <a:lnTo>
                    <a:pt x="22352" y="2354529"/>
                  </a:lnTo>
                  <a:lnTo>
                    <a:pt x="20193" y="2356777"/>
                  </a:lnTo>
                  <a:lnTo>
                    <a:pt x="17907" y="2356777"/>
                  </a:lnTo>
                  <a:lnTo>
                    <a:pt x="15621" y="2354529"/>
                  </a:lnTo>
                  <a:lnTo>
                    <a:pt x="15621" y="2347798"/>
                  </a:lnTo>
                  <a:lnTo>
                    <a:pt x="17907" y="2347798"/>
                  </a:lnTo>
                  <a:lnTo>
                    <a:pt x="20193" y="2350046"/>
                  </a:lnTo>
                  <a:lnTo>
                    <a:pt x="22352" y="2350046"/>
                  </a:lnTo>
                  <a:lnTo>
                    <a:pt x="22352" y="2213254"/>
                  </a:lnTo>
                  <a:lnTo>
                    <a:pt x="22352" y="2211019"/>
                  </a:lnTo>
                  <a:lnTo>
                    <a:pt x="26924" y="2211019"/>
                  </a:lnTo>
                  <a:lnTo>
                    <a:pt x="29210" y="2210892"/>
                  </a:lnTo>
                  <a:lnTo>
                    <a:pt x="33655" y="2206536"/>
                  </a:lnTo>
                  <a:lnTo>
                    <a:pt x="38100" y="2199805"/>
                  </a:lnTo>
                  <a:lnTo>
                    <a:pt x="38100" y="2186355"/>
                  </a:lnTo>
                  <a:lnTo>
                    <a:pt x="35814" y="2184108"/>
                  </a:lnTo>
                  <a:lnTo>
                    <a:pt x="31369" y="2181860"/>
                  </a:lnTo>
                  <a:lnTo>
                    <a:pt x="26924" y="2181860"/>
                  </a:lnTo>
                  <a:lnTo>
                    <a:pt x="26924" y="2179624"/>
                  </a:lnTo>
                  <a:lnTo>
                    <a:pt x="28829" y="2177643"/>
                  </a:lnTo>
                  <a:lnTo>
                    <a:pt x="29083" y="2177377"/>
                  </a:lnTo>
                  <a:lnTo>
                    <a:pt x="31369" y="2172893"/>
                  </a:lnTo>
                  <a:lnTo>
                    <a:pt x="33655" y="2170658"/>
                  </a:lnTo>
                  <a:lnTo>
                    <a:pt x="31369" y="2168410"/>
                  </a:lnTo>
                  <a:lnTo>
                    <a:pt x="29210" y="2161717"/>
                  </a:lnTo>
                  <a:lnTo>
                    <a:pt x="28829" y="2155240"/>
                  </a:lnTo>
                  <a:lnTo>
                    <a:pt x="29083" y="2153501"/>
                  </a:lnTo>
                  <a:lnTo>
                    <a:pt x="29718" y="2149170"/>
                  </a:lnTo>
                  <a:lnTo>
                    <a:pt x="31369" y="2143747"/>
                  </a:lnTo>
                  <a:lnTo>
                    <a:pt x="33655" y="2139264"/>
                  </a:lnTo>
                  <a:lnTo>
                    <a:pt x="33655" y="2134768"/>
                  </a:lnTo>
                  <a:lnTo>
                    <a:pt x="31369" y="2132533"/>
                  </a:lnTo>
                  <a:lnTo>
                    <a:pt x="29083" y="2128050"/>
                  </a:lnTo>
                  <a:lnTo>
                    <a:pt x="31369" y="2125802"/>
                  </a:lnTo>
                  <a:lnTo>
                    <a:pt x="31369" y="2119071"/>
                  </a:lnTo>
                  <a:lnTo>
                    <a:pt x="33655" y="2116836"/>
                  </a:lnTo>
                  <a:lnTo>
                    <a:pt x="33655" y="2114588"/>
                  </a:lnTo>
                  <a:lnTo>
                    <a:pt x="35814" y="2110105"/>
                  </a:lnTo>
                  <a:lnTo>
                    <a:pt x="35814" y="2105622"/>
                  </a:lnTo>
                  <a:lnTo>
                    <a:pt x="33655" y="2101138"/>
                  </a:lnTo>
                  <a:lnTo>
                    <a:pt x="31369" y="2098890"/>
                  </a:lnTo>
                  <a:lnTo>
                    <a:pt x="31369" y="2071992"/>
                  </a:lnTo>
                  <a:lnTo>
                    <a:pt x="33655" y="2067420"/>
                  </a:lnTo>
                  <a:lnTo>
                    <a:pt x="35814" y="2063102"/>
                  </a:lnTo>
                  <a:lnTo>
                    <a:pt x="38100" y="2058530"/>
                  </a:lnTo>
                  <a:lnTo>
                    <a:pt x="38100" y="2051799"/>
                  </a:lnTo>
                  <a:lnTo>
                    <a:pt x="33655" y="2045081"/>
                  </a:lnTo>
                  <a:lnTo>
                    <a:pt x="31369" y="2042833"/>
                  </a:lnTo>
                  <a:lnTo>
                    <a:pt x="31369" y="2038350"/>
                  </a:lnTo>
                  <a:lnTo>
                    <a:pt x="33655" y="2036102"/>
                  </a:lnTo>
                  <a:lnTo>
                    <a:pt x="33655" y="2018169"/>
                  </a:lnTo>
                  <a:lnTo>
                    <a:pt x="35814" y="2011438"/>
                  </a:lnTo>
                  <a:lnTo>
                    <a:pt x="35814" y="2000224"/>
                  </a:lnTo>
                  <a:lnTo>
                    <a:pt x="37973" y="1992210"/>
                  </a:lnTo>
                  <a:lnTo>
                    <a:pt x="38100" y="1984806"/>
                  </a:lnTo>
                  <a:lnTo>
                    <a:pt x="36449" y="1977834"/>
                  </a:lnTo>
                  <a:lnTo>
                    <a:pt x="33655" y="1971078"/>
                  </a:lnTo>
                  <a:lnTo>
                    <a:pt x="31369" y="1968830"/>
                  </a:lnTo>
                  <a:lnTo>
                    <a:pt x="31369" y="1964347"/>
                  </a:lnTo>
                  <a:lnTo>
                    <a:pt x="29083" y="1959864"/>
                  </a:lnTo>
                  <a:lnTo>
                    <a:pt x="31369" y="1957628"/>
                  </a:lnTo>
                  <a:lnTo>
                    <a:pt x="31369" y="1955380"/>
                  </a:lnTo>
                  <a:lnTo>
                    <a:pt x="38100" y="1948649"/>
                  </a:lnTo>
                  <a:lnTo>
                    <a:pt x="38100" y="1944166"/>
                  </a:lnTo>
                  <a:lnTo>
                    <a:pt x="35814" y="1939683"/>
                  </a:lnTo>
                  <a:lnTo>
                    <a:pt x="35814" y="1937435"/>
                  </a:lnTo>
                  <a:lnTo>
                    <a:pt x="31369" y="1932952"/>
                  </a:lnTo>
                  <a:lnTo>
                    <a:pt x="33655" y="1923986"/>
                  </a:lnTo>
                  <a:lnTo>
                    <a:pt x="33655" y="1906054"/>
                  </a:lnTo>
                  <a:lnTo>
                    <a:pt x="31369" y="1906054"/>
                  </a:lnTo>
                  <a:lnTo>
                    <a:pt x="31369" y="1903806"/>
                  </a:lnTo>
                  <a:lnTo>
                    <a:pt x="29083" y="1899323"/>
                  </a:lnTo>
                  <a:lnTo>
                    <a:pt x="31369" y="1897075"/>
                  </a:lnTo>
                  <a:lnTo>
                    <a:pt x="31369" y="1894840"/>
                  </a:lnTo>
                  <a:lnTo>
                    <a:pt x="33655" y="1892592"/>
                  </a:lnTo>
                  <a:lnTo>
                    <a:pt x="33655" y="1881378"/>
                  </a:lnTo>
                  <a:lnTo>
                    <a:pt x="31369" y="1876894"/>
                  </a:lnTo>
                  <a:lnTo>
                    <a:pt x="31305" y="1874659"/>
                  </a:lnTo>
                  <a:lnTo>
                    <a:pt x="35852" y="1867979"/>
                  </a:lnTo>
                  <a:lnTo>
                    <a:pt x="40322" y="1863445"/>
                  </a:lnTo>
                  <a:lnTo>
                    <a:pt x="38036" y="1856714"/>
                  </a:lnTo>
                  <a:lnTo>
                    <a:pt x="38036" y="1849983"/>
                  </a:lnTo>
                  <a:lnTo>
                    <a:pt x="33591" y="1841017"/>
                  </a:lnTo>
                  <a:lnTo>
                    <a:pt x="38036" y="1832051"/>
                  </a:lnTo>
                  <a:lnTo>
                    <a:pt x="42608" y="1827568"/>
                  </a:lnTo>
                  <a:lnTo>
                    <a:pt x="44767" y="1823072"/>
                  </a:lnTo>
                  <a:lnTo>
                    <a:pt x="42608" y="1818589"/>
                  </a:lnTo>
                  <a:lnTo>
                    <a:pt x="38036" y="1811870"/>
                  </a:lnTo>
                  <a:lnTo>
                    <a:pt x="38036" y="1802892"/>
                  </a:lnTo>
                  <a:lnTo>
                    <a:pt x="35877" y="1796173"/>
                  </a:lnTo>
                  <a:lnTo>
                    <a:pt x="33591" y="1796173"/>
                  </a:lnTo>
                  <a:lnTo>
                    <a:pt x="35877" y="1793925"/>
                  </a:lnTo>
                  <a:lnTo>
                    <a:pt x="42608" y="1791690"/>
                  </a:lnTo>
                  <a:lnTo>
                    <a:pt x="40322" y="1787194"/>
                  </a:lnTo>
                  <a:lnTo>
                    <a:pt x="40322" y="1778228"/>
                  </a:lnTo>
                  <a:lnTo>
                    <a:pt x="38036" y="1775993"/>
                  </a:lnTo>
                  <a:lnTo>
                    <a:pt x="35877" y="1771497"/>
                  </a:lnTo>
                  <a:lnTo>
                    <a:pt x="35877" y="1764779"/>
                  </a:lnTo>
                  <a:lnTo>
                    <a:pt x="40322" y="1760296"/>
                  </a:lnTo>
                  <a:lnTo>
                    <a:pt x="40322" y="1758048"/>
                  </a:lnTo>
                  <a:lnTo>
                    <a:pt x="35877" y="1753565"/>
                  </a:lnTo>
                  <a:lnTo>
                    <a:pt x="38036" y="1753565"/>
                  </a:lnTo>
                  <a:lnTo>
                    <a:pt x="38036" y="1751317"/>
                  </a:lnTo>
                  <a:lnTo>
                    <a:pt x="42608" y="1746834"/>
                  </a:lnTo>
                  <a:lnTo>
                    <a:pt x="33591" y="1737868"/>
                  </a:lnTo>
                  <a:lnTo>
                    <a:pt x="35877" y="1737868"/>
                  </a:lnTo>
                  <a:lnTo>
                    <a:pt x="38036" y="1737868"/>
                  </a:lnTo>
                  <a:lnTo>
                    <a:pt x="40449" y="1737741"/>
                  </a:lnTo>
                  <a:lnTo>
                    <a:pt x="42608" y="1735620"/>
                  </a:lnTo>
                  <a:lnTo>
                    <a:pt x="42608" y="1728901"/>
                  </a:lnTo>
                  <a:lnTo>
                    <a:pt x="44767" y="1728901"/>
                  </a:lnTo>
                  <a:lnTo>
                    <a:pt x="38036" y="1722170"/>
                  </a:lnTo>
                  <a:lnTo>
                    <a:pt x="38036" y="1715439"/>
                  </a:lnTo>
                  <a:lnTo>
                    <a:pt x="40322" y="1713204"/>
                  </a:lnTo>
                  <a:lnTo>
                    <a:pt x="42608" y="1710956"/>
                  </a:lnTo>
                  <a:lnTo>
                    <a:pt x="44894" y="1710829"/>
                  </a:lnTo>
                  <a:lnTo>
                    <a:pt x="49339" y="1706473"/>
                  </a:lnTo>
                  <a:lnTo>
                    <a:pt x="49339" y="1704225"/>
                  </a:lnTo>
                  <a:lnTo>
                    <a:pt x="47053" y="1701990"/>
                  </a:lnTo>
                  <a:lnTo>
                    <a:pt x="44767" y="1701990"/>
                  </a:lnTo>
                  <a:lnTo>
                    <a:pt x="44767" y="1699742"/>
                  </a:lnTo>
                  <a:lnTo>
                    <a:pt x="42481" y="1699615"/>
                  </a:lnTo>
                  <a:lnTo>
                    <a:pt x="40322" y="1697507"/>
                  </a:lnTo>
                  <a:lnTo>
                    <a:pt x="40322" y="1688528"/>
                  </a:lnTo>
                  <a:lnTo>
                    <a:pt x="42608" y="1686293"/>
                  </a:lnTo>
                  <a:lnTo>
                    <a:pt x="47053" y="1677327"/>
                  </a:lnTo>
                  <a:lnTo>
                    <a:pt x="47053" y="1659382"/>
                  </a:lnTo>
                  <a:lnTo>
                    <a:pt x="49339" y="1654898"/>
                  </a:lnTo>
                  <a:close/>
                </a:path>
                <a:path w="201929" h="9835515" extrusionOk="0">
                  <a:moveTo>
                    <a:pt x="49339" y="791565"/>
                  </a:moveTo>
                  <a:lnTo>
                    <a:pt x="47053" y="789330"/>
                  </a:lnTo>
                  <a:lnTo>
                    <a:pt x="42608" y="791565"/>
                  </a:lnTo>
                  <a:lnTo>
                    <a:pt x="35877" y="793813"/>
                  </a:lnTo>
                  <a:lnTo>
                    <a:pt x="31356" y="791591"/>
                  </a:lnTo>
                  <a:lnTo>
                    <a:pt x="28346" y="791565"/>
                  </a:lnTo>
                  <a:lnTo>
                    <a:pt x="28257" y="793813"/>
                  </a:lnTo>
                  <a:lnTo>
                    <a:pt x="29146" y="800531"/>
                  </a:lnTo>
                  <a:lnTo>
                    <a:pt x="31305" y="800531"/>
                  </a:lnTo>
                  <a:lnTo>
                    <a:pt x="31305" y="805027"/>
                  </a:lnTo>
                  <a:lnTo>
                    <a:pt x="33591" y="809510"/>
                  </a:lnTo>
                  <a:lnTo>
                    <a:pt x="31305" y="811745"/>
                  </a:lnTo>
                  <a:lnTo>
                    <a:pt x="29146" y="816229"/>
                  </a:lnTo>
                  <a:lnTo>
                    <a:pt x="26860" y="816229"/>
                  </a:lnTo>
                  <a:lnTo>
                    <a:pt x="26860" y="818476"/>
                  </a:lnTo>
                  <a:lnTo>
                    <a:pt x="24574" y="822960"/>
                  </a:lnTo>
                  <a:lnTo>
                    <a:pt x="26860" y="825207"/>
                  </a:lnTo>
                  <a:lnTo>
                    <a:pt x="31305" y="827443"/>
                  </a:lnTo>
                  <a:lnTo>
                    <a:pt x="33591" y="828205"/>
                  </a:lnTo>
                  <a:lnTo>
                    <a:pt x="35877" y="828967"/>
                  </a:lnTo>
                  <a:lnTo>
                    <a:pt x="38036" y="829691"/>
                  </a:lnTo>
                  <a:lnTo>
                    <a:pt x="38036" y="836409"/>
                  </a:lnTo>
                  <a:lnTo>
                    <a:pt x="35877" y="838657"/>
                  </a:lnTo>
                  <a:lnTo>
                    <a:pt x="35877" y="843140"/>
                  </a:lnTo>
                  <a:lnTo>
                    <a:pt x="33591" y="845388"/>
                  </a:lnTo>
                  <a:lnTo>
                    <a:pt x="33591" y="849871"/>
                  </a:lnTo>
                  <a:lnTo>
                    <a:pt x="34709" y="850988"/>
                  </a:lnTo>
                  <a:lnTo>
                    <a:pt x="38036" y="840905"/>
                  </a:lnTo>
                  <a:lnTo>
                    <a:pt x="42608" y="836409"/>
                  </a:lnTo>
                  <a:lnTo>
                    <a:pt x="42608" y="825207"/>
                  </a:lnTo>
                  <a:lnTo>
                    <a:pt x="35877" y="822960"/>
                  </a:lnTo>
                  <a:lnTo>
                    <a:pt x="38036" y="818476"/>
                  </a:lnTo>
                  <a:lnTo>
                    <a:pt x="40449" y="818349"/>
                  </a:lnTo>
                  <a:lnTo>
                    <a:pt x="42608" y="816229"/>
                  </a:lnTo>
                  <a:lnTo>
                    <a:pt x="42608" y="813993"/>
                  </a:lnTo>
                  <a:lnTo>
                    <a:pt x="44767" y="813993"/>
                  </a:lnTo>
                  <a:lnTo>
                    <a:pt x="44767" y="811745"/>
                  </a:lnTo>
                  <a:lnTo>
                    <a:pt x="49339" y="798296"/>
                  </a:lnTo>
                  <a:lnTo>
                    <a:pt x="49339" y="791565"/>
                  </a:lnTo>
                  <a:close/>
                </a:path>
                <a:path w="201929" h="9835515" extrusionOk="0">
                  <a:moveTo>
                    <a:pt x="53708" y="4090162"/>
                  </a:moveTo>
                  <a:lnTo>
                    <a:pt x="51460" y="4094645"/>
                  </a:lnTo>
                  <a:lnTo>
                    <a:pt x="51460" y="4096893"/>
                  </a:lnTo>
                  <a:lnTo>
                    <a:pt x="53708" y="4096893"/>
                  </a:lnTo>
                  <a:lnTo>
                    <a:pt x="53708" y="4090162"/>
                  </a:lnTo>
                  <a:close/>
                </a:path>
                <a:path w="201929" h="9835515" extrusionOk="0">
                  <a:moveTo>
                    <a:pt x="53708" y="894715"/>
                  </a:moveTo>
                  <a:lnTo>
                    <a:pt x="51460" y="892479"/>
                  </a:lnTo>
                  <a:lnTo>
                    <a:pt x="49225" y="892479"/>
                  </a:lnTo>
                  <a:lnTo>
                    <a:pt x="49225" y="899198"/>
                  </a:lnTo>
                  <a:lnTo>
                    <a:pt x="51460" y="899198"/>
                  </a:lnTo>
                  <a:lnTo>
                    <a:pt x="53708" y="896962"/>
                  </a:lnTo>
                  <a:lnTo>
                    <a:pt x="53708" y="894715"/>
                  </a:lnTo>
                  <a:close/>
                </a:path>
                <a:path w="201929" h="9835515" extrusionOk="0">
                  <a:moveTo>
                    <a:pt x="53784" y="634593"/>
                  </a:moveTo>
                  <a:lnTo>
                    <a:pt x="51498" y="632358"/>
                  </a:lnTo>
                  <a:lnTo>
                    <a:pt x="42608" y="627875"/>
                  </a:lnTo>
                  <a:lnTo>
                    <a:pt x="35877" y="632358"/>
                  </a:lnTo>
                  <a:lnTo>
                    <a:pt x="33591" y="634593"/>
                  </a:lnTo>
                  <a:lnTo>
                    <a:pt x="29146" y="636841"/>
                  </a:lnTo>
                  <a:lnTo>
                    <a:pt x="29146" y="643572"/>
                  </a:lnTo>
                  <a:lnTo>
                    <a:pt x="26873" y="648030"/>
                  </a:lnTo>
                  <a:lnTo>
                    <a:pt x="26860" y="657021"/>
                  </a:lnTo>
                  <a:lnTo>
                    <a:pt x="33591" y="663752"/>
                  </a:lnTo>
                  <a:lnTo>
                    <a:pt x="33591" y="665988"/>
                  </a:lnTo>
                  <a:lnTo>
                    <a:pt x="26873" y="672706"/>
                  </a:lnTo>
                  <a:lnTo>
                    <a:pt x="26860" y="688416"/>
                  </a:lnTo>
                  <a:lnTo>
                    <a:pt x="29146" y="695147"/>
                  </a:lnTo>
                  <a:lnTo>
                    <a:pt x="29146" y="701865"/>
                  </a:lnTo>
                  <a:lnTo>
                    <a:pt x="31305" y="706361"/>
                  </a:lnTo>
                  <a:lnTo>
                    <a:pt x="31305" y="708596"/>
                  </a:lnTo>
                  <a:lnTo>
                    <a:pt x="29146" y="710844"/>
                  </a:lnTo>
                  <a:lnTo>
                    <a:pt x="29146" y="715327"/>
                  </a:lnTo>
                  <a:lnTo>
                    <a:pt x="31305" y="717499"/>
                  </a:lnTo>
                  <a:lnTo>
                    <a:pt x="33591" y="719810"/>
                  </a:lnTo>
                  <a:lnTo>
                    <a:pt x="38036" y="724293"/>
                  </a:lnTo>
                  <a:lnTo>
                    <a:pt x="38036" y="726541"/>
                  </a:lnTo>
                  <a:lnTo>
                    <a:pt x="29146" y="735507"/>
                  </a:lnTo>
                  <a:lnTo>
                    <a:pt x="29146" y="737743"/>
                  </a:lnTo>
                  <a:lnTo>
                    <a:pt x="31305" y="737743"/>
                  </a:lnTo>
                  <a:lnTo>
                    <a:pt x="31305" y="739990"/>
                  </a:lnTo>
                  <a:lnTo>
                    <a:pt x="38036" y="746721"/>
                  </a:lnTo>
                  <a:lnTo>
                    <a:pt x="40322" y="751205"/>
                  </a:lnTo>
                  <a:lnTo>
                    <a:pt x="38036" y="755688"/>
                  </a:lnTo>
                  <a:lnTo>
                    <a:pt x="35877" y="762419"/>
                  </a:lnTo>
                  <a:lnTo>
                    <a:pt x="28486" y="787730"/>
                  </a:lnTo>
                  <a:lnTo>
                    <a:pt x="29146" y="787082"/>
                  </a:lnTo>
                  <a:lnTo>
                    <a:pt x="38036" y="787082"/>
                  </a:lnTo>
                  <a:lnTo>
                    <a:pt x="40322" y="784834"/>
                  </a:lnTo>
                  <a:lnTo>
                    <a:pt x="44767" y="782599"/>
                  </a:lnTo>
                  <a:lnTo>
                    <a:pt x="44767" y="780351"/>
                  </a:lnTo>
                  <a:lnTo>
                    <a:pt x="47053" y="778116"/>
                  </a:lnTo>
                  <a:lnTo>
                    <a:pt x="44767" y="775868"/>
                  </a:lnTo>
                  <a:lnTo>
                    <a:pt x="44767" y="773633"/>
                  </a:lnTo>
                  <a:lnTo>
                    <a:pt x="42608" y="773633"/>
                  </a:lnTo>
                  <a:lnTo>
                    <a:pt x="42608" y="771385"/>
                  </a:lnTo>
                  <a:lnTo>
                    <a:pt x="40322" y="769137"/>
                  </a:lnTo>
                  <a:lnTo>
                    <a:pt x="42608" y="766838"/>
                  </a:lnTo>
                  <a:lnTo>
                    <a:pt x="44767" y="764654"/>
                  </a:lnTo>
                  <a:lnTo>
                    <a:pt x="47053" y="764654"/>
                  </a:lnTo>
                  <a:lnTo>
                    <a:pt x="49339" y="762419"/>
                  </a:lnTo>
                  <a:lnTo>
                    <a:pt x="49339" y="757936"/>
                  </a:lnTo>
                  <a:lnTo>
                    <a:pt x="51498" y="751205"/>
                  </a:lnTo>
                  <a:lnTo>
                    <a:pt x="51498" y="744474"/>
                  </a:lnTo>
                  <a:lnTo>
                    <a:pt x="49339" y="737743"/>
                  </a:lnTo>
                  <a:lnTo>
                    <a:pt x="49339" y="735507"/>
                  </a:lnTo>
                  <a:lnTo>
                    <a:pt x="51498" y="728776"/>
                  </a:lnTo>
                  <a:lnTo>
                    <a:pt x="49339" y="722045"/>
                  </a:lnTo>
                  <a:lnTo>
                    <a:pt x="49339" y="710844"/>
                  </a:lnTo>
                  <a:lnTo>
                    <a:pt x="47053" y="706361"/>
                  </a:lnTo>
                  <a:lnTo>
                    <a:pt x="42608" y="701865"/>
                  </a:lnTo>
                  <a:lnTo>
                    <a:pt x="42608" y="699630"/>
                  </a:lnTo>
                  <a:lnTo>
                    <a:pt x="49339" y="692899"/>
                  </a:lnTo>
                  <a:lnTo>
                    <a:pt x="51498" y="688416"/>
                  </a:lnTo>
                  <a:lnTo>
                    <a:pt x="51498" y="679450"/>
                  </a:lnTo>
                  <a:lnTo>
                    <a:pt x="53784" y="677202"/>
                  </a:lnTo>
                  <a:lnTo>
                    <a:pt x="53784" y="670471"/>
                  </a:lnTo>
                  <a:lnTo>
                    <a:pt x="44767" y="661504"/>
                  </a:lnTo>
                  <a:lnTo>
                    <a:pt x="44767" y="657021"/>
                  </a:lnTo>
                  <a:lnTo>
                    <a:pt x="42481" y="656894"/>
                  </a:lnTo>
                  <a:lnTo>
                    <a:pt x="40322" y="654773"/>
                  </a:lnTo>
                  <a:lnTo>
                    <a:pt x="40322" y="650290"/>
                  </a:lnTo>
                  <a:lnTo>
                    <a:pt x="42481" y="648182"/>
                  </a:lnTo>
                  <a:lnTo>
                    <a:pt x="51498" y="648055"/>
                  </a:lnTo>
                  <a:lnTo>
                    <a:pt x="53784" y="645807"/>
                  </a:lnTo>
                  <a:lnTo>
                    <a:pt x="53784" y="634593"/>
                  </a:lnTo>
                  <a:close/>
                </a:path>
                <a:path w="201929" h="9835515" extrusionOk="0">
                  <a:moveTo>
                    <a:pt x="55943" y="968717"/>
                  </a:moveTo>
                  <a:lnTo>
                    <a:pt x="53784" y="964234"/>
                  </a:lnTo>
                  <a:lnTo>
                    <a:pt x="51498" y="961986"/>
                  </a:lnTo>
                  <a:lnTo>
                    <a:pt x="47053" y="961986"/>
                  </a:lnTo>
                  <a:lnTo>
                    <a:pt x="42608" y="964234"/>
                  </a:lnTo>
                  <a:lnTo>
                    <a:pt x="42481" y="964488"/>
                  </a:lnTo>
                  <a:lnTo>
                    <a:pt x="43370" y="969835"/>
                  </a:lnTo>
                  <a:lnTo>
                    <a:pt x="44386" y="978242"/>
                  </a:lnTo>
                  <a:lnTo>
                    <a:pt x="44627" y="983399"/>
                  </a:lnTo>
                  <a:lnTo>
                    <a:pt x="51498" y="979932"/>
                  </a:lnTo>
                  <a:lnTo>
                    <a:pt x="55943" y="970965"/>
                  </a:lnTo>
                  <a:lnTo>
                    <a:pt x="55943" y="968717"/>
                  </a:lnTo>
                  <a:close/>
                </a:path>
                <a:path w="201929" h="9835515" extrusionOk="0">
                  <a:moveTo>
                    <a:pt x="60426" y="2672956"/>
                  </a:moveTo>
                  <a:lnTo>
                    <a:pt x="58191" y="2666225"/>
                  </a:lnTo>
                  <a:lnTo>
                    <a:pt x="58191" y="2655011"/>
                  </a:lnTo>
                  <a:lnTo>
                    <a:pt x="55943" y="2646045"/>
                  </a:lnTo>
                  <a:lnTo>
                    <a:pt x="55943" y="2639314"/>
                  </a:lnTo>
                  <a:lnTo>
                    <a:pt x="53708" y="2634831"/>
                  </a:lnTo>
                  <a:lnTo>
                    <a:pt x="53708" y="2630347"/>
                  </a:lnTo>
                  <a:lnTo>
                    <a:pt x="46977" y="2623616"/>
                  </a:lnTo>
                  <a:lnTo>
                    <a:pt x="44742" y="2619133"/>
                  </a:lnTo>
                  <a:lnTo>
                    <a:pt x="42494" y="2616898"/>
                  </a:lnTo>
                  <a:lnTo>
                    <a:pt x="42494" y="2621381"/>
                  </a:lnTo>
                  <a:lnTo>
                    <a:pt x="35775" y="2621381"/>
                  </a:lnTo>
                  <a:lnTo>
                    <a:pt x="35775" y="2668473"/>
                  </a:lnTo>
                  <a:lnTo>
                    <a:pt x="33540" y="2670708"/>
                  </a:lnTo>
                  <a:lnTo>
                    <a:pt x="29057" y="2670708"/>
                  </a:lnTo>
                  <a:lnTo>
                    <a:pt x="29057" y="2668473"/>
                  </a:lnTo>
                  <a:lnTo>
                    <a:pt x="31292" y="2668473"/>
                  </a:lnTo>
                  <a:lnTo>
                    <a:pt x="33540" y="2668473"/>
                  </a:lnTo>
                  <a:lnTo>
                    <a:pt x="35775" y="2668473"/>
                  </a:lnTo>
                  <a:lnTo>
                    <a:pt x="35775" y="2621381"/>
                  </a:lnTo>
                  <a:lnTo>
                    <a:pt x="35775" y="2619133"/>
                  </a:lnTo>
                  <a:lnTo>
                    <a:pt x="40259" y="2619133"/>
                  </a:lnTo>
                  <a:lnTo>
                    <a:pt x="40259" y="2616898"/>
                  </a:lnTo>
                  <a:lnTo>
                    <a:pt x="42494" y="2614650"/>
                  </a:lnTo>
                  <a:lnTo>
                    <a:pt x="42494" y="2612415"/>
                  </a:lnTo>
                  <a:lnTo>
                    <a:pt x="44742" y="2605684"/>
                  </a:lnTo>
                  <a:lnTo>
                    <a:pt x="40259" y="2603436"/>
                  </a:lnTo>
                  <a:lnTo>
                    <a:pt x="38011" y="2601201"/>
                  </a:lnTo>
                  <a:lnTo>
                    <a:pt x="38011" y="2596718"/>
                  </a:lnTo>
                  <a:lnTo>
                    <a:pt x="40259" y="2596718"/>
                  </a:lnTo>
                  <a:lnTo>
                    <a:pt x="46977" y="2594470"/>
                  </a:lnTo>
                  <a:lnTo>
                    <a:pt x="49225" y="2589987"/>
                  </a:lnTo>
                  <a:lnTo>
                    <a:pt x="49225" y="2578773"/>
                  </a:lnTo>
                  <a:lnTo>
                    <a:pt x="51460" y="2574290"/>
                  </a:lnTo>
                  <a:lnTo>
                    <a:pt x="51460" y="2567559"/>
                  </a:lnTo>
                  <a:lnTo>
                    <a:pt x="49225" y="2565323"/>
                  </a:lnTo>
                  <a:lnTo>
                    <a:pt x="44742" y="2565323"/>
                  </a:lnTo>
                  <a:lnTo>
                    <a:pt x="40259" y="2563076"/>
                  </a:lnTo>
                  <a:lnTo>
                    <a:pt x="38011" y="2558592"/>
                  </a:lnTo>
                  <a:lnTo>
                    <a:pt x="42494" y="2554109"/>
                  </a:lnTo>
                  <a:lnTo>
                    <a:pt x="42494" y="2551861"/>
                  </a:lnTo>
                  <a:lnTo>
                    <a:pt x="46977" y="2547378"/>
                  </a:lnTo>
                  <a:lnTo>
                    <a:pt x="46977" y="2538412"/>
                  </a:lnTo>
                  <a:lnTo>
                    <a:pt x="44742" y="2533929"/>
                  </a:lnTo>
                  <a:lnTo>
                    <a:pt x="44742" y="2527198"/>
                  </a:lnTo>
                  <a:lnTo>
                    <a:pt x="38011" y="2520467"/>
                  </a:lnTo>
                  <a:lnTo>
                    <a:pt x="38011" y="2515984"/>
                  </a:lnTo>
                  <a:lnTo>
                    <a:pt x="35775" y="2513749"/>
                  </a:lnTo>
                  <a:lnTo>
                    <a:pt x="33540" y="2509253"/>
                  </a:lnTo>
                  <a:lnTo>
                    <a:pt x="35775" y="2509253"/>
                  </a:lnTo>
                  <a:lnTo>
                    <a:pt x="40259" y="2504770"/>
                  </a:lnTo>
                  <a:lnTo>
                    <a:pt x="42494" y="2504770"/>
                  </a:lnTo>
                  <a:lnTo>
                    <a:pt x="44742" y="2502535"/>
                  </a:lnTo>
                  <a:lnTo>
                    <a:pt x="44742" y="2500287"/>
                  </a:lnTo>
                  <a:lnTo>
                    <a:pt x="42494" y="2498052"/>
                  </a:lnTo>
                  <a:lnTo>
                    <a:pt x="40259" y="2498052"/>
                  </a:lnTo>
                  <a:lnTo>
                    <a:pt x="38011" y="2495804"/>
                  </a:lnTo>
                  <a:lnTo>
                    <a:pt x="35775" y="2498052"/>
                  </a:lnTo>
                  <a:lnTo>
                    <a:pt x="31292" y="2500287"/>
                  </a:lnTo>
                  <a:lnTo>
                    <a:pt x="26809" y="2500287"/>
                  </a:lnTo>
                  <a:lnTo>
                    <a:pt x="22326" y="2498052"/>
                  </a:lnTo>
                  <a:lnTo>
                    <a:pt x="22326" y="2522715"/>
                  </a:lnTo>
                  <a:lnTo>
                    <a:pt x="22326" y="2527198"/>
                  </a:lnTo>
                  <a:lnTo>
                    <a:pt x="20091" y="2529433"/>
                  </a:lnTo>
                  <a:lnTo>
                    <a:pt x="20091" y="2531681"/>
                  </a:lnTo>
                  <a:lnTo>
                    <a:pt x="17843" y="2529433"/>
                  </a:lnTo>
                  <a:lnTo>
                    <a:pt x="17843" y="2527198"/>
                  </a:lnTo>
                  <a:lnTo>
                    <a:pt x="20091" y="2527198"/>
                  </a:lnTo>
                  <a:lnTo>
                    <a:pt x="20091" y="2522715"/>
                  </a:lnTo>
                  <a:lnTo>
                    <a:pt x="22326" y="2522715"/>
                  </a:lnTo>
                  <a:lnTo>
                    <a:pt x="22326" y="2498052"/>
                  </a:lnTo>
                  <a:lnTo>
                    <a:pt x="15608" y="2502535"/>
                  </a:lnTo>
                  <a:lnTo>
                    <a:pt x="11125" y="2509253"/>
                  </a:lnTo>
                  <a:lnTo>
                    <a:pt x="11125" y="2540647"/>
                  </a:lnTo>
                  <a:lnTo>
                    <a:pt x="13360" y="2545130"/>
                  </a:lnTo>
                  <a:lnTo>
                    <a:pt x="17843" y="2549626"/>
                  </a:lnTo>
                  <a:lnTo>
                    <a:pt x="20091" y="2549626"/>
                  </a:lnTo>
                  <a:lnTo>
                    <a:pt x="20091" y="2551861"/>
                  </a:lnTo>
                  <a:lnTo>
                    <a:pt x="17843" y="2554109"/>
                  </a:lnTo>
                  <a:lnTo>
                    <a:pt x="13360" y="2556345"/>
                  </a:lnTo>
                  <a:lnTo>
                    <a:pt x="13360" y="2563076"/>
                  </a:lnTo>
                  <a:lnTo>
                    <a:pt x="17843" y="2572042"/>
                  </a:lnTo>
                  <a:lnTo>
                    <a:pt x="17843" y="2578773"/>
                  </a:lnTo>
                  <a:lnTo>
                    <a:pt x="22326" y="2581021"/>
                  </a:lnTo>
                  <a:lnTo>
                    <a:pt x="24574" y="2581021"/>
                  </a:lnTo>
                  <a:lnTo>
                    <a:pt x="24574" y="2583256"/>
                  </a:lnTo>
                  <a:lnTo>
                    <a:pt x="15608" y="2592222"/>
                  </a:lnTo>
                  <a:lnTo>
                    <a:pt x="15608" y="2594470"/>
                  </a:lnTo>
                  <a:lnTo>
                    <a:pt x="17843" y="2601201"/>
                  </a:lnTo>
                  <a:lnTo>
                    <a:pt x="20091" y="2603436"/>
                  </a:lnTo>
                  <a:lnTo>
                    <a:pt x="20091" y="2605684"/>
                  </a:lnTo>
                  <a:lnTo>
                    <a:pt x="17843" y="2612415"/>
                  </a:lnTo>
                  <a:lnTo>
                    <a:pt x="20091" y="2615768"/>
                  </a:lnTo>
                  <a:lnTo>
                    <a:pt x="22326" y="2619133"/>
                  </a:lnTo>
                  <a:lnTo>
                    <a:pt x="20091" y="2625864"/>
                  </a:lnTo>
                  <a:lnTo>
                    <a:pt x="22326" y="2625864"/>
                  </a:lnTo>
                  <a:lnTo>
                    <a:pt x="24574" y="2625864"/>
                  </a:lnTo>
                  <a:lnTo>
                    <a:pt x="29057" y="2628100"/>
                  </a:lnTo>
                  <a:lnTo>
                    <a:pt x="31292" y="2628100"/>
                  </a:lnTo>
                  <a:lnTo>
                    <a:pt x="26809" y="2630347"/>
                  </a:lnTo>
                  <a:lnTo>
                    <a:pt x="24574" y="2634831"/>
                  </a:lnTo>
                  <a:lnTo>
                    <a:pt x="29057" y="2639314"/>
                  </a:lnTo>
                  <a:lnTo>
                    <a:pt x="26809" y="2639314"/>
                  </a:lnTo>
                  <a:lnTo>
                    <a:pt x="26809" y="2643797"/>
                  </a:lnTo>
                  <a:lnTo>
                    <a:pt x="29057" y="2650528"/>
                  </a:lnTo>
                  <a:lnTo>
                    <a:pt x="26809" y="2655011"/>
                  </a:lnTo>
                  <a:lnTo>
                    <a:pt x="24574" y="2661742"/>
                  </a:lnTo>
                  <a:lnTo>
                    <a:pt x="24574" y="2666225"/>
                  </a:lnTo>
                  <a:lnTo>
                    <a:pt x="26809" y="2670708"/>
                  </a:lnTo>
                  <a:lnTo>
                    <a:pt x="26809" y="2686405"/>
                  </a:lnTo>
                  <a:lnTo>
                    <a:pt x="31292" y="2684170"/>
                  </a:lnTo>
                  <a:lnTo>
                    <a:pt x="33540" y="2684170"/>
                  </a:lnTo>
                  <a:lnTo>
                    <a:pt x="33540" y="2690888"/>
                  </a:lnTo>
                  <a:lnTo>
                    <a:pt x="31292" y="2690888"/>
                  </a:lnTo>
                  <a:lnTo>
                    <a:pt x="31292" y="2697619"/>
                  </a:lnTo>
                  <a:lnTo>
                    <a:pt x="33540" y="2697619"/>
                  </a:lnTo>
                  <a:lnTo>
                    <a:pt x="42494" y="2697619"/>
                  </a:lnTo>
                  <a:lnTo>
                    <a:pt x="42494" y="2693136"/>
                  </a:lnTo>
                  <a:lnTo>
                    <a:pt x="44742" y="2693136"/>
                  </a:lnTo>
                  <a:lnTo>
                    <a:pt x="49225" y="2697619"/>
                  </a:lnTo>
                  <a:lnTo>
                    <a:pt x="51460" y="2697619"/>
                  </a:lnTo>
                  <a:lnTo>
                    <a:pt x="55943" y="2699867"/>
                  </a:lnTo>
                  <a:lnTo>
                    <a:pt x="58191" y="2697619"/>
                  </a:lnTo>
                  <a:lnTo>
                    <a:pt x="58191" y="2681922"/>
                  </a:lnTo>
                  <a:lnTo>
                    <a:pt x="60426" y="2677439"/>
                  </a:lnTo>
                  <a:lnTo>
                    <a:pt x="60426" y="2672956"/>
                  </a:lnTo>
                  <a:close/>
                </a:path>
                <a:path w="201929" h="9835515" extrusionOk="0">
                  <a:moveTo>
                    <a:pt x="64909" y="2845625"/>
                  </a:moveTo>
                  <a:lnTo>
                    <a:pt x="62674" y="2841129"/>
                  </a:lnTo>
                  <a:lnTo>
                    <a:pt x="60426" y="2834411"/>
                  </a:lnTo>
                  <a:lnTo>
                    <a:pt x="62674" y="2825432"/>
                  </a:lnTo>
                  <a:lnTo>
                    <a:pt x="62674" y="2811983"/>
                  </a:lnTo>
                  <a:lnTo>
                    <a:pt x="60426" y="2809748"/>
                  </a:lnTo>
                  <a:lnTo>
                    <a:pt x="60426" y="2807500"/>
                  </a:lnTo>
                  <a:lnTo>
                    <a:pt x="51460" y="2807500"/>
                  </a:lnTo>
                  <a:lnTo>
                    <a:pt x="51460" y="2800769"/>
                  </a:lnTo>
                  <a:lnTo>
                    <a:pt x="46977" y="2800769"/>
                  </a:lnTo>
                  <a:lnTo>
                    <a:pt x="44742" y="2798534"/>
                  </a:lnTo>
                  <a:lnTo>
                    <a:pt x="49225" y="2798534"/>
                  </a:lnTo>
                  <a:lnTo>
                    <a:pt x="49225" y="2796286"/>
                  </a:lnTo>
                  <a:lnTo>
                    <a:pt x="51460" y="2796286"/>
                  </a:lnTo>
                  <a:lnTo>
                    <a:pt x="51460" y="2794050"/>
                  </a:lnTo>
                  <a:lnTo>
                    <a:pt x="52870" y="2786062"/>
                  </a:lnTo>
                  <a:lnTo>
                    <a:pt x="54267" y="2780588"/>
                  </a:lnTo>
                  <a:lnTo>
                    <a:pt x="56502" y="2775127"/>
                  </a:lnTo>
                  <a:lnTo>
                    <a:pt x="60426" y="2767139"/>
                  </a:lnTo>
                  <a:lnTo>
                    <a:pt x="58191" y="2764891"/>
                  </a:lnTo>
                  <a:lnTo>
                    <a:pt x="55943" y="2760408"/>
                  </a:lnTo>
                  <a:lnTo>
                    <a:pt x="55943" y="2737980"/>
                  </a:lnTo>
                  <a:lnTo>
                    <a:pt x="53708" y="2735745"/>
                  </a:lnTo>
                  <a:lnTo>
                    <a:pt x="51460" y="2731262"/>
                  </a:lnTo>
                  <a:lnTo>
                    <a:pt x="51460" y="2717800"/>
                  </a:lnTo>
                  <a:lnTo>
                    <a:pt x="49225" y="2717800"/>
                  </a:lnTo>
                  <a:lnTo>
                    <a:pt x="49225" y="2749194"/>
                  </a:lnTo>
                  <a:lnTo>
                    <a:pt x="49225" y="2751442"/>
                  </a:lnTo>
                  <a:lnTo>
                    <a:pt x="46977" y="2751442"/>
                  </a:lnTo>
                  <a:lnTo>
                    <a:pt x="44742" y="2749194"/>
                  </a:lnTo>
                  <a:lnTo>
                    <a:pt x="42494" y="2749194"/>
                  </a:lnTo>
                  <a:lnTo>
                    <a:pt x="44742" y="2746959"/>
                  </a:lnTo>
                  <a:lnTo>
                    <a:pt x="44742" y="2749194"/>
                  </a:lnTo>
                  <a:lnTo>
                    <a:pt x="49225" y="2749194"/>
                  </a:lnTo>
                  <a:lnTo>
                    <a:pt x="49225" y="2717800"/>
                  </a:lnTo>
                  <a:lnTo>
                    <a:pt x="44742" y="2717800"/>
                  </a:lnTo>
                  <a:lnTo>
                    <a:pt x="42494" y="2720048"/>
                  </a:lnTo>
                  <a:lnTo>
                    <a:pt x="42494" y="2729014"/>
                  </a:lnTo>
                  <a:lnTo>
                    <a:pt x="42494" y="2731262"/>
                  </a:lnTo>
                  <a:lnTo>
                    <a:pt x="40259" y="2733497"/>
                  </a:lnTo>
                  <a:lnTo>
                    <a:pt x="38011" y="2733497"/>
                  </a:lnTo>
                  <a:lnTo>
                    <a:pt x="40259" y="2731262"/>
                  </a:lnTo>
                  <a:lnTo>
                    <a:pt x="40259" y="2729014"/>
                  </a:lnTo>
                  <a:lnTo>
                    <a:pt x="42494" y="2729014"/>
                  </a:lnTo>
                  <a:lnTo>
                    <a:pt x="42494" y="2720048"/>
                  </a:lnTo>
                  <a:lnTo>
                    <a:pt x="40259" y="2722283"/>
                  </a:lnTo>
                  <a:lnTo>
                    <a:pt x="35775" y="2724531"/>
                  </a:lnTo>
                  <a:lnTo>
                    <a:pt x="35775" y="2798534"/>
                  </a:lnTo>
                  <a:lnTo>
                    <a:pt x="31292" y="2798534"/>
                  </a:lnTo>
                  <a:lnTo>
                    <a:pt x="33540" y="2796286"/>
                  </a:lnTo>
                  <a:lnTo>
                    <a:pt x="35775" y="2798534"/>
                  </a:lnTo>
                  <a:lnTo>
                    <a:pt x="35775" y="2724531"/>
                  </a:lnTo>
                  <a:lnTo>
                    <a:pt x="24574" y="2724531"/>
                  </a:lnTo>
                  <a:lnTo>
                    <a:pt x="24574" y="2737980"/>
                  </a:lnTo>
                  <a:lnTo>
                    <a:pt x="26809" y="2742463"/>
                  </a:lnTo>
                  <a:lnTo>
                    <a:pt x="24574" y="2749194"/>
                  </a:lnTo>
                  <a:lnTo>
                    <a:pt x="23380" y="2757220"/>
                  </a:lnTo>
                  <a:lnTo>
                    <a:pt x="23444" y="2764612"/>
                  </a:lnTo>
                  <a:lnTo>
                    <a:pt x="25196" y="2771584"/>
                  </a:lnTo>
                  <a:lnTo>
                    <a:pt x="26809" y="2774416"/>
                  </a:lnTo>
                  <a:lnTo>
                    <a:pt x="29057" y="2778353"/>
                  </a:lnTo>
                  <a:lnTo>
                    <a:pt x="31292" y="2778353"/>
                  </a:lnTo>
                  <a:lnTo>
                    <a:pt x="31292" y="2785072"/>
                  </a:lnTo>
                  <a:lnTo>
                    <a:pt x="29057" y="2785072"/>
                  </a:lnTo>
                  <a:lnTo>
                    <a:pt x="29057" y="2787319"/>
                  </a:lnTo>
                  <a:lnTo>
                    <a:pt x="22326" y="2794050"/>
                  </a:lnTo>
                  <a:lnTo>
                    <a:pt x="22326" y="2816466"/>
                  </a:lnTo>
                  <a:lnTo>
                    <a:pt x="24574" y="2823197"/>
                  </a:lnTo>
                  <a:lnTo>
                    <a:pt x="17843" y="2836646"/>
                  </a:lnTo>
                  <a:lnTo>
                    <a:pt x="17843" y="2841129"/>
                  </a:lnTo>
                  <a:lnTo>
                    <a:pt x="20091" y="2845625"/>
                  </a:lnTo>
                  <a:lnTo>
                    <a:pt x="24574" y="2850108"/>
                  </a:lnTo>
                  <a:lnTo>
                    <a:pt x="24574" y="2856827"/>
                  </a:lnTo>
                  <a:lnTo>
                    <a:pt x="22326" y="2863558"/>
                  </a:lnTo>
                  <a:lnTo>
                    <a:pt x="24574" y="2870289"/>
                  </a:lnTo>
                  <a:lnTo>
                    <a:pt x="29057" y="2877020"/>
                  </a:lnTo>
                  <a:lnTo>
                    <a:pt x="31292" y="2879255"/>
                  </a:lnTo>
                  <a:lnTo>
                    <a:pt x="26809" y="2883738"/>
                  </a:lnTo>
                  <a:lnTo>
                    <a:pt x="22326" y="2885986"/>
                  </a:lnTo>
                  <a:lnTo>
                    <a:pt x="22326" y="2888221"/>
                  </a:lnTo>
                  <a:lnTo>
                    <a:pt x="26809" y="2897200"/>
                  </a:lnTo>
                  <a:lnTo>
                    <a:pt x="29057" y="2903918"/>
                  </a:lnTo>
                  <a:lnTo>
                    <a:pt x="31292" y="2908414"/>
                  </a:lnTo>
                  <a:lnTo>
                    <a:pt x="31292" y="2912897"/>
                  </a:lnTo>
                  <a:lnTo>
                    <a:pt x="29057" y="2915132"/>
                  </a:lnTo>
                  <a:lnTo>
                    <a:pt x="29057" y="2917380"/>
                  </a:lnTo>
                  <a:lnTo>
                    <a:pt x="24574" y="2921863"/>
                  </a:lnTo>
                  <a:lnTo>
                    <a:pt x="24574" y="2926346"/>
                  </a:lnTo>
                  <a:lnTo>
                    <a:pt x="29057" y="2930829"/>
                  </a:lnTo>
                  <a:lnTo>
                    <a:pt x="33540" y="2937560"/>
                  </a:lnTo>
                  <a:lnTo>
                    <a:pt x="29057" y="2944291"/>
                  </a:lnTo>
                  <a:lnTo>
                    <a:pt x="29057" y="2946527"/>
                  </a:lnTo>
                  <a:lnTo>
                    <a:pt x="26809" y="2946527"/>
                  </a:lnTo>
                  <a:lnTo>
                    <a:pt x="26809" y="2968955"/>
                  </a:lnTo>
                  <a:lnTo>
                    <a:pt x="29057" y="2971190"/>
                  </a:lnTo>
                  <a:lnTo>
                    <a:pt x="33540" y="2971190"/>
                  </a:lnTo>
                  <a:lnTo>
                    <a:pt x="35775" y="2971190"/>
                  </a:lnTo>
                  <a:lnTo>
                    <a:pt x="35775" y="2975686"/>
                  </a:lnTo>
                  <a:lnTo>
                    <a:pt x="33540" y="2980169"/>
                  </a:lnTo>
                  <a:lnTo>
                    <a:pt x="29057" y="2984652"/>
                  </a:lnTo>
                  <a:lnTo>
                    <a:pt x="31292" y="2991383"/>
                  </a:lnTo>
                  <a:lnTo>
                    <a:pt x="31292" y="2993618"/>
                  </a:lnTo>
                  <a:lnTo>
                    <a:pt x="29057" y="2993618"/>
                  </a:lnTo>
                  <a:lnTo>
                    <a:pt x="29057" y="2995866"/>
                  </a:lnTo>
                  <a:lnTo>
                    <a:pt x="26809" y="2998101"/>
                  </a:lnTo>
                  <a:lnTo>
                    <a:pt x="26809" y="3000349"/>
                  </a:lnTo>
                  <a:lnTo>
                    <a:pt x="31292" y="3000349"/>
                  </a:lnTo>
                  <a:lnTo>
                    <a:pt x="33540" y="3000349"/>
                  </a:lnTo>
                  <a:lnTo>
                    <a:pt x="35775" y="3002584"/>
                  </a:lnTo>
                  <a:lnTo>
                    <a:pt x="33540" y="3004832"/>
                  </a:lnTo>
                  <a:lnTo>
                    <a:pt x="24574" y="3018282"/>
                  </a:lnTo>
                  <a:lnTo>
                    <a:pt x="25311" y="3020530"/>
                  </a:lnTo>
                  <a:lnTo>
                    <a:pt x="26809" y="3025013"/>
                  </a:lnTo>
                  <a:lnTo>
                    <a:pt x="29057" y="3025013"/>
                  </a:lnTo>
                  <a:lnTo>
                    <a:pt x="35775" y="3029496"/>
                  </a:lnTo>
                  <a:lnTo>
                    <a:pt x="38011" y="3032861"/>
                  </a:lnTo>
                  <a:lnTo>
                    <a:pt x="40259" y="3036227"/>
                  </a:lnTo>
                  <a:lnTo>
                    <a:pt x="38011" y="3045193"/>
                  </a:lnTo>
                  <a:lnTo>
                    <a:pt x="38011" y="3051924"/>
                  </a:lnTo>
                  <a:lnTo>
                    <a:pt x="35775" y="3054159"/>
                  </a:lnTo>
                  <a:lnTo>
                    <a:pt x="33540" y="3054159"/>
                  </a:lnTo>
                  <a:lnTo>
                    <a:pt x="33540" y="3056407"/>
                  </a:lnTo>
                  <a:lnTo>
                    <a:pt x="29057" y="3056407"/>
                  </a:lnTo>
                  <a:lnTo>
                    <a:pt x="33540" y="3060890"/>
                  </a:lnTo>
                  <a:lnTo>
                    <a:pt x="35775" y="3060890"/>
                  </a:lnTo>
                  <a:lnTo>
                    <a:pt x="40259" y="3065373"/>
                  </a:lnTo>
                  <a:lnTo>
                    <a:pt x="40259" y="3067621"/>
                  </a:lnTo>
                  <a:lnTo>
                    <a:pt x="38011" y="3069856"/>
                  </a:lnTo>
                  <a:lnTo>
                    <a:pt x="33540" y="3069856"/>
                  </a:lnTo>
                  <a:lnTo>
                    <a:pt x="29057" y="3074352"/>
                  </a:lnTo>
                  <a:lnTo>
                    <a:pt x="29057" y="3076587"/>
                  </a:lnTo>
                  <a:lnTo>
                    <a:pt x="33540" y="3083318"/>
                  </a:lnTo>
                  <a:lnTo>
                    <a:pt x="33540" y="3087801"/>
                  </a:lnTo>
                  <a:lnTo>
                    <a:pt x="31292" y="3094532"/>
                  </a:lnTo>
                  <a:lnTo>
                    <a:pt x="31292" y="3112465"/>
                  </a:lnTo>
                  <a:lnTo>
                    <a:pt x="29057" y="3114713"/>
                  </a:lnTo>
                  <a:lnTo>
                    <a:pt x="29057" y="3116948"/>
                  </a:lnTo>
                  <a:lnTo>
                    <a:pt x="26809" y="3119196"/>
                  </a:lnTo>
                  <a:lnTo>
                    <a:pt x="26809" y="3121431"/>
                  </a:lnTo>
                  <a:lnTo>
                    <a:pt x="24574" y="3130410"/>
                  </a:lnTo>
                  <a:lnTo>
                    <a:pt x="26809" y="3137128"/>
                  </a:lnTo>
                  <a:lnTo>
                    <a:pt x="31292" y="3143859"/>
                  </a:lnTo>
                  <a:lnTo>
                    <a:pt x="33540" y="3144977"/>
                  </a:lnTo>
                  <a:lnTo>
                    <a:pt x="35775" y="3146107"/>
                  </a:lnTo>
                  <a:lnTo>
                    <a:pt x="33540" y="3148342"/>
                  </a:lnTo>
                  <a:lnTo>
                    <a:pt x="33540" y="3155073"/>
                  </a:lnTo>
                  <a:lnTo>
                    <a:pt x="35775" y="3159556"/>
                  </a:lnTo>
                  <a:lnTo>
                    <a:pt x="33540" y="3161804"/>
                  </a:lnTo>
                  <a:lnTo>
                    <a:pt x="31292" y="3166287"/>
                  </a:lnTo>
                  <a:lnTo>
                    <a:pt x="33540" y="3166287"/>
                  </a:lnTo>
                  <a:lnTo>
                    <a:pt x="35775" y="3168523"/>
                  </a:lnTo>
                  <a:lnTo>
                    <a:pt x="38011" y="3170771"/>
                  </a:lnTo>
                  <a:lnTo>
                    <a:pt x="35775" y="3173018"/>
                  </a:lnTo>
                  <a:lnTo>
                    <a:pt x="31292" y="3173018"/>
                  </a:lnTo>
                  <a:lnTo>
                    <a:pt x="31292" y="3175254"/>
                  </a:lnTo>
                  <a:lnTo>
                    <a:pt x="29057" y="3179737"/>
                  </a:lnTo>
                  <a:lnTo>
                    <a:pt x="29057" y="3186468"/>
                  </a:lnTo>
                  <a:lnTo>
                    <a:pt x="31292" y="3190951"/>
                  </a:lnTo>
                  <a:lnTo>
                    <a:pt x="33540" y="3193199"/>
                  </a:lnTo>
                  <a:lnTo>
                    <a:pt x="38011" y="3193199"/>
                  </a:lnTo>
                  <a:lnTo>
                    <a:pt x="40259" y="3193199"/>
                  </a:lnTo>
                  <a:lnTo>
                    <a:pt x="44742" y="3193199"/>
                  </a:lnTo>
                  <a:lnTo>
                    <a:pt x="49225" y="3190951"/>
                  </a:lnTo>
                  <a:lnTo>
                    <a:pt x="49225" y="3188716"/>
                  </a:lnTo>
                  <a:lnTo>
                    <a:pt x="51460" y="3188716"/>
                  </a:lnTo>
                  <a:lnTo>
                    <a:pt x="53708" y="3186468"/>
                  </a:lnTo>
                  <a:lnTo>
                    <a:pt x="55943" y="3184220"/>
                  </a:lnTo>
                  <a:lnTo>
                    <a:pt x="58191" y="3181985"/>
                  </a:lnTo>
                  <a:lnTo>
                    <a:pt x="58191" y="3179737"/>
                  </a:lnTo>
                  <a:lnTo>
                    <a:pt x="60426" y="3177502"/>
                  </a:lnTo>
                  <a:lnTo>
                    <a:pt x="58191" y="3175254"/>
                  </a:lnTo>
                  <a:lnTo>
                    <a:pt x="55943" y="3168523"/>
                  </a:lnTo>
                  <a:lnTo>
                    <a:pt x="55943" y="3166287"/>
                  </a:lnTo>
                  <a:lnTo>
                    <a:pt x="62674" y="3159556"/>
                  </a:lnTo>
                  <a:lnTo>
                    <a:pt x="62674" y="3146107"/>
                  </a:lnTo>
                  <a:lnTo>
                    <a:pt x="60426" y="3143859"/>
                  </a:lnTo>
                  <a:lnTo>
                    <a:pt x="55943" y="3137128"/>
                  </a:lnTo>
                  <a:lnTo>
                    <a:pt x="59512" y="3133560"/>
                  </a:lnTo>
                  <a:lnTo>
                    <a:pt x="60426" y="3132645"/>
                  </a:lnTo>
                  <a:lnTo>
                    <a:pt x="60426" y="3121431"/>
                  </a:lnTo>
                  <a:lnTo>
                    <a:pt x="59512" y="3111728"/>
                  </a:lnTo>
                  <a:lnTo>
                    <a:pt x="59867" y="3102660"/>
                  </a:lnTo>
                  <a:lnTo>
                    <a:pt x="61061" y="3093999"/>
                  </a:lnTo>
                  <a:lnTo>
                    <a:pt x="62674" y="3085554"/>
                  </a:lnTo>
                  <a:lnTo>
                    <a:pt x="62674" y="3083318"/>
                  </a:lnTo>
                  <a:lnTo>
                    <a:pt x="64909" y="3078835"/>
                  </a:lnTo>
                  <a:lnTo>
                    <a:pt x="64909" y="3067621"/>
                  </a:lnTo>
                  <a:lnTo>
                    <a:pt x="62674" y="3067621"/>
                  </a:lnTo>
                  <a:lnTo>
                    <a:pt x="55943" y="3065373"/>
                  </a:lnTo>
                  <a:lnTo>
                    <a:pt x="55943" y="3063138"/>
                  </a:lnTo>
                  <a:lnTo>
                    <a:pt x="58191" y="3056407"/>
                  </a:lnTo>
                  <a:lnTo>
                    <a:pt x="58191" y="3051924"/>
                  </a:lnTo>
                  <a:lnTo>
                    <a:pt x="60426" y="3047441"/>
                  </a:lnTo>
                  <a:lnTo>
                    <a:pt x="60426" y="3040710"/>
                  </a:lnTo>
                  <a:lnTo>
                    <a:pt x="53708" y="3033979"/>
                  </a:lnTo>
                  <a:lnTo>
                    <a:pt x="53708" y="3031744"/>
                  </a:lnTo>
                  <a:lnTo>
                    <a:pt x="55943" y="3028378"/>
                  </a:lnTo>
                  <a:lnTo>
                    <a:pt x="58191" y="3025013"/>
                  </a:lnTo>
                  <a:lnTo>
                    <a:pt x="60426" y="3018282"/>
                  </a:lnTo>
                  <a:lnTo>
                    <a:pt x="55943" y="3004832"/>
                  </a:lnTo>
                  <a:lnTo>
                    <a:pt x="58191" y="2998101"/>
                  </a:lnTo>
                  <a:lnTo>
                    <a:pt x="62674" y="2989135"/>
                  </a:lnTo>
                  <a:lnTo>
                    <a:pt x="62674" y="2982404"/>
                  </a:lnTo>
                  <a:lnTo>
                    <a:pt x="60426" y="2977921"/>
                  </a:lnTo>
                  <a:lnTo>
                    <a:pt x="60426" y="2973438"/>
                  </a:lnTo>
                  <a:lnTo>
                    <a:pt x="55943" y="2964472"/>
                  </a:lnTo>
                  <a:lnTo>
                    <a:pt x="53708" y="2962224"/>
                  </a:lnTo>
                  <a:lnTo>
                    <a:pt x="53708" y="2942044"/>
                  </a:lnTo>
                  <a:lnTo>
                    <a:pt x="55943" y="2937560"/>
                  </a:lnTo>
                  <a:lnTo>
                    <a:pt x="55943" y="2928594"/>
                  </a:lnTo>
                  <a:lnTo>
                    <a:pt x="53708" y="2926346"/>
                  </a:lnTo>
                  <a:lnTo>
                    <a:pt x="53708" y="2921863"/>
                  </a:lnTo>
                  <a:lnTo>
                    <a:pt x="55943" y="2915132"/>
                  </a:lnTo>
                  <a:lnTo>
                    <a:pt x="53708" y="2908414"/>
                  </a:lnTo>
                  <a:lnTo>
                    <a:pt x="51460" y="2903918"/>
                  </a:lnTo>
                  <a:lnTo>
                    <a:pt x="49225" y="2897200"/>
                  </a:lnTo>
                  <a:lnTo>
                    <a:pt x="51460" y="2892717"/>
                  </a:lnTo>
                  <a:lnTo>
                    <a:pt x="53708" y="2890469"/>
                  </a:lnTo>
                  <a:lnTo>
                    <a:pt x="55943" y="2888221"/>
                  </a:lnTo>
                  <a:lnTo>
                    <a:pt x="55943" y="2883738"/>
                  </a:lnTo>
                  <a:lnTo>
                    <a:pt x="58191" y="2879255"/>
                  </a:lnTo>
                  <a:lnTo>
                    <a:pt x="60426" y="2877020"/>
                  </a:lnTo>
                  <a:lnTo>
                    <a:pt x="60426" y="2865805"/>
                  </a:lnTo>
                  <a:lnTo>
                    <a:pt x="62674" y="2859074"/>
                  </a:lnTo>
                  <a:lnTo>
                    <a:pt x="62674" y="2850108"/>
                  </a:lnTo>
                  <a:lnTo>
                    <a:pt x="64909" y="2845625"/>
                  </a:lnTo>
                  <a:close/>
                </a:path>
                <a:path w="201929" h="9835515" extrusionOk="0">
                  <a:moveTo>
                    <a:pt x="69392" y="331876"/>
                  </a:moveTo>
                  <a:lnTo>
                    <a:pt x="67157" y="334111"/>
                  </a:lnTo>
                  <a:lnTo>
                    <a:pt x="69392" y="334111"/>
                  </a:lnTo>
                  <a:lnTo>
                    <a:pt x="69392" y="331876"/>
                  </a:lnTo>
                  <a:close/>
                </a:path>
                <a:path w="201929" h="9835515" extrusionOk="0">
                  <a:moveTo>
                    <a:pt x="73875" y="3614775"/>
                  </a:moveTo>
                  <a:lnTo>
                    <a:pt x="69392" y="3605796"/>
                  </a:lnTo>
                  <a:lnTo>
                    <a:pt x="69392" y="3599078"/>
                  </a:lnTo>
                  <a:lnTo>
                    <a:pt x="70688" y="3592347"/>
                  </a:lnTo>
                  <a:lnTo>
                    <a:pt x="71348" y="3585616"/>
                  </a:lnTo>
                  <a:lnTo>
                    <a:pt x="71602" y="3578885"/>
                  </a:lnTo>
                  <a:lnTo>
                    <a:pt x="71640" y="3572167"/>
                  </a:lnTo>
                  <a:lnTo>
                    <a:pt x="72224" y="3565436"/>
                  </a:lnTo>
                  <a:lnTo>
                    <a:pt x="71348" y="3558705"/>
                  </a:lnTo>
                  <a:lnTo>
                    <a:pt x="70053" y="3551986"/>
                  </a:lnTo>
                  <a:lnTo>
                    <a:pt x="69392" y="3545255"/>
                  </a:lnTo>
                  <a:lnTo>
                    <a:pt x="67157" y="3543008"/>
                  </a:lnTo>
                  <a:lnTo>
                    <a:pt x="64909" y="3538524"/>
                  </a:lnTo>
                  <a:lnTo>
                    <a:pt x="64909" y="3534041"/>
                  </a:lnTo>
                  <a:lnTo>
                    <a:pt x="67157" y="3529558"/>
                  </a:lnTo>
                  <a:lnTo>
                    <a:pt x="69392" y="3522827"/>
                  </a:lnTo>
                  <a:lnTo>
                    <a:pt x="69951" y="3516109"/>
                  </a:lnTo>
                  <a:lnTo>
                    <a:pt x="69392" y="3502647"/>
                  </a:lnTo>
                  <a:lnTo>
                    <a:pt x="64909" y="3498164"/>
                  </a:lnTo>
                  <a:lnTo>
                    <a:pt x="62674" y="3493681"/>
                  </a:lnTo>
                  <a:lnTo>
                    <a:pt x="64909" y="3489198"/>
                  </a:lnTo>
                  <a:lnTo>
                    <a:pt x="65570" y="3487191"/>
                  </a:lnTo>
                  <a:lnTo>
                    <a:pt x="67157" y="3482467"/>
                  </a:lnTo>
                  <a:lnTo>
                    <a:pt x="67157" y="3471253"/>
                  </a:lnTo>
                  <a:lnTo>
                    <a:pt x="67462" y="3463201"/>
                  </a:lnTo>
                  <a:lnTo>
                    <a:pt x="66306" y="3455555"/>
                  </a:lnTo>
                  <a:lnTo>
                    <a:pt x="65570" y="3447923"/>
                  </a:lnTo>
                  <a:lnTo>
                    <a:pt x="67157" y="3439858"/>
                  </a:lnTo>
                  <a:lnTo>
                    <a:pt x="67157" y="3437623"/>
                  </a:lnTo>
                  <a:lnTo>
                    <a:pt x="62674" y="3433127"/>
                  </a:lnTo>
                  <a:lnTo>
                    <a:pt x="64909" y="3426409"/>
                  </a:lnTo>
                  <a:lnTo>
                    <a:pt x="67157" y="3421926"/>
                  </a:lnTo>
                  <a:lnTo>
                    <a:pt x="67157" y="3412947"/>
                  </a:lnTo>
                  <a:lnTo>
                    <a:pt x="64909" y="3408464"/>
                  </a:lnTo>
                  <a:lnTo>
                    <a:pt x="64909" y="3374834"/>
                  </a:lnTo>
                  <a:lnTo>
                    <a:pt x="62674" y="3370351"/>
                  </a:lnTo>
                  <a:lnTo>
                    <a:pt x="58851" y="3363620"/>
                  </a:lnTo>
                  <a:lnTo>
                    <a:pt x="57353" y="3356889"/>
                  </a:lnTo>
                  <a:lnTo>
                    <a:pt x="57937" y="3350158"/>
                  </a:lnTo>
                  <a:lnTo>
                    <a:pt x="60426" y="3343440"/>
                  </a:lnTo>
                  <a:lnTo>
                    <a:pt x="62674" y="3338957"/>
                  </a:lnTo>
                  <a:lnTo>
                    <a:pt x="64909" y="3332226"/>
                  </a:lnTo>
                  <a:lnTo>
                    <a:pt x="64909" y="3327743"/>
                  </a:lnTo>
                  <a:lnTo>
                    <a:pt x="64312" y="3320275"/>
                  </a:lnTo>
                  <a:lnTo>
                    <a:pt x="61823" y="3315131"/>
                  </a:lnTo>
                  <a:lnTo>
                    <a:pt x="56400" y="3312922"/>
                  </a:lnTo>
                  <a:lnTo>
                    <a:pt x="54838" y="3313150"/>
                  </a:lnTo>
                  <a:lnTo>
                    <a:pt x="55943" y="3312045"/>
                  </a:lnTo>
                  <a:lnTo>
                    <a:pt x="58191" y="3309797"/>
                  </a:lnTo>
                  <a:lnTo>
                    <a:pt x="60426" y="3309797"/>
                  </a:lnTo>
                  <a:lnTo>
                    <a:pt x="60426" y="3305314"/>
                  </a:lnTo>
                  <a:lnTo>
                    <a:pt x="58191" y="3300831"/>
                  </a:lnTo>
                  <a:lnTo>
                    <a:pt x="58191" y="3296348"/>
                  </a:lnTo>
                  <a:lnTo>
                    <a:pt x="62674" y="3291865"/>
                  </a:lnTo>
                  <a:lnTo>
                    <a:pt x="62674" y="3285134"/>
                  </a:lnTo>
                  <a:lnTo>
                    <a:pt x="60426" y="3280651"/>
                  </a:lnTo>
                  <a:lnTo>
                    <a:pt x="55943" y="3276168"/>
                  </a:lnTo>
                  <a:lnTo>
                    <a:pt x="55943" y="3273920"/>
                  </a:lnTo>
                  <a:lnTo>
                    <a:pt x="60426" y="3271685"/>
                  </a:lnTo>
                  <a:lnTo>
                    <a:pt x="60426" y="3262706"/>
                  </a:lnTo>
                  <a:lnTo>
                    <a:pt x="62674" y="3260471"/>
                  </a:lnTo>
                  <a:lnTo>
                    <a:pt x="64909" y="3255988"/>
                  </a:lnTo>
                  <a:lnTo>
                    <a:pt x="64909" y="3251492"/>
                  </a:lnTo>
                  <a:lnTo>
                    <a:pt x="58191" y="3238042"/>
                  </a:lnTo>
                  <a:lnTo>
                    <a:pt x="53708" y="3233559"/>
                  </a:lnTo>
                  <a:lnTo>
                    <a:pt x="53708" y="3231311"/>
                  </a:lnTo>
                  <a:lnTo>
                    <a:pt x="49225" y="3229076"/>
                  </a:lnTo>
                  <a:lnTo>
                    <a:pt x="46977" y="3229076"/>
                  </a:lnTo>
                  <a:lnTo>
                    <a:pt x="46977" y="3224593"/>
                  </a:lnTo>
                  <a:lnTo>
                    <a:pt x="51460" y="3217862"/>
                  </a:lnTo>
                  <a:lnTo>
                    <a:pt x="51460" y="3202165"/>
                  </a:lnTo>
                  <a:lnTo>
                    <a:pt x="49225" y="3199917"/>
                  </a:lnTo>
                  <a:lnTo>
                    <a:pt x="44742" y="3199917"/>
                  </a:lnTo>
                  <a:lnTo>
                    <a:pt x="35775" y="3204413"/>
                  </a:lnTo>
                  <a:lnTo>
                    <a:pt x="31292" y="3208896"/>
                  </a:lnTo>
                  <a:lnTo>
                    <a:pt x="31292" y="3211131"/>
                  </a:lnTo>
                  <a:lnTo>
                    <a:pt x="33540" y="3213379"/>
                  </a:lnTo>
                  <a:lnTo>
                    <a:pt x="35775" y="3213379"/>
                  </a:lnTo>
                  <a:lnTo>
                    <a:pt x="38011" y="3211131"/>
                  </a:lnTo>
                  <a:lnTo>
                    <a:pt x="44742" y="3211131"/>
                  </a:lnTo>
                  <a:lnTo>
                    <a:pt x="42494" y="3215614"/>
                  </a:lnTo>
                  <a:lnTo>
                    <a:pt x="38011" y="3220097"/>
                  </a:lnTo>
                  <a:lnTo>
                    <a:pt x="33540" y="3220097"/>
                  </a:lnTo>
                  <a:lnTo>
                    <a:pt x="33540" y="3231311"/>
                  </a:lnTo>
                  <a:lnTo>
                    <a:pt x="35775" y="3235795"/>
                  </a:lnTo>
                  <a:lnTo>
                    <a:pt x="35775" y="3240290"/>
                  </a:lnTo>
                  <a:lnTo>
                    <a:pt x="33540" y="3244773"/>
                  </a:lnTo>
                  <a:lnTo>
                    <a:pt x="29057" y="3251492"/>
                  </a:lnTo>
                  <a:lnTo>
                    <a:pt x="29057" y="3258223"/>
                  </a:lnTo>
                  <a:lnTo>
                    <a:pt x="35775" y="3264954"/>
                  </a:lnTo>
                  <a:lnTo>
                    <a:pt x="35775" y="3267189"/>
                  </a:lnTo>
                  <a:lnTo>
                    <a:pt x="38011" y="3269437"/>
                  </a:lnTo>
                  <a:lnTo>
                    <a:pt x="33540" y="3273920"/>
                  </a:lnTo>
                  <a:lnTo>
                    <a:pt x="31292" y="3273920"/>
                  </a:lnTo>
                  <a:lnTo>
                    <a:pt x="31292" y="3278403"/>
                  </a:lnTo>
                  <a:lnTo>
                    <a:pt x="29057" y="3285134"/>
                  </a:lnTo>
                  <a:lnTo>
                    <a:pt x="31292" y="3287382"/>
                  </a:lnTo>
                  <a:lnTo>
                    <a:pt x="38011" y="3291865"/>
                  </a:lnTo>
                  <a:lnTo>
                    <a:pt x="40259" y="3291865"/>
                  </a:lnTo>
                  <a:lnTo>
                    <a:pt x="42494" y="3289617"/>
                  </a:lnTo>
                  <a:lnTo>
                    <a:pt x="42494" y="3291865"/>
                  </a:lnTo>
                  <a:lnTo>
                    <a:pt x="40259" y="3291865"/>
                  </a:lnTo>
                  <a:lnTo>
                    <a:pt x="40259" y="3294100"/>
                  </a:lnTo>
                  <a:lnTo>
                    <a:pt x="42494" y="3294100"/>
                  </a:lnTo>
                  <a:lnTo>
                    <a:pt x="40259" y="3296348"/>
                  </a:lnTo>
                  <a:lnTo>
                    <a:pt x="40259" y="3316528"/>
                  </a:lnTo>
                  <a:lnTo>
                    <a:pt x="42494" y="3317646"/>
                  </a:lnTo>
                  <a:lnTo>
                    <a:pt x="44742" y="3318776"/>
                  </a:lnTo>
                  <a:lnTo>
                    <a:pt x="40259" y="3321012"/>
                  </a:lnTo>
                  <a:lnTo>
                    <a:pt x="38011" y="3321012"/>
                  </a:lnTo>
                  <a:lnTo>
                    <a:pt x="33540" y="3325495"/>
                  </a:lnTo>
                  <a:lnTo>
                    <a:pt x="33540" y="3327743"/>
                  </a:lnTo>
                  <a:lnTo>
                    <a:pt x="35775" y="3329978"/>
                  </a:lnTo>
                  <a:lnTo>
                    <a:pt x="42494" y="3334461"/>
                  </a:lnTo>
                  <a:lnTo>
                    <a:pt x="35775" y="3343440"/>
                  </a:lnTo>
                  <a:lnTo>
                    <a:pt x="40259" y="3347923"/>
                  </a:lnTo>
                  <a:lnTo>
                    <a:pt x="40259" y="3354654"/>
                  </a:lnTo>
                  <a:lnTo>
                    <a:pt x="38011" y="3356889"/>
                  </a:lnTo>
                  <a:lnTo>
                    <a:pt x="35775" y="3356889"/>
                  </a:lnTo>
                  <a:lnTo>
                    <a:pt x="40259" y="3359137"/>
                  </a:lnTo>
                  <a:lnTo>
                    <a:pt x="42494" y="3362502"/>
                  </a:lnTo>
                  <a:lnTo>
                    <a:pt x="44742" y="3365855"/>
                  </a:lnTo>
                  <a:lnTo>
                    <a:pt x="46977" y="3372586"/>
                  </a:lnTo>
                  <a:lnTo>
                    <a:pt x="51460" y="3377069"/>
                  </a:lnTo>
                  <a:lnTo>
                    <a:pt x="57353" y="3377069"/>
                  </a:lnTo>
                  <a:lnTo>
                    <a:pt x="58191" y="3377069"/>
                  </a:lnTo>
                  <a:lnTo>
                    <a:pt x="58191" y="3379317"/>
                  </a:lnTo>
                  <a:lnTo>
                    <a:pt x="55943" y="3381552"/>
                  </a:lnTo>
                  <a:lnTo>
                    <a:pt x="53708" y="3386048"/>
                  </a:lnTo>
                  <a:lnTo>
                    <a:pt x="49225" y="3390531"/>
                  </a:lnTo>
                  <a:lnTo>
                    <a:pt x="46977" y="3397250"/>
                  </a:lnTo>
                  <a:lnTo>
                    <a:pt x="44742" y="3401745"/>
                  </a:lnTo>
                  <a:lnTo>
                    <a:pt x="49225" y="3408464"/>
                  </a:lnTo>
                  <a:lnTo>
                    <a:pt x="51460" y="3410712"/>
                  </a:lnTo>
                  <a:lnTo>
                    <a:pt x="51460" y="3415195"/>
                  </a:lnTo>
                  <a:lnTo>
                    <a:pt x="49225" y="3417443"/>
                  </a:lnTo>
                  <a:lnTo>
                    <a:pt x="46977" y="3421926"/>
                  </a:lnTo>
                  <a:lnTo>
                    <a:pt x="44742" y="3428644"/>
                  </a:lnTo>
                  <a:lnTo>
                    <a:pt x="44742" y="3433127"/>
                  </a:lnTo>
                  <a:lnTo>
                    <a:pt x="40259" y="3439858"/>
                  </a:lnTo>
                  <a:lnTo>
                    <a:pt x="44742" y="3448824"/>
                  </a:lnTo>
                  <a:lnTo>
                    <a:pt x="44742" y="3464522"/>
                  </a:lnTo>
                  <a:lnTo>
                    <a:pt x="49225" y="3466769"/>
                  </a:lnTo>
                  <a:lnTo>
                    <a:pt x="51460" y="3469017"/>
                  </a:lnTo>
                  <a:lnTo>
                    <a:pt x="53708" y="3471253"/>
                  </a:lnTo>
                  <a:lnTo>
                    <a:pt x="51460" y="3473500"/>
                  </a:lnTo>
                  <a:lnTo>
                    <a:pt x="49225" y="3477984"/>
                  </a:lnTo>
                  <a:lnTo>
                    <a:pt x="49225" y="3482467"/>
                  </a:lnTo>
                  <a:lnTo>
                    <a:pt x="53708" y="3484715"/>
                  </a:lnTo>
                  <a:lnTo>
                    <a:pt x="53708" y="3486950"/>
                  </a:lnTo>
                  <a:lnTo>
                    <a:pt x="55943" y="3486950"/>
                  </a:lnTo>
                  <a:lnTo>
                    <a:pt x="55943" y="3489198"/>
                  </a:lnTo>
                  <a:lnTo>
                    <a:pt x="53708" y="3491433"/>
                  </a:lnTo>
                  <a:lnTo>
                    <a:pt x="51460" y="3491433"/>
                  </a:lnTo>
                  <a:lnTo>
                    <a:pt x="51460" y="3493681"/>
                  </a:lnTo>
                  <a:lnTo>
                    <a:pt x="53708" y="3500412"/>
                  </a:lnTo>
                  <a:lnTo>
                    <a:pt x="51460" y="3502647"/>
                  </a:lnTo>
                  <a:lnTo>
                    <a:pt x="46977" y="3504895"/>
                  </a:lnTo>
                  <a:lnTo>
                    <a:pt x="42494" y="3509378"/>
                  </a:lnTo>
                  <a:lnTo>
                    <a:pt x="40259" y="3513861"/>
                  </a:lnTo>
                  <a:lnTo>
                    <a:pt x="38011" y="3513861"/>
                  </a:lnTo>
                  <a:lnTo>
                    <a:pt x="40259" y="3518344"/>
                  </a:lnTo>
                  <a:lnTo>
                    <a:pt x="51460" y="3518344"/>
                  </a:lnTo>
                  <a:lnTo>
                    <a:pt x="51460" y="3520592"/>
                  </a:lnTo>
                  <a:lnTo>
                    <a:pt x="51676" y="3527628"/>
                  </a:lnTo>
                  <a:lnTo>
                    <a:pt x="51460" y="3534880"/>
                  </a:lnTo>
                  <a:lnTo>
                    <a:pt x="49568" y="3541712"/>
                  </a:lnTo>
                  <a:lnTo>
                    <a:pt x="44742" y="3547491"/>
                  </a:lnTo>
                  <a:lnTo>
                    <a:pt x="42494" y="3549739"/>
                  </a:lnTo>
                  <a:lnTo>
                    <a:pt x="42494" y="3551986"/>
                  </a:lnTo>
                  <a:lnTo>
                    <a:pt x="44742" y="3554222"/>
                  </a:lnTo>
                  <a:lnTo>
                    <a:pt x="46977" y="3554222"/>
                  </a:lnTo>
                  <a:lnTo>
                    <a:pt x="46977" y="3556470"/>
                  </a:lnTo>
                  <a:lnTo>
                    <a:pt x="44742" y="3560953"/>
                  </a:lnTo>
                  <a:lnTo>
                    <a:pt x="46977" y="3565436"/>
                  </a:lnTo>
                  <a:lnTo>
                    <a:pt x="51460" y="3567684"/>
                  </a:lnTo>
                  <a:lnTo>
                    <a:pt x="51676" y="3567684"/>
                  </a:lnTo>
                  <a:lnTo>
                    <a:pt x="53708" y="3567684"/>
                  </a:lnTo>
                  <a:lnTo>
                    <a:pt x="55943" y="3572167"/>
                  </a:lnTo>
                  <a:lnTo>
                    <a:pt x="58191" y="3576650"/>
                  </a:lnTo>
                  <a:lnTo>
                    <a:pt x="55943" y="3578885"/>
                  </a:lnTo>
                  <a:lnTo>
                    <a:pt x="55943" y="3581133"/>
                  </a:lnTo>
                  <a:lnTo>
                    <a:pt x="53708" y="3583381"/>
                  </a:lnTo>
                  <a:lnTo>
                    <a:pt x="49225" y="3585616"/>
                  </a:lnTo>
                  <a:lnTo>
                    <a:pt x="49225" y="3592347"/>
                  </a:lnTo>
                  <a:lnTo>
                    <a:pt x="46977" y="3596830"/>
                  </a:lnTo>
                  <a:lnTo>
                    <a:pt x="46977" y="3601313"/>
                  </a:lnTo>
                  <a:lnTo>
                    <a:pt x="51460" y="3603561"/>
                  </a:lnTo>
                  <a:lnTo>
                    <a:pt x="53708" y="3605796"/>
                  </a:lnTo>
                  <a:lnTo>
                    <a:pt x="53708" y="3614775"/>
                  </a:lnTo>
                  <a:lnTo>
                    <a:pt x="51460" y="3617010"/>
                  </a:lnTo>
                  <a:lnTo>
                    <a:pt x="51460" y="3619258"/>
                  </a:lnTo>
                  <a:lnTo>
                    <a:pt x="49225" y="3621494"/>
                  </a:lnTo>
                  <a:lnTo>
                    <a:pt x="49225" y="3623741"/>
                  </a:lnTo>
                  <a:lnTo>
                    <a:pt x="46977" y="3628225"/>
                  </a:lnTo>
                  <a:lnTo>
                    <a:pt x="49225" y="3628225"/>
                  </a:lnTo>
                  <a:lnTo>
                    <a:pt x="51460" y="3630460"/>
                  </a:lnTo>
                  <a:lnTo>
                    <a:pt x="53708" y="3630460"/>
                  </a:lnTo>
                  <a:lnTo>
                    <a:pt x="58191" y="3632708"/>
                  </a:lnTo>
                  <a:lnTo>
                    <a:pt x="62674" y="3632708"/>
                  </a:lnTo>
                  <a:lnTo>
                    <a:pt x="64909" y="3632708"/>
                  </a:lnTo>
                  <a:lnTo>
                    <a:pt x="67157" y="3632708"/>
                  </a:lnTo>
                  <a:lnTo>
                    <a:pt x="67157" y="3628225"/>
                  </a:lnTo>
                  <a:lnTo>
                    <a:pt x="69392" y="3625977"/>
                  </a:lnTo>
                  <a:lnTo>
                    <a:pt x="69392" y="3621494"/>
                  </a:lnTo>
                  <a:lnTo>
                    <a:pt x="73875" y="3617010"/>
                  </a:lnTo>
                  <a:lnTo>
                    <a:pt x="73875" y="3614775"/>
                  </a:lnTo>
                  <a:close/>
                </a:path>
                <a:path w="201929" h="9835515" extrusionOk="0">
                  <a:moveTo>
                    <a:pt x="76111" y="4872761"/>
                  </a:moveTo>
                  <a:lnTo>
                    <a:pt x="73875" y="4872761"/>
                  </a:lnTo>
                  <a:lnTo>
                    <a:pt x="73875" y="4870526"/>
                  </a:lnTo>
                  <a:lnTo>
                    <a:pt x="67157" y="4870526"/>
                  </a:lnTo>
                  <a:lnTo>
                    <a:pt x="67157" y="4872761"/>
                  </a:lnTo>
                  <a:lnTo>
                    <a:pt x="69392" y="4879492"/>
                  </a:lnTo>
                  <a:lnTo>
                    <a:pt x="69392" y="4883975"/>
                  </a:lnTo>
                  <a:lnTo>
                    <a:pt x="73875" y="4879492"/>
                  </a:lnTo>
                  <a:lnTo>
                    <a:pt x="76111" y="4872761"/>
                  </a:lnTo>
                  <a:close/>
                </a:path>
                <a:path w="201929" h="9835515" extrusionOk="0">
                  <a:moveTo>
                    <a:pt x="80594" y="4937798"/>
                  </a:moveTo>
                  <a:lnTo>
                    <a:pt x="76111" y="4937798"/>
                  </a:lnTo>
                  <a:lnTo>
                    <a:pt x="71640" y="4940033"/>
                  </a:lnTo>
                  <a:lnTo>
                    <a:pt x="71640" y="4949012"/>
                  </a:lnTo>
                  <a:lnTo>
                    <a:pt x="73875" y="4949012"/>
                  </a:lnTo>
                  <a:lnTo>
                    <a:pt x="78359" y="4944516"/>
                  </a:lnTo>
                  <a:lnTo>
                    <a:pt x="80594" y="4942281"/>
                  </a:lnTo>
                  <a:lnTo>
                    <a:pt x="78359" y="4940033"/>
                  </a:lnTo>
                  <a:lnTo>
                    <a:pt x="80594" y="4937798"/>
                  </a:lnTo>
                  <a:close/>
                </a:path>
                <a:path w="201929" h="9835515" extrusionOk="0">
                  <a:moveTo>
                    <a:pt x="80594" y="349808"/>
                  </a:moveTo>
                  <a:lnTo>
                    <a:pt x="71640" y="347573"/>
                  </a:lnTo>
                  <a:lnTo>
                    <a:pt x="69392" y="345325"/>
                  </a:lnTo>
                  <a:lnTo>
                    <a:pt x="67157" y="340842"/>
                  </a:lnTo>
                  <a:lnTo>
                    <a:pt x="64909" y="340842"/>
                  </a:lnTo>
                  <a:lnTo>
                    <a:pt x="62674" y="343077"/>
                  </a:lnTo>
                  <a:lnTo>
                    <a:pt x="60426" y="343077"/>
                  </a:lnTo>
                  <a:lnTo>
                    <a:pt x="60426" y="340842"/>
                  </a:lnTo>
                  <a:lnTo>
                    <a:pt x="53708" y="340842"/>
                  </a:lnTo>
                  <a:lnTo>
                    <a:pt x="53708" y="352056"/>
                  </a:lnTo>
                  <a:lnTo>
                    <a:pt x="49225" y="361022"/>
                  </a:lnTo>
                  <a:lnTo>
                    <a:pt x="51460" y="365506"/>
                  </a:lnTo>
                  <a:lnTo>
                    <a:pt x="60426" y="374472"/>
                  </a:lnTo>
                  <a:lnTo>
                    <a:pt x="60426" y="383451"/>
                  </a:lnTo>
                  <a:lnTo>
                    <a:pt x="58191" y="387934"/>
                  </a:lnTo>
                  <a:lnTo>
                    <a:pt x="58191" y="455206"/>
                  </a:lnTo>
                  <a:lnTo>
                    <a:pt x="55943" y="457441"/>
                  </a:lnTo>
                  <a:lnTo>
                    <a:pt x="53708" y="455206"/>
                  </a:lnTo>
                  <a:lnTo>
                    <a:pt x="55943" y="452958"/>
                  </a:lnTo>
                  <a:lnTo>
                    <a:pt x="55943" y="455206"/>
                  </a:lnTo>
                  <a:lnTo>
                    <a:pt x="58191" y="455206"/>
                  </a:lnTo>
                  <a:lnTo>
                    <a:pt x="58191" y="387934"/>
                  </a:lnTo>
                  <a:lnTo>
                    <a:pt x="53708" y="394665"/>
                  </a:lnTo>
                  <a:lnTo>
                    <a:pt x="53708" y="401383"/>
                  </a:lnTo>
                  <a:lnTo>
                    <a:pt x="49225" y="408114"/>
                  </a:lnTo>
                  <a:lnTo>
                    <a:pt x="46977" y="410349"/>
                  </a:lnTo>
                  <a:lnTo>
                    <a:pt x="46977" y="423811"/>
                  </a:lnTo>
                  <a:lnTo>
                    <a:pt x="51460" y="428294"/>
                  </a:lnTo>
                  <a:lnTo>
                    <a:pt x="55943" y="428294"/>
                  </a:lnTo>
                  <a:lnTo>
                    <a:pt x="55943" y="432777"/>
                  </a:lnTo>
                  <a:lnTo>
                    <a:pt x="42494" y="446239"/>
                  </a:lnTo>
                  <a:lnTo>
                    <a:pt x="42494" y="459689"/>
                  </a:lnTo>
                  <a:lnTo>
                    <a:pt x="46977" y="461937"/>
                  </a:lnTo>
                  <a:lnTo>
                    <a:pt x="46977" y="468655"/>
                  </a:lnTo>
                  <a:lnTo>
                    <a:pt x="38011" y="486600"/>
                  </a:lnTo>
                  <a:lnTo>
                    <a:pt x="38011" y="506780"/>
                  </a:lnTo>
                  <a:lnTo>
                    <a:pt x="42494" y="509016"/>
                  </a:lnTo>
                  <a:lnTo>
                    <a:pt x="44742" y="513511"/>
                  </a:lnTo>
                  <a:lnTo>
                    <a:pt x="46977" y="515747"/>
                  </a:lnTo>
                  <a:lnTo>
                    <a:pt x="44742" y="517994"/>
                  </a:lnTo>
                  <a:lnTo>
                    <a:pt x="44742" y="526961"/>
                  </a:lnTo>
                  <a:lnTo>
                    <a:pt x="46977" y="529209"/>
                  </a:lnTo>
                  <a:lnTo>
                    <a:pt x="46977" y="531444"/>
                  </a:lnTo>
                  <a:lnTo>
                    <a:pt x="49225" y="535927"/>
                  </a:lnTo>
                  <a:lnTo>
                    <a:pt x="49225" y="538175"/>
                  </a:lnTo>
                  <a:lnTo>
                    <a:pt x="42494" y="544906"/>
                  </a:lnTo>
                  <a:lnTo>
                    <a:pt x="35775" y="544906"/>
                  </a:lnTo>
                  <a:lnTo>
                    <a:pt x="35775" y="553872"/>
                  </a:lnTo>
                  <a:lnTo>
                    <a:pt x="38011" y="556107"/>
                  </a:lnTo>
                  <a:lnTo>
                    <a:pt x="38011" y="562838"/>
                  </a:lnTo>
                  <a:lnTo>
                    <a:pt x="35775" y="567321"/>
                  </a:lnTo>
                  <a:lnTo>
                    <a:pt x="33604" y="575348"/>
                  </a:lnTo>
                  <a:lnTo>
                    <a:pt x="42494" y="603199"/>
                  </a:lnTo>
                  <a:lnTo>
                    <a:pt x="40259" y="607682"/>
                  </a:lnTo>
                  <a:lnTo>
                    <a:pt x="40259" y="609930"/>
                  </a:lnTo>
                  <a:lnTo>
                    <a:pt x="35775" y="609930"/>
                  </a:lnTo>
                  <a:lnTo>
                    <a:pt x="33604" y="612101"/>
                  </a:lnTo>
                  <a:lnTo>
                    <a:pt x="31292" y="612178"/>
                  </a:lnTo>
                  <a:lnTo>
                    <a:pt x="31292" y="616661"/>
                  </a:lnTo>
                  <a:lnTo>
                    <a:pt x="33540" y="618896"/>
                  </a:lnTo>
                  <a:lnTo>
                    <a:pt x="40259" y="618896"/>
                  </a:lnTo>
                  <a:lnTo>
                    <a:pt x="42494" y="620026"/>
                  </a:lnTo>
                  <a:lnTo>
                    <a:pt x="44742" y="621144"/>
                  </a:lnTo>
                  <a:lnTo>
                    <a:pt x="49225" y="621144"/>
                  </a:lnTo>
                  <a:lnTo>
                    <a:pt x="53708" y="621144"/>
                  </a:lnTo>
                  <a:lnTo>
                    <a:pt x="55943" y="621144"/>
                  </a:lnTo>
                  <a:lnTo>
                    <a:pt x="58191" y="618896"/>
                  </a:lnTo>
                  <a:lnTo>
                    <a:pt x="55943" y="616661"/>
                  </a:lnTo>
                  <a:lnTo>
                    <a:pt x="53708" y="609930"/>
                  </a:lnTo>
                  <a:lnTo>
                    <a:pt x="53708" y="603199"/>
                  </a:lnTo>
                  <a:lnTo>
                    <a:pt x="55943" y="596480"/>
                  </a:lnTo>
                  <a:lnTo>
                    <a:pt x="58191" y="591997"/>
                  </a:lnTo>
                  <a:lnTo>
                    <a:pt x="58191" y="583018"/>
                  </a:lnTo>
                  <a:lnTo>
                    <a:pt x="62674" y="578535"/>
                  </a:lnTo>
                  <a:lnTo>
                    <a:pt x="64909" y="576300"/>
                  </a:lnTo>
                  <a:lnTo>
                    <a:pt x="64909" y="571804"/>
                  </a:lnTo>
                  <a:lnTo>
                    <a:pt x="67157" y="569569"/>
                  </a:lnTo>
                  <a:lnTo>
                    <a:pt x="67157" y="560603"/>
                  </a:lnTo>
                  <a:lnTo>
                    <a:pt x="62674" y="556107"/>
                  </a:lnTo>
                  <a:lnTo>
                    <a:pt x="64909" y="553872"/>
                  </a:lnTo>
                  <a:lnTo>
                    <a:pt x="64909" y="551624"/>
                  </a:lnTo>
                  <a:lnTo>
                    <a:pt x="67157" y="549389"/>
                  </a:lnTo>
                  <a:lnTo>
                    <a:pt x="67157" y="538175"/>
                  </a:lnTo>
                  <a:lnTo>
                    <a:pt x="60426" y="538175"/>
                  </a:lnTo>
                  <a:lnTo>
                    <a:pt x="58191" y="535927"/>
                  </a:lnTo>
                  <a:lnTo>
                    <a:pt x="62674" y="531444"/>
                  </a:lnTo>
                  <a:lnTo>
                    <a:pt x="64909" y="526961"/>
                  </a:lnTo>
                  <a:lnTo>
                    <a:pt x="71640" y="513511"/>
                  </a:lnTo>
                  <a:lnTo>
                    <a:pt x="71640" y="484352"/>
                  </a:lnTo>
                  <a:lnTo>
                    <a:pt x="64909" y="477634"/>
                  </a:lnTo>
                  <a:lnTo>
                    <a:pt x="64909" y="473138"/>
                  </a:lnTo>
                  <a:lnTo>
                    <a:pt x="67157" y="470903"/>
                  </a:lnTo>
                  <a:lnTo>
                    <a:pt x="67157" y="468655"/>
                  </a:lnTo>
                  <a:lnTo>
                    <a:pt x="69392" y="466420"/>
                  </a:lnTo>
                  <a:lnTo>
                    <a:pt x="69392" y="464172"/>
                  </a:lnTo>
                  <a:lnTo>
                    <a:pt x="71640" y="461937"/>
                  </a:lnTo>
                  <a:lnTo>
                    <a:pt x="69392" y="459689"/>
                  </a:lnTo>
                  <a:lnTo>
                    <a:pt x="69392" y="455206"/>
                  </a:lnTo>
                  <a:lnTo>
                    <a:pt x="67157" y="455206"/>
                  </a:lnTo>
                  <a:lnTo>
                    <a:pt x="67157" y="452958"/>
                  </a:lnTo>
                  <a:lnTo>
                    <a:pt x="69392" y="450723"/>
                  </a:lnTo>
                  <a:lnTo>
                    <a:pt x="76111" y="446239"/>
                  </a:lnTo>
                  <a:lnTo>
                    <a:pt x="71640" y="437261"/>
                  </a:lnTo>
                  <a:lnTo>
                    <a:pt x="71640" y="432777"/>
                  </a:lnTo>
                  <a:lnTo>
                    <a:pt x="69392" y="428294"/>
                  </a:lnTo>
                  <a:lnTo>
                    <a:pt x="69392" y="426046"/>
                  </a:lnTo>
                  <a:lnTo>
                    <a:pt x="71640" y="423811"/>
                  </a:lnTo>
                  <a:lnTo>
                    <a:pt x="71640" y="414845"/>
                  </a:lnTo>
                  <a:lnTo>
                    <a:pt x="64909" y="408114"/>
                  </a:lnTo>
                  <a:lnTo>
                    <a:pt x="67157" y="414845"/>
                  </a:lnTo>
                  <a:lnTo>
                    <a:pt x="64909" y="412597"/>
                  </a:lnTo>
                  <a:lnTo>
                    <a:pt x="64909" y="408114"/>
                  </a:lnTo>
                  <a:lnTo>
                    <a:pt x="69392" y="403631"/>
                  </a:lnTo>
                  <a:lnTo>
                    <a:pt x="71640" y="403631"/>
                  </a:lnTo>
                  <a:lnTo>
                    <a:pt x="76111" y="403631"/>
                  </a:lnTo>
                  <a:lnTo>
                    <a:pt x="76111" y="367753"/>
                  </a:lnTo>
                  <a:lnTo>
                    <a:pt x="78359" y="365506"/>
                  </a:lnTo>
                  <a:lnTo>
                    <a:pt x="78359" y="363270"/>
                  </a:lnTo>
                  <a:lnTo>
                    <a:pt x="73875" y="363270"/>
                  </a:lnTo>
                  <a:lnTo>
                    <a:pt x="71640" y="361022"/>
                  </a:lnTo>
                  <a:lnTo>
                    <a:pt x="71640" y="358775"/>
                  </a:lnTo>
                  <a:lnTo>
                    <a:pt x="73875" y="358775"/>
                  </a:lnTo>
                  <a:lnTo>
                    <a:pt x="78359" y="363270"/>
                  </a:lnTo>
                  <a:lnTo>
                    <a:pt x="80594" y="356539"/>
                  </a:lnTo>
                  <a:lnTo>
                    <a:pt x="80594" y="349808"/>
                  </a:lnTo>
                  <a:close/>
                </a:path>
                <a:path w="201929" h="9835515" extrusionOk="0">
                  <a:moveTo>
                    <a:pt x="80721" y="5155311"/>
                  </a:moveTo>
                  <a:lnTo>
                    <a:pt x="78435" y="5150828"/>
                  </a:lnTo>
                  <a:lnTo>
                    <a:pt x="73990" y="5146345"/>
                  </a:lnTo>
                  <a:lnTo>
                    <a:pt x="73990" y="5141849"/>
                  </a:lnTo>
                  <a:lnTo>
                    <a:pt x="78435" y="5137366"/>
                  </a:lnTo>
                  <a:lnTo>
                    <a:pt x="78435" y="5132883"/>
                  </a:lnTo>
                  <a:lnTo>
                    <a:pt x="73990" y="5128399"/>
                  </a:lnTo>
                  <a:lnTo>
                    <a:pt x="76149" y="5123916"/>
                  </a:lnTo>
                  <a:lnTo>
                    <a:pt x="76149" y="5119433"/>
                  </a:lnTo>
                  <a:lnTo>
                    <a:pt x="78435" y="5119433"/>
                  </a:lnTo>
                  <a:lnTo>
                    <a:pt x="78435" y="5117185"/>
                  </a:lnTo>
                  <a:lnTo>
                    <a:pt x="76149" y="5112702"/>
                  </a:lnTo>
                  <a:lnTo>
                    <a:pt x="73990" y="5110467"/>
                  </a:lnTo>
                  <a:lnTo>
                    <a:pt x="71704" y="5105971"/>
                  </a:lnTo>
                  <a:lnTo>
                    <a:pt x="69418" y="5103736"/>
                  </a:lnTo>
                  <a:lnTo>
                    <a:pt x="64973" y="5103736"/>
                  </a:lnTo>
                  <a:lnTo>
                    <a:pt x="62750" y="5101552"/>
                  </a:lnTo>
                  <a:lnTo>
                    <a:pt x="60528" y="5101488"/>
                  </a:lnTo>
                  <a:lnTo>
                    <a:pt x="58242" y="5099253"/>
                  </a:lnTo>
                  <a:lnTo>
                    <a:pt x="58242" y="5103736"/>
                  </a:lnTo>
                  <a:lnTo>
                    <a:pt x="62687" y="5108219"/>
                  </a:lnTo>
                  <a:lnTo>
                    <a:pt x="58242" y="5112702"/>
                  </a:lnTo>
                  <a:lnTo>
                    <a:pt x="58242" y="5114950"/>
                  </a:lnTo>
                  <a:lnTo>
                    <a:pt x="62687" y="5119382"/>
                  </a:lnTo>
                  <a:lnTo>
                    <a:pt x="64973" y="5121668"/>
                  </a:lnTo>
                  <a:lnTo>
                    <a:pt x="62687" y="5126164"/>
                  </a:lnTo>
                  <a:lnTo>
                    <a:pt x="60528" y="5128399"/>
                  </a:lnTo>
                  <a:lnTo>
                    <a:pt x="60528" y="5130647"/>
                  </a:lnTo>
                  <a:lnTo>
                    <a:pt x="58242" y="5130647"/>
                  </a:lnTo>
                  <a:lnTo>
                    <a:pt x="55956" y="5132883"/>
                  </a:lnTo>
                  <a:lnTo>
                    <a:pt x="49352" y="5137366"/>
                  </a:lnTo>
                  <a:lnTo>
                    <a:pt x="53797" y="5141849"/>
                  </a:lnTo>
                  <a:lnTo>
                    <a:pt x="58242" y="5148580"/>
                  </a:lnTo>
                  <a:lnTo>
                    <a:pt x="62687" y="5162042"/>
                  </a:lnTo>
                  <a:lnTo>
                    <a:pt x="64973" y="5162042"/>
                  </a:lnTo>
                  <a:lnTo>
                    <a:pt x="62750" y="5164213"/>
                  </a:lnTo>
                  <a:lnTo>
                    <a:pt x="58242" y="5164277"/>
                  </a:lnTo>
                  <a:lnTo>
                    <a:pt x="53797" y="5162042"/>
                  </a:lnTo>
                  <a:lnTo>
                    <a:pt x="51511" y="5164277"/>
                  </a:lnTo>
                  <a:lnTo>
                    <a:pt x="51511" y="5173243"/>
                  </a:lnTo>
                  <a:lnTo>
                    <a:pt x="53797" y="5175491"/>
                  </a:lnTo>
                  <a:lnTo>
                    <a:pt x="55956" y="5179974"/>
                  </a:lnTo>
                  <a:lnTo>
                    <a:pt x="55956" y="5182222"/>
                  </a:lnTo>
                  <a:lnTo>
                    <a:pt x="51511" y="5191188"/>
                  </a:lnTo>
                  <a:lnTo>
                    <a:pt x="53797" y="5193436"/>
                  </a:lnTo>
                  <a:lnTo>
                    <a:pt x="55956" y="5194147"/>
                  </a:lnTo>
                  <a:lnTo>
                    <a:pt x="60528" y="5195671"/>
                  </a:lnTo>
                  <a:lnTo>
                    <a:pt x="64973" y="5195671"/>
                  </a:lnTo>
                  <a:lnTo>
                    <a:pt x="64973" y="5197919"/>
                  </a:lnTo>
                  <a:lnTo>
                    <a:pt x="67259" y="5197919"/>
                  </a:lnTo>
                  <a:lnTo>
                    <a:pt x="67259" y="5202402"/>
                  </a:lnTo>
                  <a:lnTo>
                    <a:pt x="64973" y="5206885"/>
                  </a:lnTo>
                  <a:lnTo>
                    <a:pt x="64973" y="5211369"/>
                  </a:lnTo>
                  <a:lnTo>
                    <a:pt x="62687" y="5213616"/>
                  </a:lnTo>
                  <a:lnTo>
                    <a:pt x="58242" y="5215852"/>
                  </a:lnTo>
                  <a:lnTo>
                    <a:pt x="55956" y="5215852"/>
                  </a:lnTo>
                  <a:lnTo>
                    <a:pt x="55956" y="5236032"/>
                  </a:lnTo>
                  <a:lnTo>
                    <a:pt x="58242" y="5238280"/>
                  </a:lnTo>
                  <a:lnTo>
                    <a:pt x="58242" y="5240515"/>
                  </a:lnTo>
                  <a:lnTo>
                    <a:pt x="60528" y="5240515"/>
                  </a:lnTo>
                  <a:lnTo>
                    <a:pt x="62687" y="5238343"/>
                  </a:lnTo>
                  <a:lnTo>
                    <a:pt x="64973" y="5236032"/>
                  </a:lnTo>
                  <a:lnTo>
                    <a:pt x="67259" y="5236032"/>
                  </a:lnTo>
                  <a:lnTo>
                    <a:pt x="67259" y="5238280"/>
                  </a:lnTo>
                  <a:lnTo>
                    <a:pt x="62699" y="5238331"/>
                  </a:lnTo>
                  <a:lnTo>
                    <a:pt x="64973" y="5245011"/>
                  </a:lnTo>
                  <a:lnTo>
                    <a:pt x="64973" y="5249494"/>
                  </a:lnTo>
                  <a:lnTo>
                    <a:pt x="67259" y="5247183"/>
                  </a:lnTo>
                  <a:lnTo>
                    <a:pt x="69418" y="5245011"/>
                  </a:lnTo>
                  <a:lnTo>
                    <a:pt x="71704" y="5245011"/>
                  </a:lnTo>
                  <a:lnTo>
                    <a:pt x="76149" y="5240515"/>
                  </a:lnTo>
                  <a:lnTo>
                    <a:pt x="76149" y="5231549"/>
                  </a:lnTo>
                  <a:lnTo>
                    <a:pt x="76149" y="5229314"/>
                  </a:lnTo>
                  <a:lnTo>
                    <a:pt x="76149" y="5220335"/>
                  </a:lnTo>
                  <a:lnTo>
                    <a:pt x="78435" y="5215852"/>
                  </a:lnTo>
                  <a:lnTo>
                    <a:pt x="76149" y="5213616"/>
                  </a:lnTo>
                  <a:lnTo>
                    <a:pt x="71704" y="5211369"/>
                  </a:lnTo>
                  <a:lnTo>
                    <a:pt x="69418" y="5211369"/>
                  </a:lnTo>
                  <a:lnTo>
                    <a:pt x="69418" y="5200154"/>
                  </a:lnTo>
                  <a:lnTo>
                    <a:pt x="67259" y="5193436"/>
                  </a:lnTo>
                  <a:lnTo>
                    <a:pt x="67259" y="5186705"/>
                  </a:lnTo>
                  <a:lnTo>
                    <a:pt x="69418" y="5182222"/>
                  </a:lnTo>
                  <a:lnTo>
                    <a:pt x="73990" y="5184457"/>
                  </a:lnTo>
                  <a:lnTo>
                    <a:pt x="78435" y="5184457"/>
                  </a:lnTo>
                  <a:lnTo>
                    <a:pt x="78435" y="5177739"/>
                  </a:lnTo>
                  <a:lnTo>
                    <a:pt x="80721" y="5175491"/>
                  </a:lnTo>
                  <a:lnTo>
                    <a:pt x="80721" y="5171008"/>
                  </a:lnTo>
                  <a:lnTo>
                    <a:pt x="73990" y="5164277"/>
                  </a:lnTo>
                  <a:lnTo>
                    <a:pt x="76149" y="5162042"/>
                  </a:lnTo>
                  <a:lnTo>
                    <a:pt x="80721" y="5155311"/>
                  </a:lnTo>
                  <a:close/>
                </a:path>
                <a:path w="201929" h="9835515" extrusionOk="0">
                  <a:moveTo>
                    <a:pt x="87325" y="257873"/>
                  </a:moveTo>
                  <a:lnTo>
                    <a:pt x="78359" y="248907"/>
                  </a:lnTo>
                  <a:lnTo>
                    <a:pt x="76111" y="248907"/>
                  </a:lnTo>
                  <a:lnTo>
                    <a:pt x="71640" y="253390"/>
                  </a:lnTo>
                  <a:lnTo>
                    <a:pt x="71640" y="255625"/>
                  </a:lnTo>
                  <a:lnTo>
                    <a:pt x="69570" y="263652"/>
                  </a:lnTo>
                  <a:lnTo>
                    <a:pt x="66878" y="271043"/>
                  </a:lnTo>
                  <a:lnTo>
                    <a:pt x="63754" y="278015"/>
                  </a:lnTo>
                  <a:lnTo>
                    <a:pt x="60426" y="284784"/>
                  </a:lnTo>
                  <a:lnTo>
                    <a:pt x="57912" y="291477"/>
                  </a:lnTo>
                  <a:lnTo>
                    <a:pt x="57061" y="297954"/>
                  </a:lnTo>
                  <a:lnTo>
                    <a:pt x="57912" y="304012"/>
                  </a:lnTo>
                  <a:lnTo>
                    <a:pt x="60426" y="309448"/>
                  </a:lnTo>
                  <a:lnTo>
                    <a:pt x="62674" y="311683"/>
                  </a:lnTo>
                  <a:lnTo>
                    <a:pt x="62674" y="316179"/>
                  </a:lnTo>
                  <a:lnTo>
                    <a:pt x="64909" y="318414"/>
                  </a:lnTo>
                  <a:lnTo>
                    <a:pt x="73875" y="318414"/>
                  </a:lnTo>
                  <a:lnTo>
                    <a:pt x="76111" y="315048"/>
                  </a:lnTo>
                  <a:lnTo>
                    <a:pt x="78359" y="311683"/>
                  </a:lnTo>
                  <a:lnTo>
                    <a:pt x="80594" y="311683"/>
                  </a:lnTo>
                  <a:lnTo>
                    <a:pt x="80594" y="307200"/>
                  </a:lnTo>
                  <a:lnTo>
                    <a:pt x="78359" y="304965"/>
                  </a:lnTo>
                  <a:lnTo>
                    <a:pt x="76111" y="300482"/>
                  </a:lnTo>
                  <a:lnTo>
                    <a:pt x="78359" y="295998"/>
                  </a:lnTo>
                  <a:lnTo>
                    <a:pt x="80987" y="287934"/>
                  </a:lnTo>
                  <a:lnTo>
                    <a:pt x="82562" y="280301"/>
                  </a:lnTo>
                  <a:lnTo>
                    <a:pt x="83718" y="272656"/>
                  </a:lnTo>
                  <a:lnTo>
                    <a:pt x="85077" y="264604"/>
                  </a:lnTo>
                  <a:lnTo>
                    <a:pt x="87325" y="257873"/>
                  </a:lnTo>
                  <a:close/>
                </a:path>
                <a:path w="201929" h="9835515" extrusionOk="0">
                  <a:moveTo>
                    <a:pt x="87325" y="163690"/>
                  </a:moveTo>
                  <a:lnTo>
                    <a:pt x="82842" y="159207"/>
                  </a:lnTo>
                  <a:lnTo>
                    <a:pt x="82842" y="156959"/>
                  </a:lnTo>
                  <a:lnTo>
                    <a:pt x="80594" y="156959"/>
                  </a:lnTo>
                  <a:lnTo>
                    <a:pt x="80594" y="159207"/>
                  </a:lnTo>
                  <a:lnTo>
                    <a:pt x="85077" y="163690"/>
                  </a:lnTo>
                  <a:lnTo>
                    <a:pt x="87325" y="163690"/>
                  </a:lnTo>
                  <a:close/>
                </a:path>
                <a:path w="201929" h="9835515" extrusionOk="0">
                  <a:moveTo>
                    <a:pt x="89560" y="199567"/>
                  </a:moveTo>
                  <a:lnTo>
                    <a:pt x="87325" y="199567"/>
                  </a:lnTo>
                  <a:lnTo>
                    <a:pt x="85077" y="195084"/>
                  </a:lnTo>
                  <a:lnTo>
                    <a:pt x="85077" y="192836"/>
                  </a:lnTo>
                  <a:lnTo>
                    <a:pt x="80594" y="190601"/>
                  </a:lnTo>
                  <a:lnTo>
                    <a:pt x="80594" y="188353"/>
                  </a:lnTo>
                  <a:lnTo>
                    <a:pt x="78359" y="190601"/>
                  </a:lnTo>
                  <a:lnTo>
                    <a:pt x="78359" y="192836"/>
                  </a:lnTo>
                  <a:lnTo>
                    <a:pt x="80594" y="201815"/>
                  </a:lnTo>
                  <a:lnTo>
                    <a:pt x="80594" y="208534"/>
                  </a:lnTo>
                  <a:lnTo>
                    <a:pt x="78359" y="217512"/>
                  </a:lnTo>
                  <a:lnTo>
                    <a:pt x="78359" y="226479"/>
                  </a:lnTo>
                  <a:lnTo>
                    <a:pt x="85077" y="233210"/>
                  </a:lnTo>
                  <a:lnTo>
                    <a:pt x="85077" y="246659"/>
                  </a:lnTo>
                  <a:lnTo>
                    <a:pt x="85356" y="246659"/>
                  </a:lnTo>
                  <a:lnTo>
                    <a:pt x="87325" y="246659"/>
                  </a:lnTo>
                  <a:lnTo>
                    <a:pt x="87325" y="244411"/>
                  </a:lnTo>
                  <a:lnTo>
                    <a:pt x="89560" y="244411"/>
                  </a:lnTo>
                  <a:lnTo>
                    <a:pt x="89560" y="242176"/>
                  </a:lnTo>
                  <a:lnTo>
                    <a:pt x="86728" y="235800"/>
                  </a:lnTo>
                  <a:lnTo>
                    <a:pt x="85356" y="229844"/>
                  </a:lnTo>
                  <a:lnTo>
                    <a:pt x="86093" y="223888"/>
                  </a:lnTo>
                  <a:lnTo>
                    <a:pt x="87325" y="221627"/>
                  </a:lnTo>
                  <a:lnTo>
                    <a:pt x="89560" y="217512"/>
                  </a:lnTo>
                  <a:lnTo>
                    <a:pt x="89560" y="213017"/>
                  </a:lnTo>
                  <a:lnTo>
                    <a:pt x="87325" y="210781"/>
                  </a:lnTo>
                  <a:lnTo>
                    <a:pt x="87325" y="201815"/>
                  </a:lnTo>
                  <a:lnTo>
                    <a:pt x="89560" y="199567"/>
                  </a:lnTo>
                  <a:close/>
                </a:path>
                <a:path w="201929" h="9835515" extrusionOk="0">
                  <a:moveTo>
                    <a:pt x="91808" y="82969"/>
                  </a:moveTo>
                  <a:lnTo>
                    <a:pt x="89560" y="80721"/>
                  </a:lnTo>
                  <a:lnTo>
                    <a:pt x="85077" y="80721"/>
                  </a:lnTo>
                  <a:lnTo>
                    <a:pt x="82842" y="85204"/>
                  </a:lnTo>
                  <a:lnTo>
                    <a:pt x="80594" y="87452"/>
                  </a:lnTo>
                  <a:lnTo>
                    <a:pt x="80594" y="96418"/>
                  </a:lnTo>
                  <a:lnTo>
                    <a:pt x="82842" y="98666"/>
                  </a:lnTo>
                  <a:lnTo>
                    <a:pt x="87325" y="94170"/>
                  </a:lnTo>
                  <a:lnTo>
                    <a:pt x="87325" y="85204"/>
                  </a:lnTo>
                  <a:lnTo>
                    <a:pt x="91808" y="82969"/>
                  </a:lnTo>
                  <a:close/>
                </a:path>
                <a:path w="201929" h="9835515" extrusionOk="0">
                  <a:moveTo>
                    <a:pt x="91897" y="5166525"/>
                  </a:moveTo>
                  <a:lnTo>
                    <a:pt x="89611" y="5168760"/>
                  </a:lnTo>
                  <a:lnTo>
                    <a:pt x="91897" y="5168760"/>
                  </a:lnTo>
                  <a:lnTo>
                    <a:pt x="91897" y="5166525"/>
                  </a:lnTo>
                  <a:close/>
                </a:path>
                <a:path w="201929" h="9835515" extrusionOk="0">
                  <a:moveTo>
                    <a:pt x="96291" y="134543"/>
                  </a:moveTo>
                  <a:lnTo>
                    <a:pt x="89560" y="127812"/>
                  </a:lnTo>
                  <a:lnTo>
                    <a:pt x="89560" y="123329"/>
                  </a:lnTo>
                  <a:lnTo>
                    <a:pt x="85077" y="118846"/>
                  </a:lnTo>
                  <a:lnTo>
                    <a:pt x="80594" y="123329"/>
                  </a:lnTo>
                  <a:lnTo>
                    <a:pt x="82842" y="127812"/>
                  </a:lnTo>
                  <a:lnTo>
                    <a:pt x="82842" y="130048"/>
                  </a:lnTo>
                  <a:lnTo>
                    <a:pt x="85077" y="134543"/>
                  </a:lnTo>
                  <a:lnTo>
                    <a:pt x="85077" y="141262"/>
                  </a:lnTo>
                  <a:lnTo>
                    <a:pt x="89560" y="141262"/>
                  </a:lnTo>
                  <a:lnTo>
                    <a:pt x="96291" y="134543"/>
                  </a:lnTo>
                  <a:close/>
                </a:path>
                <a:path w="201929" h="9835515" extrusionOk="0">
                  <a:moveTo>
                    <a:pt x="98526" y="47078"/>
                  </a:moveTo>
                  <a:lnTo>
                    <a:pt x="96291" y="47078"/>
                  </a:lnTo>
                  <a:lnTo>
                    <a:pt x="96291" y="44843"/>
                  </a:lnTo>
                  <a:lnTo>
                    <a:pt x="91808" y="44843"/>
                  </a:lnTo>
                  <a:lnTo>
                    <a:pt x="89560" y="47078"/>
                  </a:lnTo>
                  <a:lnTo>
                    <a:pt x="85077" y="49326"/>
                  </a:lnTo>
                  <a:lnTo>
                    <a:pt x="82842" y="53809"/>
                  </a:lnTo>
                  <a:lnTo>
                    <a:pt x="85077" y="58293"/>
                  </a:lnTo>
                  <a:lnTo>
                    <a:pt x="85077" y="60540"/>
                  </a:lnTo>
                  <a:lnTo>
                    <a:pt x="96291" y="60540"/>
                  </a:lnTo>
                  <a:lnTo>
                    <a:pt x="98526" y="56057"/>
                  </a:lnTo>
                  <a:lnTo>
                    <a:pt x="98526" y="47078"/>
                  </a:lnTo>
                  <a:close/>
                </a:path>
                <a:path w="201929" h="9835515" extrusionOk="0">
                  <a:moveTo>
                    <a:pt x="98526" y="0"/>
                  </a:moveTo>
                  <a:lnTo>
                    <a:pt x="96291" y="2235"/>
                  </a:lnTo>
                  <a:lnTo>
                    <a:pt x="91808" y="2235"/>
                  </a:lnTo>
                  <a:lnTo>
                    <a:pt x="91808" y="4483"/>
                  </a:lnTo>
                  <a:lnTo>
                    <a:pt x="96291" y="4483"/>
                  </a:lnTo>
                  <a:lnTo>
                    <a:pt x="98526" y="2235"/>
                  </a:lnTo>
                  <a:lnTo>
                    <a:pt x="98526" y="0"/>
                  </a:lnTo>
                  <a:close/>
                </a:path>
                <a:path w="201929" h="9835515" extrusionOk="0">
                  <a:moveTo>
                    <a:pt x="107492" y="4722520"/>
                  </a:moveTo>
                  <a:lnTo>
                    <a:pt x="105333" y="4718037"/>
                  </a:lnTo>
                  <a:lnTo>
                    <a:pt x="103047" y="4715802"/>
                  </a:lnTo>
                  <a:lnTo>
                    <a:pt x="100888" y="4711306"/>
                  </a:lnTo>
                  <a:lnTo>
                    <a:pt x="100888" y="4706823"/>
                  </a:lnTo>
                  <a:lnTo>
                    <a:pt x="105333" y="4697857"/>
                  </a:lnTo>
                  <a:lnTo>
                    <a:pt x="105333" y="4686643"/>
                  </a:lnTo>
                  <a:lnTo>
                    <a:pt x="103047" y="4679912"/>
                  </a:lnTo>
                  <a:lnTo>
                    <a:pt x="103047" y="4661979"/>
                  </a:lnTo>
                  <a:lnTo>
                    <a:pt x="98602" y="4657496"/>
                  </a:lnTo>
                  <a:lnTo>
                    <a:pt x="105333" y="4650765"/>
                  </a:lnTo>
                  <a:lnTo>
                    <a:pt x="105333" y="4648517"/>
                  </a:lnTo>
                  <a:lnTo>
                    <a:pt x="103047" y="4644034"/>
                  </a:lnTo>
                  <a:lnTo>
                    <a:pt x="100888" y="4641799"/>
                  </a:lnTo>
                  <a:lnTo>
                    <a:pt x="100888" y="4630585"/>
                  </a:lnTo>
                  <a:lnTo>
                    <a:pt x="98602" y="4628337"/>
                  </a:lnTo>
                  <a:lnTo>
                    <a:pt x="91871" y="4628337"/>
                  </a:lnTo>
                  <a:lnTo>
                    <a:pt x="89585" y="4626102"/>
                  </a:lnTo>
                  <a:lnTo>
                    <a:pt x="89585" y="4623854"/>
                  </a:lnTo>
                  <a:lnTo>
                    <a:pt x="87426" y="4621619"/>
                  </a:lnTo>
                  <a:lnTo>
                    <a:pt x="91871" y="4621619"/>
                  </a:lnTo>
                  <a:lnTo>
                    <a:pt x="89585" y="4623854"/>
                  </a:lnTo>
                  <a:lnTo>
                    <a:pt x="91871" y="4623854"/>
                  </a:lnTo>
                  <a:lnTo>
                    <a:pt x="94157" y="4623854"/>
                  </a:lnTo>
                  <a:lnTo>
                    <a:pt x="96316" y="4621619"/>
                  </a:lnTo>
                  <a:lnTo>
                    <a:pt x="98602" y="4621619"/>
                  </a:lnTo>
                  <a:lnTo>
                    <a:pt x="98602" y="4619371"/>
                  </a:lnTo>
                  <a:lnTo>
                    <a:pt x="100888" y="4619371"/>
                  </a:lnTo>
                  <a:lnTo>
                    <a:pt x="100888" y="4610405"/>
                  </a:lnTo>
                  <a:lnTo>
                    <a:pt x="103047" y="4601438"/>
                  </a:lnTo>
                  <a:lnTo>
                    <a:pt x="94157" y="4596943"/>
                  </a:lnTo>
                  <a:lnTo>
                    <a:pt x="91871" y="4596943"/>
                  </a:lnTo>
                  <a:lnTo>
                    <a:pt x="89585" y="4592459"/>
                  </a:lnTo>
                  <a:lnTo>
                    <a:pt x="91871" y="4590224"/>
                  </a:lnTo>
                  <a:lnTo>
                    <a:pt x="96316" y="4583493"/>
                  </a:lnTo>
                  <a:lnTo>
                    <a:pt x="96316" y="4576762"/>
                  </a:lnTo>
                  <a:lnTo>
                    <a:pt x="98602" y="4570044"/>
                  </a:lnTo>
                  <a:lnTo>
                    <a:pt x="100888" y="4565548"/>
                  </a:lnTo>
                  <a:lnTo>
                    <a:pt x="103047" y="4558830"/>
                  </a:lnTo>
                  <a:lnTo>
                    <a:pt x="98602" y="4554347"/>
                  </a:lnTo>
                  <a:lnTo>
                    <a:pt x="98602" y="4540885"/>
                  </a:lnTo>
                  <a:lnTo>
                    <a:pt x="96316" y="4536402"/>
                  </a:lnTo>
                  <a:lnTo>
                    <a:pt x="94157" y="4534154"/>
                  </a:lnTo>
                  <a:lnTo>
                    <a:pt x="94157" y="4529671"/>
                  </a:lnTo>
                  <a:lnTo>
                    <a:pt x="91871" y="4525188"/>
                  </a:lnTo>
                  <a:lnTo>
                    <a:pt x="91871" y="4520704"/>
                  </a:lnTo>
                  <a:lnTo>
                    <a:pt x="94157" y="4518469"/>
                  </a:lnTo>
                  <a:lnTo>
                    <a:pt x="96316" y="4514100"/>
                  </a:lnTo>
                  <a:lnTo>
                    <a:pt x="98602" y="4509490"/>
                  </a:lnTo>
                  <a:lnTo>
                    <a:pt x="96316" y="4505007"/>
                  </a:lnTo>
                  <a:lnTo>
                    <a:pt x="96316" y="4500524"/>
                  </a:lnTo>
                  <a:lnTo>
                    <a:pt x="100888" y="4493793"/>
                  </a:lnTo>
                  <a:lnTo>
                    <a:pt x="96316" y="4484827"/>
                  </a:lnTo>
                  <a:lnTo>
                    <a:pt x="98602" y="4478096"/>
                  </a:lnTo>
                  <a:lnTo>
                    <a:pt x="98602" y="4475861"/>
                  </a:lnTo>
                  <a:lnTo>
                    <a:pt x="94157" y="4471378"/>
                  </a:lnTo>
                  <a:lnTo>
                    <a:pt x="91871" y="4471378"/>
                  </a:lnTo>
                  <a:lnTo>
                    <a:pt x="89585" y="4470222"/>
                  </a:lnTo>
                  <a:lnTo>
                    <a:pt x="89585" y="4552099"/>
                  </a:lnTo>
                  <a:lnTo>
                    <a:pt x="87426" y="4554347"/>
                  </a:lnTo>
                  <a:lnTo>
                    <a:pt x="85140" y="4549851"/>
                  </a:lnTo>
                  <a:lnTo>
                    <a:pt x="87426" y="4552099"/>
                  </a:lnTo>
                  <a:lnTo>
                    <a:pt x="89585" y="4552099"/>
                  </a:lnTo>
                  <a:lnTo>
                    <a:pt x="89585" y="4470222"/>
                  </a:lnTo>
                  <a:lnTo>
                    <a:pt x="87426" y="4469130"/>
                  </a:lnTo>
                  <a:lnTo>
                    <a:pt x="85140" y="4471378"/>
                  </a:lnTo>
                  <a:lnTo>
                    <a:pt x="85140" y="4473613"/>
                  </a:lnTo>
                  <a:lnTo>
                    <a:pt x="82854" y="4473613"/>
                  </a:lnTo>
                  <a:lnTo>
                    <a:pt x="82854" y="4534154"/>
                  </a:lnTo>
                  <a:lnTo>
                    <a:pt x="80695" y="4536402"/>
                  </a:lnTo>
                  <a:lnTo>
                    <a:pt x="80695" y="4534154"/>
                  </a:lnTo>
                  <a:lnTo>
                    <a:pt x="82854" y="4534154"/>
                  </a:lnTo>
                  <a:lnTo>
                    <a:pt x="82854" y="4473613"/>
                  </a:lnTo>
                  <a:lnTo>
                    <a:pt x="80695" y="4473613"/>
                  </a:lnTo>
                  <a:lnTo>
                    <a:pt x="80695" y="4471378"/>
                  </a:lnTo>
                  <a:lnTo>
                    <a:pt x="85140" y="4469130"/>
                  </a:lnTo>
                  <a:lnTo>
                    <a:pt x="87426" y="4466882"/>
                  </a:lnTo>
                  <a:lnTo>
                    <a:pt x="91871" y="4466882"/>
                  </a:lnTo>
                  <a:lnTo>
                    <a:pt x="94157" y="4464647"/>
                  </a:lnTo>
                  <a:lnTo>
                    <a:pt x="96316" y="4464647"/>
                  </a:lnTo>
                  <a:lnTo>
                    <a:pt x="98602" y="4462399"/>
                  </a:lnTo>
                  <a:lnTo>
                    <a:pt x="98602" y="4460164"/>
                  </a:lnTo>
                  <a:lnTo>
                    <a:pt x="96316" y="4457916"/>
                  </a:lnTo>
                  <a:lnTo>
                    <a:pt x="94157" y="4457916"/>
                  </a:lnTo>
                  <a:lnTo>
                    <a:pt x="94157" y="4455680"/>
                  </a:lnTo>
                  <a:lnTo>
                    <a:pt x="91871" y="4455680"/>
                  </a:lnTo>
                  <a:lnTo>
                    <a:pt x="87426" y="4453433"/>
                  </a:lnTo>
                  <a:lnTo>
                    <a:pt x="85140" y="4451185"/>
                  </a:lnTo>
                  <a:lnTo>
                    <a:pt x="87426" y="4446702"/>
                  </a:lnTo>
                  <a:lnTo>
                    <a:pt x="87426" y="4442218"/>
                  </a:lnTo>
                  <a:lnTo>
                    <a:pt x="89585" y="4442218"/>
                  </a:lnTo>
                  <a:lnTo>
                    <a:pt x="91871" y="4439983"/>
                  </a:lnTo>
                  <a:lnTo>
                    <a:pt x="89585" y="4437735"/>
                  </a:lnTo>
                  <a:lnTo>
                    <a:pt x="89585" y="4435487"/>
                  </a:lnTo>
                  <a:lnTo>
                    <a:pt x="87426" y="4431004"/>
                  </a:lnTo>
                  <a:lnTo>
                    <a:pt x="91871" y="4428769"/>
                  </a:lnTo>
                  <a:lnTo>
                    <a:pt x="96316" y="4426521"/>
                  </a:lnTo>
                  <a:lnTo>
                    <a:pt x="94157" y="4422038"/>
                  </a:lnTo>
                  <a:lnTo>
                    <a:pt x="94157" y="4419803"/>
                  </a:lnTo>
                  <a:lnTo>
                    <a:pt x="91871" y="4417555"/>
                  </a:lnTo>
                  <a:lnTo>
                    <a:pt x="94157" y="4415244"/>
                  </a:lnTo>
                  <a:lnTo>
                    <a:pt x="96316" y="4413072"/>
                  </a:lnTo>
                  <a:lnTo>
                    <a:pt x="96316" y="4404106"/>
                  </a:lnTo>
                  <a:lnTo>
                    <a:pt x="94157" y="4399610"/>
                  </a:lnTo>
                  <a:lnTo>
                    <a:pt x="94157" y="4395127"/>
                  </a:lnTo>
                  <a:lnTo>
                    <a:pt x="96316" y="4390644"/>
                  </a:lnTo>
                  <a:lnTo>
                    <a:pt x="91871" y="4383913"/>
                  </a:lnTo>
                  <a:lnTo>
                    <a:pt x="94157" y="4379430"/>
                  </a:lnTo>
                  <a:lnTo>
                    <a:pt x="91871" y="4374947"/>
                  </a:lnTo>
                  <a:lnTo>
                    <a:pt x="94157" y="4368216"/>
                  </a:lnTo>
                  <a:lnTo>
                    <a:pt x="94157" y="4363732"/>
                  </a:lnTo>
                  <a:lnTo>
                    <a:pt x="95046" y="4356659"/>
                  </a:lnTo>
                  <a:lnTo>
                    <a:pt x="95427" y="4341660"/>
                  </a:lnTo>
                  <a:lnTo>
                    <a:pt x="96316" y="4334586"/>
                  </a:lnTo>
                  <a:lnTo>
                    <a:pt x="98602" y="4330103"/>
                  </a:lnTo>
                  <a:lnTo>
                    <a:pt x="96316" y="4323372"/>
                  </a:lnTo>
                  <a:lnTo>
                    <a:pt x="87426" y="4314406"/>
                  </a:lnTo>
                  <a:lnTo>
                    <a:pt x="87426" y="4307675"/>
                  </a:lnTo>
                  <a:lnTo>
                    <a:pt x="89585" y="4305439"/>
                  </a:lnTo>
                  <a:lnTo>
                    <a:pt x="89585" y="4303192"/>
                  </a:lnTo>
                  <a:lnTo>
                    <a:pt x="91871" y="4296461"/>
                  </a:lnTo>
                  <a:lnTo>
                    <a:pt x="91871" y="4291977"/>
                  </a:lnTo>
                  <a:lnTo>
                    <a:pt x="85140" y="4287494"/>
                  </a:lnTo>
                  <a:lnTo>
                    <a:pt x="82854" y="4285246"/>
                  </a:lnTo>
                  <a:lnTo>
                    <a:pt x="80695" y="4285246"/>
                  </a:lnTo>
                  <a:lnTo>
                    <a:pt x="78409" y="4280763"/>
                  </a:lnTo>
                  <a:lnTo>
                    <a:pt x="80695" y="4274045"/>
                  </a:lnTo>
                  <a:lnTo>
                    <a:pt x="82854" y="4269549"/>
                  </a:lnTo>
                  <a:lnTo>
                    <a:pt x="89585" y="4265066"/>
                  </a:lnTo>
                  <a:lnTo>
                    <a:pt x="91871" y="4265066"/>
                  </a:lnTo>
                  <a:lnTo>
                    <a:pt x="91871" y="4251617"/>
                  </a:lnTo>
                  <a:lnTo>
                    <a:pt x="89585" y="4247134"/>
                  </a:lnTo>
                  <a:lnTo>
                    <a:pt x="89585" y="4233672"/>
                  </a:lnTo>
                  <a:lnTo>
                    <a:pt x="91871" y="4231437"/>
                  </a:lnTo>
                  <a:lnTo>
                    <a:pt x="91871" y="4222470"/>
                  </a:lnTo>
                  <a:lnTo>
                    <a:pt x="89585" y="4217975"/>
                  </a:lnTo>
                  <a:lnTo>
                    <a:pt x="84797" y="4214787"/>
                  </a:lnTo>
                  <a:lnTo>
                    <a:pt x="87426" y="4213491"/>
                  </a:lnTo>
                  <a:lnTo>
                    <a:pt x="91871" y="4204525"/>
                  </a:lnTo>
                  <a:lnTo>
                    <a:pt x="89585" y="4202277"/>
                  </a:lnTo>
                  <a:lnTo>
                    <a:pt x="89585" y="4200042"/>
                  </a:lnTo>
                  <a:lnTo>
                    <a:pt x="87426" y="4195559"/>
                  </a:lnTo>
                  <a:lnTo>
                    <a:pt x="85140" y="4188828"/>
                  </a:lnTo>
                  <a:lnTo>
                    <a:pt x="87426" y="4186517"/>
                  </a:lnTo>
                  <a:lnTo>
                    <a:pt x="89585" y="4184345"/>
                  </a:lnTo>
                  <a:lnTo>
                    <a:pt x="89585" y="4175379"/>
                  </a:lnTo>
                  <a:lnTo>
                    <a:pt x="87426" y="4170883"/>
                  </a:lnTo>
                  <a:lnTo>
                    <a:pt x="87426" y="4159681"/>
                  </a:lnTo>
                  <a:lnTo>
                    <a:pt x="88315" y="4152595"/>
                  </a:lnTo>
                  <a:lnTo>
                    <a:pt x="87934" y="4145102"/>
                  </a:lnTo>
                  <a:lnTo>
                    <a:pt x="86791" y="4137596"/>
                  </a:lnTo>
                  <a:lnTo>
                    <a:pt x="85140" y="4130522"/>
                  </a:lnTo>
                  <a:lnTo>
                    <a:pt x="85140" y="4128287"/>
                  </a:lnTo>
                  <a:lnTo>
                    <a:pt x="82854" y="4126039"/>
                  </a:lnTo>
                  <a:lnTo>
                    <a:pt x="78409" y="4126039"/>
                  </a:lnTo>
                  <a:lnTo>
                    <a:pt x="78409" y="4247134"/>
                  </a:lnTo>
                  <a:lnTo>
                    <a:pt x="78409" y="4256100"/>
                  </a:lnTo>
                  <a:lnTo>
                    <a:pt x="76123" y="4253852"/>
                  </a:lnTo>
                  <a:lnTo>
                    <a:pt x="73964" y="4253852"/>
                  </a:lnTo>
                  <a:lnTo>
                    <a:pt x="73964" y="4251617"/>
                  </a:lnTo>
                  <a:lnTo>
                    <a:pt x="71678" y="4249369"/>
                  </a:lnTo>
                  <a:lnTo>
                    <a:pt x="69519" y="4249369"/>
                  </a:lnTo>
                  <a:lnTo>
                    <a:pt x="69519" y="4244886"/>
                  </a:lnTo>
                  <a:lnTo>
                    <a:pt x="71678" y="4244886"/>
                  </a:lnTo>
                  <a:lnTo>
                    <a:pt x="73964" y="4247134"/>
                  </a:lnTo>
                  <a:lnTo>
                    <a:pt x="76123" y="4247134"/>
                  </a:lnTo>
                  <a:lnTo>
                    <a:pt x="78409" y="4247134"/>
                  </a:lnTo>
                  <a:lnTo>
                    <a:pt x="78409" y="4126039"/>
                  </a:lnTo>
                  <a:lnTo>
                    <a:pt x="76123" y="4126039"/>
                  </a:lnTo>
                  <a:lnTo>
                    <a:pt x="76123" y="4123804"/>
                  </a:lnTo>
                  <a:lnTo>
                    <a:pt x="78409" y="4123804"/>
                  </a:lnTo>
                  <a:lnTo>
                    <a:pt x="78409" y="4121556"/>
                  </a:lnTo>
                  <a:lnTo>
                    <a:pt x="82854" y="4121556"/>
                  </a:lnTo>
                  <a:lnTo>
                    <a:pt x="87426" y="4119308"/>
                  </a:lnTo>
                  <a:lnTo>
                    <a:pt x="89585" y="4117073"/>
                  </a:lnTo>
                  <a:lnTo>
                    <a:pt x="87426" y="4112590"/>
                  </a:lnTo>
                  <a:lnTo>
                    <a:pt x="85140" y="4110342"/>
                  </a:lnTo>
                  <a:lnTo>
                    <a:pt x="82854" y="4105859"/>
                  </a:lnTo>
                  <a:lnTo>
                    <a:pt x="82854" y="4101376"/>
                  </a:lnTo>
                  <a:lnTo>
                    <a:pt x="87426" y="4099102"/>
                  </a:lnTo>
                  <a:lnTo>
                    <a:pt x="91871" y="4096893"/>
                  </a:lnTo>
                  <a:lnTo>
                    <a:pt x="91871" y="4092410"/>
                  </a:lnTo>
                  <a:lnTo>
                    <a:pt x="87426" y="4087914"/>
                  </a:lnTo>
                  <a:lnTo>
                    <a:pt x="87426" y="4085679"/>
                  </a:lnTo>
                  <a:lnTo>
                    <a:pt x="89585" y="4081195"/>
                  </a:lnTo>
                  <a:lnTo>
                    <a:pt x="89585" y="4069981"/>
                  </a:lnTo>
                  <a:lnTo>
                    <a:pt x="94157" y="4061015"/>
                  </a:lnTo>
                  <a:lnTo>
                    <a:pt x="91871" y="4058767"/>
                  </a:lnTo>
                  <a:lnTo>
                    <a:pt x="87426" y="4056519"/>
                  </a:lnTo>
                  <a:lnTo>
                    <a:pt x="82854" y="4056519"/>
                  </a:lnTo>
                  <a:lnTo>
                    <a:pt x="85140" y="4049801"/>
                  </a:lnTo>
                  <a:lnTo>
                    <a:pt x="85140" y="4043070"/>
                  </a:lnTo>
                  <a:lnTo>
                    <a:pt x="91871" y="4036339"/>
                  </a:lnTo>
                  <a:lnTo>
                    <a:pt x="91871" y="4034104"/>
                  </a:lnTo>
                  <a:lnTo>
                    <a:pt x="89585" y="4031856"/>
                  </a:lnTo>
                  <a:lnTo>
                    <a:pt x="85140" y="4029621"/>
                  </a:lnTo>
                  <a:lnTo>
                    <a:pt x="85140" y="4027373"/>
                  </a:lnTo>
                  <a:lnTo>
                    <a:pt x="87426" y="4022890"/>
                  </a:lnTo>
                  <a:lnTo>
                    <a:pt x="89585" y="4020642"/>
                  </a:lnTo>
                  <a:lnTo>
                    <a:pt x="87426" y="4018407"/>
                  </a:lnTo>
                  <a:lnTo>
                    <a:pt x="87426" y="4013924"/>
                  </a:lnTo>
                  <a:lnTo>
                    <a:pt x="85140" y="4013924"/>
                  </a:lnTo>
                  <a:lnTo>
                    <a:pt x="85140" y="4011676"/>
                  </a:lnTo>
                  <a:lnTo>
                    <a:pt x="82854" y="4009440"/>
                  </a:lnTo>
                  <a:lnTo>
                    <a:pt x="82854" y="4007193"/>
                  </a:lnTo>
                  <a:lnTo>
                    <a:pt x="87426" y="4004945"/>
                  </a:lnTo>
                  <a:lnTo>
                    <a:pt x="89585" y="4002709"/>
                  </a:lnTo>
                  <a:lnTo>
                    <a:pt x="89585" y="3993743"/>
                  </a:lnTo>
                  <a:lnTo>
                    <a:pt x="87426" y="3989247"/>
                  </a:lnTo>
                  <a:lnTo>
                    <a:pt x="87426" y="3980281"/>
                  </a:lnTo>
                  <a:lnTo>
                    <a:pt x="82854" y="3975798"/>
                  </a:lnTo>
                  <a:lnTo>
                    <a:pt x="78409" y="3973550"/>
                  </a:lnTo>
                  <a:lnTo>
                    <a:pt x="76123" y="3973550"/>
                  </a:lnTo>
                  <a:lnTo>
                    <a:pt x="71678" y="3969067"/>
                  </a:lnTo>
                  <a:lnTo>
                    <a:pt x="71678" y="3964584"/>
                  </a:lnTo>
                  <a:lnTo>
                    <a:pt x="73964" y="3964584"/>
                  </a:lnTo>
                  <a:lnTo>
                    <a:pt x="78409" y="3964584"/>
                  </a:lnTo>
                  <a:lnTo>
                    <a:pt x="80695" y="3964584"/>
                  </a:lnTo>
                  <a:lnTo>
                    <a:pt x="85140" y="3962349"/>
                  </a:lnTo>
                  <a:lnTo>
                    <a:pt x="89585" y="3957853"/>
                  </a:lnTo>
                  <a:lnTo>
                    <a:pt x="87426" y="3953370"/>
                  </a:lnTo>
                  <a:lnTo>
                    <a:pt x="87426" y="3942156"/>
                  </a:lnTo>
                  <a:lnTo>
                    <a:pt x="85140" y="3937673"/>
                  </a:lnTo>
                  <a:lnTo>
                    <a:pt x="85140" y="3924223"/>
                  </a:lnTo>
                  <a:lnTo>
                    <a:pt x="82854" y="3919740"/>
                  </a:lnTo>
                  <a:lnTo>
                    <a:pt x="80695" y="3919740"/>
                  </a:lnTo>
                  <a:lnTo>
                    <a:pt x="82854" y="3917492"/>
                  </a:lnTo>
                  <a:lnTo>
                    <a:pt x="82854" y="3913009"/>
                  </a:lnTo>
                  <a:lnTo>
                    <a:pt x="85140" y="3908526"/>
                  </a:lnTo>
                  <a:lnTo>
                    <a:pt x="85140" y="3901795"/>
                  </a:lnTo>
                  <a:lnTo>
                    <a:pt x="82854" y="3899560"/>
                  </a:lnTo>
                  <a:lnTo>
                    <a:pt x="82854" y="3897312"/>
                  </a:lnTo>
                  <a:lnTo>
                    <a:pt x="78409" y="3897312"/>
                  </a:lnTo>
                  <a:lnTo>
                    <a:pt x="78409" y="3895077"/>
                  </a:lnTo>
                  <a:lnTo>
                    <a:pt x="80695" y="3892829"/>
                  </a:lnTo>
                  <a:lnTo>
                    <a:pt x="87426" y="3888346"/>
                  </a:lnTo>
                  <a:lnTo>
                    <a:pt x="85140" y="3883863"/>
                  </a:lnTo>
                  <a:lnTo>
                    <a:pt x="85140" y="3874884"/>
                  </a:lnTo>
                  <a:lnTo>
                    <a:pt x="80695" y="3872649"/>
                  </a:lnTo>
                  <a:lnTo>
                    <a:pt x="78409" y="3870401"/>
                  </a:lnTo>
                  <a:lnTo>
                    <a:pt x="78409" y="3868166"/>
                  </a:lnTo>
                  <a:lnTo>
                    <a:pt x="80695" y="3865918"/>
                  </a:lnTo>
                  <a:lnTo>
                    <a:pt x="80695" y="3863683"/>
                  </a:lnTo>
                  <a:lnTo>
                    <a:pt x="87426" y="3856952"/>
                  </a:lnTo>
                  <a:lnTo>
                    <a:pt x="87426" y="3839006"/>
                  </a:lnTo>
                  <a:lnTo>
                    <a:pt x="85140" y="3839006"/>
                  </a:lnTo>
                  <a:lnTo>
                    <a:pt x="80695" y="3834523"/>
                  </a:lnTo>
                  <a:lnTo>
                    <a:pt x="78409" y="3834523"/>
                  </a:lnTo>
                  <a:lnTo>
                    <a:pt x="76123" y="3832288"/>
                  </a:lnTo>
                  <a:lnTo>
                    <a:pt x="73964" y="3832288"/>
                  </a:lnTo>
                  <a:lnTo>
                    <a:pt x="73964" y="3825557"/>
                  </a:lnTo>
                  <a:lnTo>
                    <a:pt x="76123" y="3825557"/>
                  </a:lnTo>
                  <a:lnTo>
                    <a:pt x="80695" y="3825557"/>
                  </a:lnTo>
                  <a:lnTo>
                    <a:pt x="80695" y="3823309"/>
                  </a:lnTo>
                  <a:lnTo>
                    <a:pt x="76123" y="3816591"/>
                  </a:lnTo>
                  <a:lnTo>
                    <a:pt x="76123" y="3812108"/>
                  </a:lnTo>
                  <a:lnTo>
                    <a:pt x="80695" y="3805377"/>
                  </a:lnTo>
                  <a:lnTo>
                    <a:pt x="82854" y="3798646"/>
                  </a:lnTo>
                  <a:lnTo>
                    <a:pt x="82854" y="3787432"/>
                  </a:lnTo>
                  <a:lnTo>
                    <a:pt x="80695" y="3785197"/>
                  </a:lnTo>
                  <a:lnTo>
                    <a:pt x="78409" y="3785197"/>
                  </a:lnTo>
                  <a:lnTo>
                    <a:pt x="73964" y="3780713"/>
                  </a:lnTo>
                  <a:lnTo>
                    <a:pt x="71678" y="3776218"/>
                  </a:lnTo>
                  <a:lnTo>
                    <a:pt x="69519" y="3773982"/>
                  </a:lnTo>
                  <a:lnTo>
                    <a:pt x="73964" y="3771735"/>
                  </a:lnTo>
                  <a:lnTo>
                    <a:pt x="76123" y="3769499"/>
                  </a:lnTo>
                  <a:lnTo>
                    <a:pt x="78409" y="3769499"/>
                  </a:lnTo>
                  <a:lnTo>
                    <a:pt x="78409" y="3767251"/>
                  </a:lnTo>
                  <a:lnTo>
                    <a:pt x="80695" y="3760520"/>
                  </a:lnTo>
                  <a:lnTo>
                    <a:pt x="82854" y="3756037"/>
                  </a:lnTo>
                  <a:lnTo>
                    <a:pt x="78409" y="3751554"/>
                  </a:lnTo>
                  <a:lnTo>
                    <a:pt x="76123" y="3747071"/>
                  </a:lnTo>
                  <a:lnTo>
                    <a:pt x="76123" y="3733622"/>
                  </a:lnTo>
                  <a:lnTo>
                    <a:pt x="75615" y="3726891"/>
                  </a:lnTo>
                  <a:lnTo>
                    <a:pt x="74345" y="3720160"/>
                  </a:lnTo>
                  <a:lnTo>
                    <a:pt x="71678" y="3713442"/>
                  </a:lnTo>
                  <a:lnTo>
                    <a:pt x="69519" y="3708946"/>
                  </a:lnTo>
                  <a:lnTo>
                    <a:pt x="69519" y="3702227"/>
                  </a:lnTo>
                  <a:lnTo>
                    <a:pt x="71678" y="3697871"/>
                  </a:lnTo>
                  <a:lnTo>
                    <a:pt x="73964" y="3693249"/>
                  </a:lnTo>
                  <a:lnTo>
                    <a:pt x="73964" y="3691013"/>
                  </a:lnTo>
                  <a:lnTo>
                    <a:pt x="71678" y="3686530"/>
                  </a:lnTo>
                  <a:lnTo>
                    <a:pt x="73964" y="3682047"/>
                  </a:lnTo>
                  <a:lnTo>
                    <a:pt x="69519" y="3675316"/>
                  </a:lnTo>
                  <a:lnTo>
                    <a:pt x="71678" y="3670833"/>
                  </a:lnTo>
                  <a:lnTo>
                    <a:pt x="71678" y="3643922"/>
                  </a:lnTo>
                  <a:lnTo>
                    <a:pt x="76123" y="3639439"/>
                  </a:lnTo>
                  <a:lnTo>
                    <a:pt x="76123" y="3634956"/>
                  </a:lnTo>
                  <a:lnTo>
                    <a:pt x="73964" y="3630460"/>
                  </a:lnTo>
                  <a:lnTo>
                    <a:pt x="73964" y="3628225"/>
                  </a:lnTo>
                  <a:lnTo>
                    <a:pt x="71678" y="3625977"/>
                  </a:lnTo>
                  <a:lnTo>
                    <a:pt x="69519" y="3628225"/>
                  </a:lnTo>
                  <a:lnTo>
                    <a:pt x="67233" y="3632708"/>
                  </a:lnTo>
                  <a:lnTo>
                    <a:pt x="62788" y="3634956"/>
                  </a:lnTo>
                  <a:lnTo>
                    <a:pt x="53771" y="3634956"/>
                  </a:lnTo>
                  <a:lnTo>
                    <a:pt x="49326" y="3637191"/>
                  </a:lnTo>
                  <a:lnTo>
                    <a:pt x="44754" y="3641674"/>
                  </a:lnTo>
                  <a:lnTo>
                    <a:pt x="44754" y="3650653"/>
                  </a:lnTo>
                  <a:lnTo>
                    <a:pt x="47040" y="3657371"/>
                  </a:lnTo>
                  <a:lnTo>
                    <a:pt x="47040" y="3661854"/>
                  </a:lnTo>
                  <a:lnTo>
                    <a:pt x="49326" y="3664102"/>
                  </a:lnTo>
                  <a:lnTo>
                    <a:pt x="53771" y="3664102"/>
                  </a:lnTo>
                  <a:lnTo>
                    <a:pt x="58216" y="3666350"/>
                  </a:lnTo>
                  <a:lnTo>
                    <a:pt x="60502" y="3670833"/>
                  </a:lnTo>
                  <a:lnTo>
                    <a:pt x="53771" y="3677551"/>
                  </a:lnTo>
                  <a:lnTo>
                    <a:pt x="53771" y="3679799"/>
                  </a:lnTo>
                  <a:lnTo>
                    <a:pt x="51485" y="3682047"/>
                  </a:lnTo>
                  <a:lnTo>
                    <a:pt x="51485" y="3691013"/>
                  </a:lnTo>
                  <a:lnTo>
                    <a:pt x="49326" y="3695496"/>
                  </a:lnTo>
                  <a:lnTo>
                    <a:pt x="44754" y="3699980"/>
                  </a:lnTo>
                  <a:lnTo>
                    <a:pt x="44754" y="3702227"/>
                  </a:lnTo>
                  <a:lnTo>
                    <a:pt x="47040" y="3704463"/>
                  </a:lnTo>
                  <a:lnTo>
                    <a:pt x="51485" y="3711194"/>
                  </a:lnTo>
                  <a:lnTo>
                    <a:pt x="53771" y="3715677"/>
                  </a:lnTo>
                  <a:lnTo>
                    <a:pt x="51485" y="3722408"/>
                  </a:lnTo>
                  <a:lnTo>
                    <a:pt x="49326" y="3724643"/>
                  </a:lnTo>
                  <a:lnTo>
                    <a:pt x="49326" y="3729126"/>
                  </a:lnTo>
                  <a:lnTo>
                    <a:pt x="51485" y="3731374"/>
                  </a:lnTo>
                  <a:lnTo>
                    <a:pt x="53771" y="3738105"/>
                  </a:lnTo>
                  <a:lnTo>
                    <a:pt x="56057" y="3742588"/>
                  </a:lnTo>
                  <a:lnTo>
                    <a:pt x="53771" y="3749319"/>
                  </a:lnTo>
                  <a:lnTo>
                    <a:pt x="53771" y="3762768"/>
                  </a:lnTo>
                  <a:lnTo>
                    <a:pt x="51485" y="3765016"/>
                  </a:lnTo>
                  <a:lnTo>
                    <a:pt x="47040" y="3771735"/>
                  </a:lnTo>
                  <a:lnTo>
                    <a:pt x="47040" y="3778466"/>
                  </a:lnTo>
                  <a:lnTo>
                    <a:pt x="53771" y="3782949"/>
                  </a:lnTo>
                  <a:lnTo>
                    <a:pt x="56057" y="3785197"/>
                  </a:lnTo>
                  <a:lnTo>
                    <a:pt x="56057" y="3789680"/>
                  </a:lnTo>
                  <a:lnTo>
                    <a:pt x="53771" y="3791915"/>
                  </a:lnTo>
                  <a:lnTo>
                    <a:pt x="49326" y="3794163"/>
                  </a:lnTo>
                  <a:lnTo>
                    <a:pt x="47040" y="3796411"/>
                  </a:lnTo>
                  <a:lnTo>
                    <a:pt x="53771" y="3803129"/>
                  </a:lnTo>
                  <a:lnTo>
                    <a:pt x="53771" y="3809860"/>
                  </a:lnTo>
                  <a:lnTo>
                    <a:pt x="56057" y="3814343"/>
                  </a:lnTo>
                  <a:lnTo>
                    <a:pt x="56057" y="3823309"/>
                  </a:lnTo>
                  <a:lnTo>
                    <a:pt x="51485" y="3832288"/>
                  </a:lnTo>
                  <a:lnTo>
                    <a:pt x="51485" y="3834523"/>
                  </a:lnTo>
                  <a:lnTo>
                    <a:pt x="49326" y="3839006"/>
                  </a:lnTo>
                  <a:lnTo>
                    <a:pt x="49326" y="3841254"/>
                  </a:lnTo>
                  <a:lnTo>
                    <a:pt x="46786" y="3849281"/>
                  </a:lnTo>
                  <a:lnTo>
                    <a:pt x="46532" y="3856672"/>
                  </a:lnTo>
                  <a:lnTo>
                    <a:pt x="48691" y="3863644"/>
                  </a:lnTo>
                  <a:lnTo>
                    <a:pt x="53771" y="3870401"/>
                  </a:lnTo>
                  <a:lnTo>
                    <a:pt x="53771" y="3877132"/>
                  </a:lnTo>
                  <a:lnTo>
                    <a:pt x="51485" y="3877132"/>
                  </a:lnTo>
                  <a:lnTo>
                    <a:pt x="51485" y="3879380"/>
                  </a:lnTo>
                  <a:lnTo>
                    <a:pt x="47040" y="3883863"/>
                  </a:lnTo>
                  <a:lnTo>
                    <a:pt x="49326" y="3890581"/>
                  </a:lnTo>
                  <a:lnTo>
                    <a:pt x="53771" y="3892829"/>
                  </a:lnTo>
                  <a:lnTo>
                    <a:pt x="56057" y="3895140"/>
                  </a:lnTo>
                  <a:lnTo>
                    <a:pt x="58216" y="3897312"/>
                  </a:lnTo>
                  <a:lnTo>
                    <a:pt x="60502" y="3897312"/>
                  </a:lnTo>
                  <a:lnTo>
                    <a:pt x="64947" y="3897312"/>
                  </a:lnTo>
                  <a:lnTo>
                    <a:pt x="69519" y="3898836"/>
                  </a:lnTo>
                  <a:lnTo>
                    <a:pt x="71678" y="3899560"/>
                  </a:lnTo>
                  <a:lnTo>
                    <a:pt x="71678" y="3904043"/>
                  </a:lnTo>
                  <a:lnTo>
                    <a:pt x="69519" y="3904043"/>
                  </a:lnTo>
                  <a:lnTo>
                    <a:pt x="64947" y="3906278"/>
                  </a:lnTo>
                  <a:lnTo>
                    <a:pt x="62788" y="3906278"/>
                  </a:lnTo>
                  <a:lnTo>
                    <a:pt x="62788" y="3962349"/>
                  </a:lnTo>
                  <a:lnTo>
                    <a:pt x="62788" y="3964584"/>
                  </a:lnTo>
                  <a:lnTo>
                    <a:pt x="58216" y="3966832"/>
                  </a:lnTo>
                  <a:lnTo>
                    <a:pt x="53771" y="3964584"/>
                  </a:lnTo>
                  <a:lnTo>
                    <a:pt x="53771" y="3962349"/>
                  </a:lnTo>
                  <a:lnTo>
                    <a:pt x="56057" y="3960101"/>
                  </a:lnTo>
                  <a:lnTo>
                    <a:pt x="56057" y="3957853"/>
                  </a:lnTo>
                  <a:lnTo>
                    <a:pt x="60502" y="3957853"/>
                  </a:lnTo>
                  <a:lnTo>
                    <a:pt x="60502" y="3960101"/>
                  </a:lnTo>
                  <a:lnTo>
                    <a:pt x="62788" y="3962349"/>
                  </a:lnTo>
                  <a:lnTo>
                    <a:pt x="62788" y="3906278"/>
                  </a:lnTo>
                  <a:lnTo>
                    <a:pt x="53771" y="3906278"/>
                  </a:lnTo>
                  <a:lnTo>
                    <a:pt x="56057" y="3908526"/>
                  </a:lnTo>
                  <a:lnTo>
                    <a:pt x="56057" y="3910774"/>
                  </a:lnTo>
                  <a:lnTo>
                    <a:pt x="53771" y="3913009"/>
                  </a:lnTo>
                  <a:lnTo>
                    <a:pt x="53771" y="3915257"/>
                  </a:lnTo>
                  <a:lnTo>
                    <a:pt x="49326" y="3915257"/>
                  </a:lnTo>
                  <a:lnTo>
                    <a:pt x="49326" y="3919740"/>
                  </a:lnTo>
                  <a:lnTo>
                    <a:pt x="51485" y="3924223"/>
                  </a:lnTo>
                  <a:lnTo>
                    <a:pt x="51485" y="3933190"/>
                  </a:lnTo>
                  <a:lnTo>
                    <a:pt x="49326" y="3937673"/>
                  </a:lnTo>
                  <a:lnTo>
                    <a:pt x="49326" y="3946652"/>
                  </a:lnTo>
                  <a:lnTo>
                    <a:pt x="51485" y="3951135"/>
                  </a:lnTo>
                  <a:lnTo>
                    <a:pt x="49326" y="3953370"/>
                  </a:lnTo>
                  <a:lnTo>
                    <a:pt x="49326" y="3964584"/>
                  </a:lnTo>
                  <a:lnTo>
                    <a:pt x="47040" y="3973550"/>
                  </a:lnTo>
                  <a:lnTo>
                    <a:pt x="49326" y="3980281"/>
                  </a:lnTo>
                  <a:lnTo>
                    <a:pt x="49326" y="3989247"/>
                  </a:lnTo>
                  <a:lnTo>
                    <a:pt x="51485" y="3991406"/>
                  </a:lnTo>
                  <a:lnTo>
                    <a:pt x="56057" y="3995978"/>
                  </a:lnTo>
                  <a:lnTo>
                    <a:pt x="56057" y="4007193"/>
                  </a:lnTo>
                  <a:lnTo>
                    <a:pt x="58216" y="4009440"/>
                  </a:lnTo>
                  <a:lnTo>
                    <a:pt x="58216" y="4011676"/>
                  </a:lnTo>
                  <a:lnTo>
                    <a:pt x="60502" y="4011676"/>
                  </a:lnTo>
                  <a:lnTo>
                    <a:pt x="62788" y="4020642"/>
                  </a:lnTo>
                  <a:lnTo>
                    <a:pt x="60502" y="4027373"/>
                  </a:lnTo>
                  <a:lnTo>
                    <a:pt x="60502" y="4038587"/>
                  </a:lnTo>
                  <a:lnTo>
                    <a:pt x="58216" y="4043070"/>
                  </a:lnTo>
                  <a:lnTo>
                    <a:pt x="51485" y="4049801"/>
                  </a:lnTo>
                  <a:lnTo>
                    <a:pt x="51485" y="4058767"/>
                  </a:lnTo>
                  <a:lnTo>
                    <a:pt x="49326" y="4065498"/>
                  </a:lnTo>
                  <a:lnTo>
                    <a:pt x="49326" y="4078948"/>
                  </a:lnTo>
                  <a:lnTo>
                    <a:pt x="51485" y="4081195"/>
                  </a:lnTo>
                  <a:lnTo>
                    <a:pt x="53771" y="4085679"/>
                  </a:lnTo>
                  <a:lnTo>
                    <a:pt x="53708" y="4090162"/>
                  </a:lnTo>
                  <a:lnTo>
                    <a:pt x="54864" y="4089006"/>
                  </a:lnTo>
                  <a:lnTo>
                    <a:pt x="56057" y="4090162"/>
                  </a:lnTo>
                  <a:lnTo>
                    <a:pt x="58216" y="4090162"/>
                  </a:lnTo>
                  <a:lnTo>
                    <a:pt x="60502" y="4092410"/>
                  </a:lnTo>
                  <a:lnTo>
                    <a:pt x="60502" y="4087914"/>
                  </a:lnTo>
                  <a:lnTo>
                    <a:pt x="58216" y="4085679"/>
                  </a:lnTo>
                  <a:lnTo>
                    <a:pt x="60502" y="4083431"/>
                  </a:lnTo>
                  <a:lnTo>
                    <a:pt x="62788" y="4083431"/>
                  </a:lnTo>
                  <a:lnTo>
                    <a:pt x="64947" y="4083431"/>
                  </a:lnTo>
                  <a:lnTo>
                    <a:pt x="64947" y="4090162"/>
                  </a:lnTo>
                  <a:lnTo>
                    <a:pt x="62788" y="4090162"/>
                  </a:lnTo>
                  <a:lnTo>
                    <a:pt x="60502" y="4092410"/>
                  </a:lnTo>
                  <a:lnTo>
                    <a:pt x="60502" y="4099128"/>
                  </a:lnTo>
                  <a:lnTo>
                    <a:pt x="62788" y="4101376"/>
                  </a:lnTo>
                  <a:lnTo>
                    <a:pt x="64947" y="4101376"/>
                  </a:lnTo>
                  <a:lnTo>
                    <a:pt x="64947" y="4105859"/>
                  </a:lnTo>
                  <a:lnTo>
                    <a:pt x="60502" y="4105859"/>
                  </a:lnTo>
                  <a:lnTo>
                    <a:pt x="56057" y="4108107"/>
                  </a:lnTo>
                  <a:lnTo>
                    <a:pt x="56057" y="4117073"/>
                  </a:lnTo>
                  <a:lnTo>
                    <a:pt x="58216" y="4123804"/>
                  </a:lnTo>
                  <a:lnTo>
                    <a:pt x="64947" y="4126039"/>
                  </a:lnTo>
                  <a:lnTo>
                    <a:pt x="67233" y="4126039"/>
                  </a:lnTo>
                  <a:lnTo>
                    <a:pt x="64947" y="4130522"/>
                  </a:lnTo>
                  <a:lnTo>
                    <a:pt x="62788" y="4132770"/>
                  </a:lnTo>
                  <a:lnTo>
                    <a:pt x="58216" y="4132770"/>
                  </a:lnTo>
                  <a:lnTo>
                    <a:pt x="56057" y="4137253"/>
                  </a:lnTo>
                  <a:lnTo>
                    <a:pt x="60502" y="4137253"/>
                  </a:lnTo>
                  <a:lnTo>
                    <a:pt x="64947" y="4141736"/>
                  </a:lnTo>
                  <a:lnTo>
                    <a:pt x="64947" y="4143984"/>
                  </a:lnTo>
                  <a:lnTo>
                    <a:pt x="58216" y="4143984"/>
                  </a:lnTo>
                  <a:lnTo>
                    <a:pt x="51485" y="4141736"/>
                  </a:lnTo>
                  <a:lnTo>
                    <a:pt x="49326" y="4143984"/>
                  </a:lnTo>
                  <a:lnTo>
                    <a:pt x="49326" y="4150703"/>
                  </a:lnTo>
                  <a:lnTo>
                    <a:pt x="51485" y="4152950"/>
                  </a:lnTo>
                  <a:lnTo>
                    <a:pt x="51485" y="4157434"/>
                  </a:lnTo>
                  <a:lnTo>
                    <a:pt x="53771" y="4159681"/>
                  </a:lnTo>
                  <a:lnTo>
                    <a:pt x="56057" y="4164165"/>
                  </a:lnTo>
                  <a:lnTo>
                    <a:pt x="56057" y="4170883"/>
                  </a:lnTo>
                  <a:lnTo>
                    <a:pt x="53771" y="4175379"/>
                  </a:lnTo>
                  <a:lnTo>
                    <a:pt x="53771" y="4177614"/>
                  </a:lnTo>
                  <a:lnTo>
                    <a:pt x="51485" y="4179862"/>
                  </a:lnTo>
                  <a:lnTo>
                    <a:pt x="53771" y="4184345"/>
                  </a:lnTo>
                  <a:lnTo>
                    <a:pt x="56057" y="4186580"/>
                  </a:lnTo>
                  <a:lnTo>
                    <a:pt x="56057" y="4188828"/>
                  </a:lnTo>
                  <a:lnTo>
                    <a:pt x="51485" y="4193311"/>
                  </a:lnTo>
                  <a:lnTo>
                    <a:pt x="51485" y="4202277"/>
                  </a:lnTo>
                  <a:lnTo>
                    <a:pt x="53771" y="4204525"/>
                  </a:lnTo>
                  <a:lnTo>
                    <a:pt x="56057" y="4205681"/>
                  </a:lnTo>
                  <a:lnTo>
                    <a:pt x="58216" y="4206773"/>
                  </a:lnTo>
                  <a:lnTo>
                    <a:pt x="60502" y="4209008"/>
                  </a:lnTo>
                  <a:lnTo>
                    <a:pt x="58216" y="4213491"/>
                  </a:lnTo>
                  <a:lnTo>
                    <a:pt x="58216" y="4217975"/>
                  </a:lnTo>
                  <a:lnTo>
                    <a:pt x="51485" y="4224706"/>
                  </a:lnTo>
                  <a:lnTo>
                    <a:pt x="51485" y="4244886"/>
                  </a:lnTo>
                  <a:lnTo>
                    <a:pt x="53771" y="4251617"/>
                  </a:lnTo>
                  <a:lnTo>
                    <a:pt x="53771" y="4258348"/>
                  </a:lnTo>
                  <a:lnTo>
                    <a:pt x="51485" y="4260583"/>
                  </a:lnTo>
                  <a:lnTo>
                    <a:pt x="51485" y="4262831"/>
                  </a:lnTo>
                  <a:lnTo>
                    <a:pt x="53771" y="4265066"/>
                  </a:lnTo>
                  <a:lnTo>
                    <a:pt x="56057" y="4267314"/>
                  </a:lnTo>
                  <a:lnTo>
                    <a:pt x="56057" y="4269549"/>
                  </a:lnTo>
                  <a:lnTo>
                    <a:pt x="53771" y="4274045"/>
                  </a:lnTo>
                  <a:lnTo>
                    <a:pt x="51485" y="4276280"/>
                  </a:lnTo>
                  <a:lnTo>
                    <a:pt x="51485" y="4278528"/>
                  </a:lnTo>
                  <a:lnTo>
                    <a:pt x="56057" y="4283011"/>
                  </a:lnTo>
                  <a:lnTo>
                    <a:pt x="60502" y="4291977"/>
                  </a:lnTo>
                  <a:lnTo>
                    <a:pt x="62788" y="4291977"/>
                  </a:lnTo>
                  <a:lnTo>
                    <a:pt x="60502" y="4294225"/>
                  </a:lnTo>
                  <a:lnTo>
                    <a:pt x="53771" y="4294225"/>
                  </a:lnTo>
                  <a:lnTo>
                    <a:pt x="53771" y="4303192"/>
                  </a:lnTo>
                  <a:lnTo>
                    <a:pt x="51485" y="4307675"/>
                  </a:lnTo>
                  <a:lnTo>
                    <a:pt x="51485" y="4312158"/>
                  </a:lnTo>
                  <a:lnTo>
                    <a:pt x="56057" y="4316641"/>
                  </a:lnTo>
                  <a:lnTo>
                    <a:pt x="60502" y="4312158"/>
                  </a:lnTo>
                  <a:lnTo>
                    <a:pt x="62788" y="4312158"/>
                  </a:lnTo>
                  <a:lnTo>
                    <a:pt x="64947" y="4309923"/>
                  </a:lnTo>
                  <a:lnTo>
                    <a:pt x="67233" y="4312158"/>
                  </a:lnTo>
                  <a:lnTo>
                    <a:pt x="69519" y="4314406"/>
                  </a:lnTo>
                  <a:lnTo>
                    <a:pt x="69519" y="4321137"/>
                  </a:lnTo>
                  <a:lnTo>
                    <a:pt x="67233" y="4327855"/>
                  </a:lnTo>
                  <a:lnTo>
                    <a:pt x="62788" y="4330103"/>
                  </a:lnTo>
                  <a:lnTo>
                    <a:pt x="60502" y="4334586"/>
                  </a:lnTo>
                  <a:lnTo>
                    <a:pt x="58216" y="4336821"/>
                  </a:lnTo>
                  <a:lnTo>
                    <a:pt x="56057" y="4336821"/>
                  </a:lnTo>
                  <a:lnTo>
                    <a:pt x="51485" y="4339069"/>
                  </a:lnTo>
                  <a:lnTo>
                    <a:pt x="53517" y="4345800"/>
                  </a:lnTo>
                  <a:lnTo>
                    <a:pt x="54025" y="4359249"/>
                  </a:lnTo>
                  <a:lnTo>
                    <a:pt x="56057" y="4365980"/>
                  </a:lnTo>
                  <a:lnTo>
                    <a:pt x="56057" y="4377194"/>
                  </a:lnTo>
                  <a:lnTo>
                    <a:pt x="51485" y="4386161"/>
                  </a:lnTo>
                  <a:lnTo>
                    <a:pt x="51485" y="4390644"/>
                  </a:lnTo>
                  <a:lnTo>
                    <a:pt x="53771" y="4392892"/>
                  </a:lnTo>
                  <a:lnTo>
                    <a:pt x="56057" y="4397908"/>
                  </a:lnTo>
                  <a:lnTo>
                    <a:pt x="56819" y="4399585"/>
                  </a:lnTo>
                  <a:lnTo>
                    <a:pt x="59359" y="4406062"/>
                  </a:lnTo>
                  <a:lnTo>
                    <a:pt x="61899" y="4412119"/>
                  </a:lnTo>
                  <a:lnTo>
                    <a:pt x="64947" y="4417555"/>
                  </a:lnTo>
                  <a:lnTo>
                    <a:pt x="67233" y="4419803"/>
                  </a:lnTo>
                  <a:lnTo>
                    <a:pt x="67233" y="4422038"/>
                  </a:lnTo>
                  <a:lnTo>
                    <a:pt x="64947" y="4424286"/>
                  </a:lnTo>
                  <a:lnTo>
                    <a:pt x="64947" y="4426521"/>
                  </a:lnTo>
                  <a:lnTo>
                    <a:pt x="62788" y="4426521"/>
                  </a:lnTo>
                  <a:lnTo>
                    <a:pt x="62788" y="4428769"/>
                  </a:lnTo>
                  <a:lnTo>
                    <a:pt x="60502" y="4431004"/>
                  </a:lnTo>
                  <a:lnTo>
                    <a:pt x="62788" y="4431004"/>
                  </a:lnTo>
                  <a:lnTo>
                    <a:pt x="64947" y="4433252"/>
                  </a:lnTo>
                  <a:lnTo>
                    <a:pt x="67233" y="4433252"/>
                  </a:lnTo>
                  <a:lnTo>
                    <a:pt x="67233" y="4435487"/>
                  </a:lnTo>
                  <a:lnTo>
                    <a:pt x="71678" y="4435487"/>
                  </a:lnTo>
                  <a:lnTo>
                    <a:pt x="71678" y="4439983"/>
                  </a:lnTo>
                  <a:lnTo>
                    <a:pt x="69519" y="4442218"/>
                  </a:lnTo>
                  <a:lnTo>
                    <a:pt x="64947" y="4442218"/>
                  </a:lnTo>
                  <a:lnTo>
                    <a:pt x="64947" y="4444466"/>
                  </a:lnTo>
                  <a:lnTo>
                    <a:pt x="58216" y="4444466"/>
                  </a:lnTo>
                  <a:lnTo>
                    <a:pt x="58216" y="4453433"/>
                  </a:lnTo>
                  <a:lnTo>
                    <a:pt x="64947" y="4453433"/>
                  </a:lnTo>
                  <a:lnTo>
                    <a:pt x="67233" y="4455680"/>
                  </a:lnTo>
                  <a:lnTo>
                    <a:pt x="67233" y="4457916"/>
                  </a:lnTo>
                  <a:lnTo>
                    <a:pt x="60502" y="4464647"/>
                  </a:lnTo>
                  <a:lnTo>
                    <a:pt x="62788" y="4466882"/>
                  </a:lnTo>
                  <a:lnTo>
                    <a:pt x="64947" y="4466882"/>
                  </a:lnTo>
                  <a:lnTo>
                    <a:pt x="62788" y="4469130"/>
                  </a:lnTo>
                  <a:lnTo>
                    <a:pt x="58216" y="4471378"/>
                  </a:lnTo>
                  <a:lnTo>
                    <a:pt x="58216" y="4487075"/>
                  </a:lnTo>
                  <a:lnTo>
                    <a:pt x="60502" y="4491558"/>
                  </a:lnTo>
                  <a:lnTo>
                    <a:pt x="60502" y="4502772"/>
                  </a:lnTo>
                  <a:lnTo>
                    <a:pt x="58216" y="4511738"/>
                  </a:lnTo>
                  <a:lnTo>
                    <a:pt x="58216" y="4518469"/>
                  </a:lnTo>
                  <a:lnTo>
                    <a:pt x="60502" y="4527435"/>
                  </a:lnTo>
                  <a:lnTo>
                    <a:pt x="60502" y="4531919"/>
                  </a:lnTo>
                  <a:lnTo>
                    <a:pt x="58216" y="4534154"/>
                  </a:lnTo>
                  <a:lnTo>
                    <a:pt x="58216" y="4538650"/>
                  </a:lnTo>
                  <a:lnTo>
                    <a:pt x="60502" y="4543133"/>
                  </a:lnTo>
                  <a:lnTo>
                    <a:pt x="60502" y="4545368"/>
                  </a:lnTo>
                  <a:lnTo>
                    <a:pt x="56057" y="4554347"/>
                  </a:lnTo>
                  <a:lnTo>
                    <a:pt x="58216" y="4561065"/>
                  </a:lnTo>
                  <a:lnTo>
                    <a:pt x="56057" y="4567796"/>
                  </a:lnTo>
                  <a:lnTo>
                    <a:pt x="58216" y="4570044"/>
                  </a:lnTo>
                  <a:lnTo>
                    <a:pt x="58216" y="4572279"/>
                  </a:lnTo>
                  <a:lnTo>
                    <a:pt x="60502" y="4573803"/>
                  </a:lnTo>
                  <a:lnTo>
                    <a:pt x="64947" y="4576762"/>
                  </a:lnTo>
                  <a:lnTo>
                    <a:pt x="67233" y="4583493"/>
                  </a:lnTo>
                  <a:lnTo>
                    <a:pt x="67233" y="4592459"/>
                  </a:lnTo>
                  <a:lnTo>
                    <a:pt x="69519" y="4596943"/>
                  </a:lnTo>
                  <a:lnTo>
                    <a:pt x="71678" y="4599190"/>
                  </a:lnTo>
                  <a:lnTo>
                    <a:pt x="73964" y="4599190"/>
                  </a:lnTo>
                  <a:lnTo>
                    <a:pt x="76123" y="4601362"/>
                  </a:lnTo>
                  <a:lnTo>
                    <a:pt x="78409" y="4603674"/>
                  </a:lnTo>
                  <a:lnTo>
                    <a:pt x="78409" y="4608157"/>
                  </a:lnTo>
                  <a:lnTo>
                    <a:pt x="73964" y="4610405"/>
                  </a:lnTo>
                  <a:lnTo>
                    <a:pt x="71678" y="4612640"/>
                  </a:lnTo>
                  <a:lnTo>
                    <a:pt x="67233" y="4612640"/>
                  </a:lnTo>
                  <a:lnTo>
                    <a:pt x="62788" y="4614888"/>
                  </a:lnTo>
                  <a:lnTo>
                    <a:pt x="60502" y="4619371"/>
                  </a:lnTo>
                  <a:lnTo>
                    <a:pt x="60502" y="4621619"/>
                  </a:lnTo>
                  <a:lnTo>
                    <a:pt x="62788" y="4626102"/>
                  </a:lnTo>
                  <a:lnTo>
                    <a:pt x="64947" y="4626102"/>
                  </a:lnTo>
                  <a:lnTo>
                    <a:pt x="67233" y="4628337"/>
                  </a:lnTo>
                  <a:lnTo>
                    <a:pt x="71678" y="4626102"/>
                  </a:lnTo>
                  <a:lnTo>
                    <a:pt x="71678" y="4630585"/>
                  </a:lnTo>
                  <a:lnTo>
                    <a:pt x="73964" y="4637316"/>
                  </a:lnTo>
                  <a:lnTo>
                    <a:pt x="67233" y="4635068"/>
                  </a:lnTo>
                  <a:lnTo>
                    <a:pt x="64947" y="4637316"/>
                  </a:lnTo>
                  <a:lnTo>
                    <a:pt x="62788" y="4637316"/>
                  </a:lnTo>
                  <a:lnTo>
                    <a:pt x="62788" y="4639551"/>
                  </a:lnTo>
                  <a:lnTo>
                    <a:pt x="67233" y="4644034"/>
                  </a:lnTo>
                  <a:lnTo>
                    <a:pt x="69519" y="4644034"/>
                  </a:lnTo>
                  <a:lnTo>
                    <a:pt x="69519" y="4653013"/>
                  </a:lnTo>
                  <a:lnTo>
                    <a:pt x="71678" y="4655248"/>
                  </a:lnTo>
                  <a:lnTo>
                    <a:pt x="71678" y="4664214"/>
                  </a:lnTo>
                  <a:lnTo>
                    <a:pt x="73964" y="4666462"/>
                  </a:lnTo>
                  <a:lnTo>
                    <a:pt x="78409" y="4668710"/>
                  </a:lnTo>
                  <a:lnTo>
                    <a:pt x="80695" y="4668710"/>
                  </a:lnTo>
                  <a:lnTo>
                    <a:pt x="82854" y="4668710"/>
                  </a:lnTo>
                  <a:lnTo>
                    <a:pt x="82854" y="4675429"/>
                  </a:lnTo>
                  <a:lnTo>
                    <a:pt x="76123" y="4675429"/>
                  </a:lnTo>
                  <a:lnTo>
                    <a:pt x="71678" y="4677676"/>
                  </a:lnTo>
                  <a:lnTo>
                    <a:pt x="71678" y="4686643"/>
                  </a:lnTo>
                  <a:lnTo>
                    <a:pt x="67233" y="4688891"/>
                  </a:lnTo>
                  <a:lnTo>
                    <a:pt x="64947" y="4691126"/>
                  </a:lnTo>
                  <a:lnTo>
                    <a:pt x="64947" y="4695609"/>
                  </a:lnTo>
                  <a:lnTo>
                    <a:pt x="62788" y="4697857"/>
                  </a:lnTo>
                  <a:lnTo>
                    <a:pt x="64947" y="4702340"/>
                  </a:lnTo>
                  <a:lnTo>
                    <a:pt x="64947" y="4706823"/>
                  </a:lnTo>
                  <a:lnTo>
                    <a:pt x="67233" y="4706823"/>
                  </a:lnTo>
                  <a:lnTo>
                    <a:pt x="71678" y="4711306"/>
                  </a:lnTo>
                  <a:lnTo>
                    <a:pt x="71678" y="4715802"/>
                  </a:lnTo>
                  <a:lnTo>
                    <a:pt x="69519" y="4722520"/>
                  </a:lnTo>
                  <a:lnTo>
                    <a:pt x="69519" y="4727003"/>
                  </a:lnTo>
                  <a:lnTo>
                    <a:pt x="67233" y="4729251"/>
                  </a:lnTo>
                  <a:lnTo>
                    <a:pt x="67233" y="4735982"/>
                  </a:lnTo>
                  <a:lnTo>
                    <a:pt x="64947" y="4742700"/>
                  </a:lnTo>
                  <a:lnTo>
                    <a:pt x="64947" y="4760646"/>
                  </a:lnTo>
                  <a:lnTo>
                    <a:pt x="62788" y="4765129"/>
                  </a:lnTo>
                  <a:lnTo>
                    <a:pt x="60502" y="4767377"/>
                  </a:lnTo>
                  <a:lnTo>
                    <a:pt x="64947" y="4771860"/>
                  </a:lnTo>
                  <a:lnTo>
                    <a:pt x="67233" y="4771860"/>
                  </a:lnTo>
                  <a:lnTo>
                    <a:pt x="71678" y="4776343"/>
                  </a:lnTo>
                  <a:lnTo>
                    <a:pt x="71678" y="4780826"/>
                  </a:lnTo>
                  <a:lnTo>
                    <a:pt x="73964" y="4785309"/>
                  </a:lnTo>
                  <a:lnTo>
                    <a:pt x="71678" y="4787557"/>
                  </a:lnTo>
                  <a:lnTo>
                    <a:pt x="67233" y="4794275"/>
                  </a:lnTo>
                  <a:lnTo>
                    <a:pt x="71678" y="4807737"/>
                  </a:lnTo>
                  <a:lnTo>
                    <a:pt x="71678" y="4809972"/>
                  </a:lnTo>
                  <a:lnTo>
                    <a:pt x="69519" y="4809972"/>
                  </a:lnTo>
                  <a:lnTo>
                    <a:pt x="64947" y="4814468"/>
                  </a:lnTo>
                  <a:lnTo>
                    <a:pt x="64947" y="4816703"/>
                  </a:lnTo>
                  <a:lnTo>
                    <a:pt x="69519" y="4821186"/>
                  </a:lnTo>
                  <a:lnTo>
                    <a:pt x="71678" y="4822279"/>
                  </a:lnTo>
                  <a:lnTo>
                    <a:pt x="73964" y="4823434"/>
                  </a:lnTo>
                  <a:lnTo>
                    <a:pt x="76123" y="4825670"/>
                  </a:lnTo>
                  <a:lnTo>
                    <a:pt x="78409" y="4832401"/>
                  </a:lnTo>
                  <a:lnTo>
                    <a:pt x="82854" y="4839132"/>
                  </a:lnTo>
                  <a:lnTo>
                    <a:pt x="85140" y="4836884"/>
                  </a:lnTo>
                  <a:lnTo>
                    <a:pt x="85140" y="4839132"/>
                  </a:lnTo>
                  <a:lnTo>
                    <a:pt x="80695" y="4841367"/>
                  </a:lnTo>
                  <a:lnTo>
                    <a:pt x="78409" y="4841367"/>
                  </a:lnTo>
                  <a:lnTo>
                    <a:pt x="78409" y="4866043"/>
                  </a:lnTo>
                  <a:lnTo>
                    <a:pt x="82854" y="4866043"/>
                  </a:lnTo>
                  <a:lnTo>
                    <a:pt x="82854" y="4868278"/>
                  </a:lnTo>
                  <a:lnTo>
                    <a:pt x="85140" y="4872761"/>
                  </a:lnTo>
                  <a:lnTo>
                    <a:pt x="87426" y="4870526"/>
                  </a:lnTo>
                  <a:lnTo>
                    <a:pt x="94157" y="4867160"/>
                  </a:lnTo>
                  <a:lnTo>
                    <a:pt x="98602" y="4864938"/>
                  </a:lnTo>
                  <a:lnTo>
                    <a:pt x="100888" y="4863795"/>
                  </a:lnTo>
                  <a:lnTo>
                    <a:pt x="103047" y="4861547"/>
                  </a:lnTo>
                  <a:lnTo>
                    <a:pt x="98602" y="4852581"/>
                  </a:lnTo>
                  <a:lnTo>
                    <a:pt x="103047" y="4848098"/>
                  </a:lnTo>
                  <a:lnTo>
                    <a:pt x="98602" y="4839132"/>
                  </a:lnTo>
                  <a:lnTo>
                    <a:pt x="100253" y="4835791"/>
                  </a:lnTo>
                  <a:lnTo>
                    <a:pt x="103047" y="4830153"/>
                  </a:lnTo>
                  <a:lnTo>
                    <a:pt x="103047" y="4818951"/>
                  </a:lnTo>
                  <a:lnTo>
                    <a:pt x="100888" y="4812220"/>
                  </a:lnTo>
                  <a:lnTo>
                    <a:pt x="100888" y="4807737"/>
                  </a:lnTo>
                  <a:lnTo>
                    <a:pt x="100253" y="4794275"/>
                  </a:lnTo>
                  <a:lnTo>
                    <a:pt x="100888" y="4787557"/>
                  </a:lnTo>
                  <a:lnTo>
                    <a:pt x="103047" y="4780826"/>
                  </a:lnTo>
                  <a:lnTo>
                    <a:pt x="103047" y="4771860"/>
                  </a:lnTo>
                  <a:lnTo>
                    <a:pt x="100888" y="4771860"/>
                  </a:lnTo>
                  <a:lnTo>
                    <a:pt x="100888" y="4769612"/>
                  </a:lnTo>
                  <a:lnTo>
                    <a:pt x="96316" y="4769612"/>
                  </a:lnTo>
                  <a:lnTo>
                    <a:pt x="96316" y="4767377"/>
                  </a:lnTo>
                  <a:lnTo>
                    <a:pt x="94157" y="4767377"/>
                  </a:lnTo>
                  <a:lnTo>
                    <a:pt x="94157" y="4760646"/>
                  </a:lnTo>
                  <a:lnTo>
                    <a:pt x="96316" y="4758398"/>
                  </a:lnTo>
                  <a:lnTo>
                    <a:pt x="98602" y="4758398"/>
                  </a:lnTo>
                  <a:lnTo>
                    <a:pt x="98602" y="4756162"/>
                  </a:lnTo>
                  <a:lnTo>
                    <a:pt x="100888" y="4756162"/>
                  </a:lnTo>
                  <a:lnTo>
                    <a:pt x="105333" y="4753915"/>
                  </a:lnTo>
                  <a:lnTo>
                    <a:pt x="105333" y="4749431"/>
                  </a:lnTo>
                  <a:lnTo>
                    <a:pt x="98602" y="4742700"/>
                  </a:lnTo>
                  <a:lnTo>
                    <a:pt x="98602" y="4738217"/>
                  </a:lnTo>
                  <a:lnTo>
                    <a:pt x="100888" y="4735919"/>
                  </a:lnTo>
                  <a:lnTo>
                    <a:pt x="107492" y="4729251"/>
                  </a:lnTo>
                  <a:lnTo>
                    <a:pt x="107492" y="4722520"/>
                  </a:lnTo>
                  <a:close/>
                </a:path>
                <a:path w="201929" h="9835515" extrusionOk="0">
                  <a:moveTo>
                    <a:pt x="109740" y="4989373"/>
                  </a:moveTo>
                  <a:lnTo>
                    <a:pt x="107492" y="4987125"/>
                  </a:lnTo>
                  <a:lnTo>
                    <a:pt x="105257" y="4982642"/>
                  </a:lnTo>
                  <a:lnTo>
                    <a:pt x="103009" y="4980406"/>
                  </a:lnTo>
                  <a:lnTo>
                    <a:pt x="105257" y="4975911"/>
                  </a:lnTo>
                  <a:lnTo>
                    <a:pt x="105257" y="4969192"/>
                  </a:lnTo>
                  <a:lnTo>
                    <a:pt x="103009" y="4966944"/>
                  </a:lnTo>
                  <a:lnTo>
                    <a:pt x="98526" y="4960213"/>
                  </a:lnTo>
                  <a:lnTo>
                    <a:pt x="98526" y="4955730"/>
                  </a:lnTo>
                  <a:lnTo>
                    <a:pt x="100774" y="4952365"/>
                  </a:lnTo>
                  <a:lnTo>
                    <a:pt x="103009" y="4949012"/>
                  </a:lnTo>
                  <a:lnTo>
                    <a:pt x="105257" y="4946764"/>
                  </a:lnTo>
                  <a:lnTo>
                    <a:pt x="107492" y="4942281"/>
                  </a:lnTo>
                  <a:lnTo>
                    <a:pt x="105257" y="4940033"/>
                  </a:lnTo>
                  <a:lnTo>
                    <a:pt x="103009" y="4935550"/>
                  </a:lnTo>
                  <a:lnTo>
                    <a:pt x="105257" y="4928819"/>
                  </a:lnTo>
                  <a:lnTo>
                    <a:pt x="100774" y="4915370"/>
                  </a:lnTo>
                  <a:lnTo>
                    <a:pt x="100774" y="4910887"/>
                  </a:lnTo>
                  <a:lnTo>
                    <a:pt x="103009" y="4904156"/>
                  </a:lnTo>
                  <a:lnTo>
                    <a:pt x="103009" y="4892941"/>
                  </a:lnTo>
                  <a:lnTo>
                    <a:pt x="98526" y="4888458"/>
                  </a:lnTo>
                  <a:lnTo>
                    <a:pt x="91808" y="4888458"/>
                  </a:lnTo>
                  <a:lnTo>
                    <a:pt x="91808" y="4895189"/>
                  </a:lnTo>
                  <a:lnTo>
                    <a:pt x="91808" y="4899672"/>
                  </a:lnTo>
                  <a:lnTo>
                    <a:pt x="89560" y="4899672"/>
                  </a:lnTo>
                  <a:lnTo>
                    <a:pt x="89560" y="4924336"/>
                  </a:lnTo>
                  <a:lnTo>
                    <a:pt x="89560" y="4926584"/>
                  </a:lnTo>
                  <a:lnTo>
                    <a:pt x="82842" y="4926584"/>
                  </a:lnTo>
                  <a:lnTo>
                    <a:pt x="82842" y="4924336"/>
                  </a:lnTo>
                  <a:lnTo>
                    <a:pt x="87325" y="4924336"/>
                  </a:lnTo>
                  <a:lnTo>
                    <a:pt x="89560" y="4924336"/>
                  </a:lnTo>
                  <a:lnTo>
                    <a:pt x="89560" y="4899672"/>
                  </a:lnTo>
                  <a:lnTo>
                    <a:pt x="87325" y="4899672"/>
                  </a:lnTo>
                  <a:lnTo>
                    <a:pt x="87325" y="4897437"/>
                  </a:lnTo>
                  <a:lnTo>
                    <a:pt x="89560" y="4895189"/>
                  </a:lnTo>
                  <a:lnTo>
                    <a:pt x="91808" y="4895189"/>
                  </a:lnTo>
                  <a:lnTo>
                    <a:pt x="91808" y="4888458"/>
                  </a:lnTo>
                  <a:lnTo>
                    <a:pt x="85077" y="4888458"/>
                  </a:lnTo>
                  <a:lnTo>
                    <a:pt x="82842" y="4886223"/>
                  </a:lnTo>
                  <a:lnTo>
                    <a:pt x="82842" y="4881740"/>
                  </a:lnTo>
                  <a:lnTo>
                    <a:pt x="78359" y="4881740"/>
                  </a:lnTo>
                  <a:lnTo>
                    <a:pt x="76111" y="4886223"/>
                  </a:lnTo>
                  <a:lnTo>
                    <a:pt x="80594" y="4888458"/>
                  </a:lnTo>
                  <a:lnTo>
                    <a:pt x="78359" y="4895189"/>
                  </a:lnTo>
                  <a:lnTo>
                    <a:pt x="80594" y="4897437"/>
                  </a:lnTo>
                  <a:lnTo>
                    <a:pt x="82842" y="4899672"/>
                  </a:lnTo>
                  <a:lnTo>
                    <a:pt x="82842" y="4906403"/>
                  </a:lnTo>
                  <a:lnTo>
                    <a:pt x="80594" y="4908639"/>
                  </a:lnTo>
                  <a:lnTo>
                    <a:pt x="76111" y="4910887"/>
                  </a:lnTo>
                  <a:lnTo>
                    <a:pt x="76111" y="4926584"/>
                  </a:lnTo>
                  <a:lnTo>
                    <a:pt x="78359" y="4928819"/>
                  </a:lnTo>
                  <a:lnTo>
                    <a:pt x="82842" y="4928819"/>
                  </a:lnTo>
                  <a:lnTo>
                    <a:pt x="82842" y="4933315"/>
                  </a:lnTo>
                  <a:lnTo>
                    <a:pt x="85077" y="4935550"/>
                  </a:lnTo>
                  <a:lnTo>
                    <a:pt x="89560" y="4935550"/>
                  </a:lnTo>
                  <a:lnTo>
                    <a:pt x="91808" y="4935550"/>
                  </a:lnTo>
                  <a:lnTo>
                    <a:pt x="94043" y="4935550"/>
                  </a:lnTo>
                  <a:lnTo>
                    <a:pt x="94043" y="5029733"/>
                  </a:lnTo>
                  <a:lnTo>
                    <a:pt x="87325" y="5029733"/>
                  </a:lnTo>
                  <a:lnTo>
                    <a:pt x="87325" y="5027498"/>
                  </a:lnTo>
                  <a:lnTo>
                    <a:pt x="91808" y="5027498"/>
                  </a:lnTo>
                  <a:lnTo>
                    <a:pt x="94043" y="5029733"/>
                  </a:lnTo>
                  <a:lnTo>
                    <a:pt x="94043" y="4935550"/>
                  </a:lnTo>
                  <a:lnTo>
                    <a:pt x="91808" y="4937798"/>
                  </a:lnTo>
                  <a:lnTo>
                    <a:pt x="82842" y="4937798"/>
                  </a:lnTo>
                  <a:lnTo>
                    <a:pt x="82842" y="4944516"/>
                  </a:lnTo>
                  <a:lnTo>
                    <a:pt x="85077" y="4946764"/>
                  </a:lnTo>
                  <a:lnTo>
                    <a:pt x="82842" y="4951247"/>
                  </a:lnTo>
                  <a:lnTo>
                    <a:pt x="78359" y="4955730"/>
                  </a:lnTo>
                  <a:lnTo>
                    <a:pt x="78359" y="4978158"/>
                  </a:lnTo>
                  <a:lnTo>
                    <a:pt x="76111" y="4982642"/>
                  </a:lnTo>
                  <a:lnTo>
                    <a:pt x="76111" y="4989373"/>
                  </a:lnTo>
                  <a:lnTo>
                    <a:pt x="78359" y="4993856"/>
                  </a:lnTo>
                  <a:lnTo>
                    <a:pt x="78359" y="4998339"/>
                  </a:lnTo>
                  <a:lnTo>
                    <a:pt x="73875" y="5002822"/>
                  </a:lnTo>
                  <a:lnTo>
                    <a:pt x="71640" y="5007305"/>
                  </a:lnTo>
                  <a:lnTo>
                    <a:pt x="71640" y="5009553"/>
                  </a:lnTo>
                  <a:lnTo>
                    <a:pt x="80594" y="5014036"/>
                  </a:lnTo>
                  <a:lnTo>
                    <a:pt x="82842" y="5016284"/>
                  </a:lnTo>
                  <a:lnTo>
                    <a:pt x="80594" y="5020767"/>
                  </a:lnTo>
                  <a:lnTo>
                    <a:pt x="80594" y="5029733"/>
                  </a:lnTo>
                  <a:lnTo>
                    <a:pt x="82842" y="5029733"/>
                  </a:lnTo>
                  <a:lnTo>
                    <a:pt x="85077" y="5029733"/>
                  </a:lnTo>
                  <a:lnTo>
                    <a:pt x="85077" y="5031981"/>
                  </a:lnTo>
                  <a:lnTo>
                    <a:pt x="82842" y="5034216"/>
                  </a:lnTo>
                  <a:lnTo>
                    <a:pt x="82842" y="5038699"/>
                  </a:lnTo>
                  <a:lnTo>
                    <a:pt x="80594" y="5043182"/>
                  </a:lnTo>
                  <a:lnTo>
                    <a:pt x="76111" y="5047678"/>
                  </a:lnTo>
                  <a:lnTo>
                    <a:pt x="76111" y="5052161"/>
                  </a:lnTo>
                  <a:lnTo>
                    <a:pt x="82842" y="5058880"/>
                  </a:lnTo>
                  <a:lnTo>
                    <a:pt x="80594" y="5065611"/>
                  </a:lnTo>
                  <a:lnTo>
                    <a:pt x="85077" y="5070094"/>
                  </a:lnTo>
                  <a:lnTo>
                    <a:pt x="87325" y="5067859"/>
                  </a:lnTo>
                  <a:lnTo>
                    <a:pt x="87325" y="5063375"/>
                  </a:lnTo>
                  <a:lnTo>
                    <a:pt x="91808" y="5063375"/>
                  </a:lnTo>
                  <a:lnTo>
                    <a:pt x="94043" y="5065611"/>
                  </a:lnTo>
                  <a:lnTo>
                    <a:pt x="94043" y="5067859"/>
                  </a:lnTo>
                  <a:lnTo>
                    <a:pt x="91808" y="5070094"/>
                  </a:lnTo>
                  <a:lnTo>
                    <a:pt x="85077" y="5070094"/>
                  </a:lnTo>
                  <a:lnTo>
                    <a:pt x="82842" y="5070094"/>
                  </a:lnTo>
                  <a:lnTo>
                    <a:pt x="85077" y="5074577"/>
                  </a:lnTo>
                  <a:lnTo>
                    <a:pt x="80594" y="5076825"/>
                  </a:lnTo>
                  <a:lnTo>
                    <a:pt x="80594" y="5083556"/>
                  </a:lnTo>
                  <a:lnTo>
                    <a:pt x="73875" y="5090274"/>
                  </a:lnTo>
                  <a:lnTo>
                    <a:pt x="76111" y="5099253"/>
                  </a:lnTo>
                  <a:lnTo>
                    <a:pt x="80594" y="5101488"/>
                  </a:lnTo>
                  <a:lnTo>
                    <a:pt x="82842" y="5103736"/>
                  </a:lnTo>
                  <a:lnTo>
                    <a:pt x="85077" y="5103736"/>
                  </a:lnTo>
                  <a:lnTo>
                    <a:pt x="87325" y="5103736"/>
                  </a:lnTo>
                  <a:lnTo>
                    <a:pt x="94043" y="5101488"/>
                  </a:lnTo>
                  <a:lnTo>
                    <a:pt x="98526" y="5099253"/>
                  </a:lnTo>
                  <a:lnTo>
                    <a:pt x="105257" y="5101488"/>
                  </a:lnTo>
                  <a:lnTo>
                    <a:pt x="107492" y="5099253"/>
                  </a:lnTo>
                  <a:lnTo>
                    <a:pt x="109740" y="5094770"/>
                  </a:lnTo>
                  <a:lnTo>
                    <a:pt x="109740" y="5088039"/>
                  </a:lnTo>
                  <a:lnTo>
                    <a:pt x="103009" y="5085791"/>
                  </a:lnTo>
                  <a:lnTo>
                    <a:pt x="100774" y="5085791"/>
                  </a:lnTo>
                  <a:lnTo>
                    <a:pt x="98526" y="5081308"/>
                  </a:lnTo>
                  <a:lnTo>
                    <a:pt x="100774" y="5079073"/>
                  </a:lnTo>
                  <a:lnTo>
                    <a:pt x="100774" y="5076825"/>
                  </a:lnTo>
                  <a:lnTo>
                    <a:pt x="103009" y="5074577"/>
                  </a:lnTo>
                  <a:lnTo>
                    <a:pt x="103009" y="5072342"/>
                  </a:lnTo>
                  <a:lnTo>
                    <a:pt x="105257" y="5067859"/>
                  </a:lnTo>
                  <a:lnTo>
                    <a:pt x="105257" y="5063375"/>
                  </a:lnTo>
                  <a:lnTo>
                    <a:pt x="103009" y="5061128"/>
                  </a:lnTo>
                  <a:lnTo>
                    <a:pt x="100774" y="5056644"/>
                  </a:lnTo>
                  <a:lnTo>
                    <a:pt x="96291" y="5052161"/>
                  </a:lnTo>
                  <a:lnTo>
                    <a:pt x="91808" y="5049913"/>
                  </a:lnTo>
                  <a:lnTo>
                    <a:pt x="91808" y="5047678"/>
                  </a:lnTo>
                  <a:lnTo>
                    <a:pt x="94043" y="5043182"/>
                  </a:lnTo>
                  <a:lnTo>
                    <a:pt x="96291" y="5040947"/>
                  </a:lnTo>
                  <a:lnTo>
                    <a:pt x="98526" y="5039830"/>
                  </a:lnTo>
                  <a:lnTo>
                    <a:pt x="100774" y="5038699"/>
                  </a:lnTo>
                  <a:lnTo>
                    <a:pt x="105257" y="5038699"/>
                  </a:lnTo>
                  <a:lnTo>
                    <a:pt x="105257" y="5020767"/>
                  </a:lnTo>
                  <a:lnTo>
                    <a:pt x="100774" y="5011801"/>
                  </a:lnTo>
                  <a:lnTo>
                    <a:pt x="103009" y="5007305"/>
                  </a:lnTo>
                  <a:lnTo>
                    <a:pt x="100774" y="5002822"/>
                  </a:lnTo>
                  <a:lnTo>
                    <a:pt x="103009" y="5000587"/>
                  </a:lnTo>
                  <a:lnTo>
                    <a:pt x="105257" y="5000587"/>
                  </a:lnTo>
                  <a:lnTo>
                    <a:pt x="105257" y="4998339"/>
                  </a:lnTo>
                  <a:lnTo>
                    <a:pt x="107492" y="4996104"/>
                  </a:lnTo>
                  <a:lnTo>
                    <a:pt x="109740" y="4991608"/>
                  </a:lnTo>
                  <a:lnTo>
                    <a:pt x="109740" y="4989373"/>
                  </a:lnTo>
                  <a:close/>
                </a:path>
                <a:path w="201929" h="9835515" extrusionOk="0">
                  <a:moveTo>
                    <a:pt x="116789" y="6286614"/>
                  </a:moveTo>
                  <a:lnTo>
                    <a:pt x="116535" y="6280658"/>
                  </a:lnTo>
                  <a:lnTo>
                    <a:pt x="114249" y="6274270"/>
                  </a:lnTo>
                  <a:lnTo>
                    <a:pt x="114249" y="6238392"/>
                  </a:lnTo>
                  <a:lnTo>
                    <a:pt x="107518" y="6231674"/>
                  </a:lnTo>
                  <a:lnTo>
                    <a:pt x="105359" y="6231674"/>
                  </a:lnTo>
                  <a:lnTo>
                    <a:pt x="107518" y="6227191"/>
                  </a:lnTo>
                  <a:lnTo>
                    <a:pt x="109804" y="6224943"/>
                  </a:lnTo>
                  <a:lnTo>
                    <a:pt x="112090" y="6222695"/>
                  </a:lnTo>
                  <a:lnTo>
                    <a:pt x="112090" y="6206998"/>
                  </a:lnTo>
                  <a:lnTo>
                    <a:pt x="112090" y="6204763"/>
                  </a:lnTo>
                  <a:lnTo>
                    <a:pt x="112090" y="6198032"/>
                  </a:lnTo>
                  <a:lnTo>
                    <a:pt x="109804" y="6191301"/>
                  </a:lnTo>
                  <a:lnTo>
                    <a:pt x="107518" y="6189065"/>
                  </a:lnTo>
                  <a:lnTo>
                    <a:pt x="107518" y="6184582"/>
                  </a:lnTo>
                  <a:lnTo>
                    <a:pt x="109804" y="6180099"/>
                  </a:lnTo>
                  <a:lnTo>
                    <a:pt x="112090" y="6177851"/>
                  </a:lnTo>
                  <a:lnTo>
                    <a:pt x="112090" y="6155423"/>
                  </a:lnTo>
                  <a:lnTo>
                    <a:pt x="109804" y="6150940"/>
                  </a:lnTo>
                  <a:lnTo>
                    <a:pt x="109804" y="6148705"/>
                  </a:lnTo>
                  <a:lnTo>
                    <a:pt x="107518" y="6144209"/>
                  </a:lnTo>
                  <a:lnTo>
                    <a:pt x="105359" y="6137491"/>
                  </a:lnTo>
                  <a:lnTo>
                    <a:pt x="100787" y="6135243"/>
                  </a:lnTo>
                  <a:lnTo>
                    <a:pt x="98628" y="6135243"/>
                  </a:lnTo>
                  <a:lnTo>
                    <a:pt x="98628" y="6130760"/>
                  </a:lnTo>
                  <a:lnTo>
                    <a:pt x="100787" y="6130760"/>
                  </a:lnTo>
                  <a:lnTo>
                    <a:pt x="103073" y="6130760"/>
                  </a:lnTo>
                  <a:lnTo>
                    <a:pt x="103073" y="6128524"/>
                  </a:lnTo>
                  <a:lnTo>
                    <a:pt x="105359" y="6128524"/>
                  </a:lnTo>
                  <a:lnTo>
                    <a:pt x="107518" y="6128524"/>
                  </a:lnTo>
                  <a:lnTo>
                    <a:pt x="107518" y="6119546"/>
                  </a:lnTo>
                  <a:lnTo>
                    <a:pt x="105359" y="6117310"/>
                  </a:lnTo>
                  <a:lnTo>
                    <a:pt x="105359" y="6112827"/>
                  </a:lnTo>
                  <a:lnTo>
                    <a:pt x="107518" y="6108331"/>
                  </a:lnTo>
                  <a:lnTo>
                    <a:pt x="105359" y="6103848"/>
                  </a:lnTo>
                  <a:lnTo>
                    <a:pt x="105359" y="6101613"/>
                  </a:lnTo>
                  <a:lnTo>
                    <a:pt x="107518" y="6094882"/>
                  </a:lnTo>
                  <a:lnTo>
                    <a:pt x="107518" y="6032093"/>
                  </a:lnTo>
                  <a:lnTo>
                    <a:pt x="109804" y="6027610"/>
                  </a:lnTo>
                  <a:lnTo>
                    <a:pt x="109804" y="6007430"/>
                  </a:lnTo>
                  <a:lnTo>
                    <a:pt x="105359" y="6005182"/>
                  </a:lnTo>
                  <a:lnTo>
                    <a:pt x="98628" y="6002947"/>
                  </a:lnTo>
                  <a:lnTo>
                    <a:pt x="98628" y="6007430"/>
                  </a:lnTo>
                  <a:lnTo>
                    <a:pt x="98628" y="6011913"/>
                  </a:lnTo>
                  <a:lnTo>
                    <a:pt x="94056" y="6009665"/>
                  </a:lnTo>
                  <a:lnTo>
                    <a:pt x="96342" y="6007430"/>
                  </a:lnTo>
                  <a:lnTo>
                    <a:pt x="98628" y="6007430"/>
                  </a:lnTo>
                  <a:lnTo>
                    <a:pt x="98628" y="6002947"/>
                  </a:lnTo>
                  <a:lnTo>
                    <a:pt x="100787" y="6003658"/>
                  </a:lnTo>
                  <a:lnTo>
                    <a:pt x="103073" y="6004420"/>
                  </a:lnTo>
                  <a:lnTo>
                    <a:pt x="103073" y="6002947"/>
                  </a:lnTo>
                  <a:lnTo>
                    <a:pt x="107518" y="5998464"/>
                  </a:lnTo>
                  <a:lnTo>
                    <a:pt x="107518" y="5996216"/>
                  </a:lnTo>
                  <a:lnTo>
                    <a:pt x="105359" y="5993968"/>
                  </a:lnTo>
                  <a:lnTo>
                    <a:pt x="103073" y="5993968"/>
                  </a:lnTo>
                  <a:lnTo>
                    <a:pt x="100787" y="5991733"/>
                  </a:lnTo>
                  <a:lnTo>
                    <a:pt x="100787" y="5987250"/>
                  </a:lnTo>
                  <a:lnTo>
                    <a:pt x="105359" y="5982767"/>
                  </a:lnTo>
                  <a:lnTo>
                    <a:pt x="105359" y="5980519"/>
                  </a:lnTo>
                  <a:lnTo>
                    <a:pt x="107518" y="5980519"/>
                  </a:lnTo>
                  <a:lnTo>
                    <a:pt x="107518" y="5973788"/>
                  </a:lnTo>
                  <a:lnTo>
                    <a:pt x="109804" y="5971552"/>
                  </a:lnTo>
                  <a:lnTo>
                    <a:pt x="109804" y="5967069"/>
                  </a:lnTo>
                  <a:lnTo>
                    <a:pt x="108788" y="5960338"/>
                  </a:lnTo>
                  <a:lnTo>
                    <a:pt x="108216" y="5954293"/>
                  </a:lnTo>
                  <a:lnTo>
                    <a:pt x="107518" y="5953607"/>
                  </a:lnTo>
                  <a:lnTo>
                    <a:pt x="108038" y="5953099"/>
                  </a:lnTo>
                  <a:lnTo>
                    <a:pt x="106629" y="5946876"/>
                  </a:lnTo>
                  <a:lnTo>
                    <a:pt x="103073" y="5940158"/>
                  </a:lnTo>
                  <a:lnTo>
                    <a:pt x="100787" y="5937910"/>
                  </a:lnTo>
                  <a:lnTo>
                    <a:pt x="100787" y="5933427"/>
                  </a:lnTo>
                  <a:lnTo>
                    <a:pt x="105359" y="5928944"/>
                  </a:lnTo>
                  <a:lnTo>
                    <a:pt x="105359" y="5924461"/>
                  </a:lnTo>
                  <a:lnTo>
                    <a:pt x="103073" y="5922213"/>
                  </a:lnTo>
                  <a:lnTo>
                    <a:pt x="103073" y="5919978"/>
                  </a:lnTo>
                  <a:lnTo>
                    <a:pt x="105359" y="5917730"/>
                  </a:lnTo>
                  <a:lnTo>
                    <a:pt x="107518" y="5917730"/>
                  </a:lnTo>
                  <a:lnTo>
                    <a:pt x="109804" y="5917730"/>
                  </a:lnTo>
                  <a:lnTo>
                    <a:pt x="109804" y="5875121"/>
                  </a:lnTo>
                  <a:lnTo>
                    <a:pt x="112090" y="5868403"/>
                  </a:lnTo>
                  <a:lnTo>
                    <a:pt x="105359" y="5861672"/>
                  </a:lnTo>
                  <a:lnTo>
                    <a:pt x="105359" y="5859424"/>
                  </a:lnTo>
                  <a:lnTo>
                    <a:pt x="103073" y="5857189"/>
                  </a:lnTo>
                  <a:lnTo>
                    <a:pt x="103073" y="5848210"/>
                  </a:lnTo>
                  <a:lnTo>
                    <a:pt x="100787" y="5843727"/>
                  </a:lnTo>
                  <a:lnTo>
                    <a:pt x="100787" y="5837009"/>
                  </a:lnTo>
                  <a:lnTo>
                    <a:pt x="103073" y="5834761"/>
                  </a:lnTo>
                  <a:lnTo>
                    <a:pt x="105359" y="5834761"/>
                  </a:lnTo>
                  <a:lnTo>
                    <a:pt x="105359" y="5821311"/>
                  </a:lnTo>
                  <a:lnTo>
                    <a:pt x="107518" y="5819064"/>
                  </a:lnTo>
                  <a:lnTo>
                    <a:pt x="107518" y="5816828"/>
                  </a:lnTo>
                  <a:lnTo>
                    <a:pt x="109804" y="5812333"/>
                  </a:lnTo>
                  <a:lnTo>
                    <a:pt x="105359" y="5807849"/>
                  </a:lnTo>
                  <a:lnTo>
                    <a:pt x="105359" y="5805614"/>
                  </a:lnTo>
                  <a:lnTo>
                    <a:pt x="103073" y="5805614"/>
                  </a:lnTo>
                  <a:lnTo>
                    <a:pt x="103073" y="5803366"/>
                  </a:lnTo>
                  <a:lnTo>
                    <a:pt x="105359" y="5801131"/>
                  </a:lnTo>
                  <a:lnTo>
                    <a:pt x="107518" y="5800039"/>
                  </a:lnTo>
                  <a:lnTo>
                    <a:pt x="109804" y="5798883"/>
                  </a:lnTo>
                  <a:lnTo>
                    <a:pt x="109804" y="5785434"/>
                  </a:lnTo>
                  <a:lnTo>
                    <a:pt x="112090" y="5783186"/>
                  </a:lnTo>
                  <a:lnTo>
                    <a:pt x="112090" y="5771972"/>
                  </a:lnTo>
                  <a:lnTo>
                    <a:pt x="109804" y="5769737"/>
                  </a:lnTo>
                  <a:lnTo>
                    <a:pt x="109804" y="5767489"/>
                  </a:lnTo>
                  <a:lnTo>
                    <a:pt x="107518" y="5760758"/>
                  </a:lnTo>
                  <a:lnTo>
                    <a:pt x="107518" y="5754040"/>
                  </a:lnTo>
                  <a:lnTo>
                    <a:pt x="109804" y="5747309"/>
                  </a:lnTo>
                  <a:lnTo>
                    <a:pt x="109804" y="5740578"/>
                  </a:lnTo>
                  <a:lnTo>
                    <a:pt x="105359" y="5733847"/>
                  </a:lnTo>
                  <a:lnTo>
                    <a:pt x="105359" y="5736094"/>
                  </a:lnTo>
                  <a:lnTo>
                    <a:pt x="105359" y="5738342"/>
                  </a:lnTo>
                  <a:lnTo>
                    <a:pt x="103073" y="5738342"/>
                  </a:lnTo>
                  <a:lnTo>
                    <a:pt x="100787" y="5738342"/>
                  </a:lnTo>
                  <a:lnTo>
                    <a:pt x="103073" y="5736094"/>
                  </a:lnTo>
                  <a:lnTo>
                    <a:pt x="103073" y="5738342"/>
                  </a:lnTo>
                  <a:lnTo>
                    <a:pt x="105359" y="5736094"/>
                  </a:lnTo>
                  <a:lnTo>
                    <a:pt x="105359" y="5733847"/>
                  </a:lnTo>
                  <a:lnTo>
                    <a:pt x="109804" y="5729363"/>
                  </a:lnTo>
                  <a:lnTo>
                    <a:pt x="109804" y="5720397"/>
                  </a:lnTo>
                  <a:lnTo>
                    <a:pt x="100787" y="5720397"/>
                  </a:lnTo>
                  <a:lnTo>
                    <a:pt x="98628" y="5718162"/>
                  </a:lnTo>
                  <a:lnTo>
                    <a:pt x="100787" y="5715978"/>
                  </a:lnTo>
                  <a:lnTo>
                    <a:pt x="105359" y="5711368"/>
                  </a:lnTo>
                  <a:lnTo>
                    <a:pt x="105486" y="5711241"/>
                  </a:lnTo>
                  <a:lnTo>
                    <a:pt x="107518" y="5709183"/>
                  </a:lnTo>
                  <a:lnTo>
                    <a:pt x="109791" y="5704713"/>
                  </a:lnTo>
                  <a:lnTo>
                    <a:pt x="114249" y="5697969"/>
                  </a:lnTo>
                  <a:lnTo>
                    <a:pt x="114249" y="5693486"/>
                  </a:lnTo>
                  <a:lnTo>
                    <a:pt x="112090" y="5686768"/>
                  </a:lnTo>
                  <a:lnTo>
                    <a:pt x="109804" y="5682272"/>
                  </a:lnTo>
                  <a:lnTo>
                    <a:pt x="109804" y="5668823"/>
                  </a:lnTo>
                  <a:lnTo>
                    <a:pt x="107518" y="5664339"/>
                  </a:lnTo>
                  <a:lnTo>
                    <a:pt x="105359" y="5662092"/>
                  </a:lnTo>
                  <a:lnTo>
                    <a:pt x="105359" y="5657608"/>
                  </a:lnTo>
                  <a:lnTo>
                    <a:pt x="107518" y="5653125"/>
                  </a:lnTo>
                  <a:lnTo>
                    <a:pt x="107518" y="5650877"/>
                  </a:lnTo>
                  <a:lnTo>
                    <a:pt x="109804" y="5648642"/>
                  </a:lnTo>
                  <a:lnTo>
                    <a:pt x="109804" y="5641911"/>
                  </a:lnTo>
                  <a:lnTo>
                    <a:pt x="107518" y="5637428"/>
                  </a:lnTo>
                  <a:lnTo>
                    <a:pt x="105359" y="5630697"/>
                  </a:lnTo>
                  <a:lnTo>
                    <a:pt x="107518" y="5623979"/>
                  </a:lnTo>
                  <a:lnTo>
                    <a:pt x="105359" y="5619496"/>
                  </a:lnTo>
                  <a:lnTo>
                    <a:pt x="109804" y="5610517"/>
                  </a:lnTo>
                  <a:lnTo>
                    <a:pt x="109804" y="5576887"/>
                  </a:lnTo>
                  <a:lnTo>
                    <a:pt x="107518" y="5576887"/>
                  </a:lnTo>
                  <a:lnTo>
                    <a:pt x="100787" y="5570156"/>
                  </a:lnTo>
                  <a:lnTo>
                    <a:pt x="100787" y="5567908"/>
                  </a:lnTo>
                  <a:lnTo>
                    <a:pt x="103073" y="5566791"/>
                  </a:lnTo>
                  <a:lnTo>
                    <a:pt x="105359" y="5565673"/>
                  </a:lnTo>
                  <a:lnTo>
                    <a:pt x="109804" y="5565673"/>
                  </a:lnTo>
                  <a:lnTo>
                    <a:pt x="109804" y="5563425"/>
                  </a:lnTo>
                  <a:lnTo>
                    <a:pt x="103073" y="5556707"/>
                  </a:lnTo>
                  <a:lnTo>
                    <a:pt x="103073" y="5554459"/>
                  </a:lnTo>
                  <a:lnTo>
                    <a:pt x="105359" y="5552211"/>
                  </a:lnTo>
                  <a:lnTo>
                    <a:pt x="105359" y="5549976"/>
                  </a:lnTo>
                  <a:lnTo>
                    <a:pt x="107518" y="5547728"/>
                  </a:lnTo>
                  <a:lnTo>
                    <a:pt x="107518" y="5538762"/>
                  </a:lnTo>
                  <a:lnTo>
                    <a:pt x="109804" y="5532031"/>
                  </a:lnTo>
                  <a:lnTo>
                    <a:pt x="107518" y="5525313"/>
                  </a:lnTo>
                  <a:lnTo>
                    <a:pt x="105359" y="5520829"/>
                  </a:lnTo>
                  <a:lnTo>
                    <a:pt x="105359" y="5516334"/>
                  </a:lnTo>
                  <a:lnTo>
                    <a:pt x="100787" y="5511851"/>
                  </a:lnTo>
                  <a:lnTo>
                    <a:pt x="100787" y="5507367"/>
                  </a:lnTo>
                  <a:lnTo>
                    <a:pt x="103073" y="5505132"/>
                  </a:lnTo>
                  <a:lnTo>
                    <a:pt x="107518" y="5502884"/>
                  </a:lnTo>
                  <a:lnTo>
                    <a:pt x="107518" y="5482704"/>
                  </a:lnTo>
                  <a:lnTo>
                    <a:pt x="98628" y="5473738"/>
                  </a:lnTo>
                  <a:lnTo>
                    <a:pt x="98628" y="5471490"/>
                  </a:lnTo>
                  <a:lnTo>
                    <a:pt x="100787" y="5469242"/>
                  </a:lnTo>
                  <a:lnTo>
                    <a:pt x="105359" y="5467007"/>
                  </a:lnTo>
                  <a:lnTo>
                    <a:pt x="107518" y="5462524"/>
                  </a:lnTo>
                  <a:lnTo>
                    <a:pt x="105359" y="5458041"/>
                  </a:lnTo>
                  <a:lnTo>
                    <a:pt x="105359" y="5455793"/>
                  </a:lnTo>
                  <a:lnTo>
                    <a:pt x="103073" y="5453545"/>
                  </a:lnTo>
                  <a:lnTo>
                    <a:pt x="103073" y="5451310"/>
                  </a:lnTo>
                  <a:lnTo>
                    <a:pt x="105359" y="5446827"/>
                  </a:lnTo>
                  <a:lnTo>
                    <a:pt x="109804" y="5440096"/>
                  </a:lnTo>
                  <a:lnTo>
                    <a:pt x="107518" y="5433365"/>
                  </a:lnTo>
                  <a:lnTo>
                    <a:pt x="103073" y="5426646"/>
                  </a:lnTo>
                  <a:lnTo>
                    <a:pt x="103073" y="5424398"/>
                  </a:lnTo>
                  <a:lnTo>
                    <a:pt x="100787" y="5424398"/>
                  </a:lnTo>
                  <a:lnTo>
                    <a:pt x="100787" y="5413184"/>
                  </a:lnTo>
                  <a:lnTo>
                    <a:pt x="103073" y="5410949"/>
                  </a:lnTo>
                  <a:lnTo>
                    <a:pt x="107518" y="5408701"/>
                  </a:lnTo>
                  <a:lnTo>
                    <a:pt x="109804" y="5408701"/>
                  </a:lnTo>
                  <a:lnTo>
                    <a:pt x="114249" y="5406466"/>
                  </a:lnTo>
                  <a:lnTo>
                    <a:pt x="112090" y="5401970"/>
                  </a:lnTo>
                  <a:lnTo>
                    <a:pt x="109804" y="5399735"/>
                  </a:lnTo>
                  <a:lnTo>
                    <a:pt x="109804" y="5397487"/>
                  </a:lnTo>
                  <a:lnTo>
                    <a:pt x="107518" y="5397487"/>
                  </a:lnTo>
                  <a:lnTo>
                    <a:pt x="107518" y="5399735"/>
                  </a:lnTo>
                  <a:lnTo>
                    <a:pt x="105359" y="5395252"/>
                  </a:lnTo>
                  <a:lnTo>
                    <a:pt x="103073" y="5393004"/>
                  </a:lnTo>
                  <a:lnTo>
                    <a:pt x="100787" y="5388521"/>
                  </a:lnTo>
                  <a:lnTo>
                    <a:pt x="103073" y="5384038"/>
                  </a:lnTo>
                  <a:lnTo>
                    <a:pt x="105359" y="5384038"/>
                  </a:lnTo>
                  <a:lnTo>
                    <a:pt x="107518" y="5384038"/>
                  </a:lnTo>
                  <a:lnTo>
                    <a:pt x="112090" y="5379555"/>
                  </a:lnTo>
                  <a:lnTo>
                    <a:pt x="114249" y="5379555"/>
                  </a:lnTo>
                  <a:lnTo>
                    <a:pt x="112090" y="5375072"/>
                  </a:lnTo>
                  <a:lnTo>
                    <a:pt x="109804" y="5372824"/>
                  </a:lnTo>
                  <a:lnTo>
                    <a:pt x="109804" y="5368341"/>
                  </a:lnTo>
                  <a:lnTo>
                    <a:pt x="107518" y="5366093"/>
                  </a:lnTo>
                  <a:lnTo>
                    <a:pt x="107518" y="5348160"/>
                  </a:lnTo>
                  <a:lnTo>
                    <a:pt x="105359" y="5341429"/>
                  </a:lnTo>
                  <a:lnTo>
                    <a:pt x="105359" y="5336946"/>
                  </a:lnTo>
                  <a:lnTo>
                    <a:pt x="112090" y="5330215"/>
                  </a:lnTo>
                  <a:lnTo>
                    <a:pt x="112090" y="5325732"/>
                  </a:lnTo>
                  <a:lnTo>
                    <a:pt x="109804" y="5323497"/>
                  </a:lnTo>
                  <a:lnTo>
                    <a:pt x="107518" y="5319001"/>
                  </a:lnTo>
                  <a:lnTo>
                    <a:pt x="103073" y="5314518"/>
                  </a:lnTo>
                  <a:lnTo>
                    <a:pt x="100787" y="5310035"/>
                  </a:lnTo>
                  <a:lnTo>
                    <a:pt x="103073" y="5305552"/>
                  </a:lnTo>
                  <a:lnTo>
                    <a:pt x="100787" y="5303304"/>
                  </a:lnTo>
                  <a:lnTo>
                    <a:pt x="98628" y="5296586"/>
                  </a:lnTo>
                  <a:lnTo>
                    <a:pt x="98628" y="5289855"/>
                  </a:lnTo>
                  <a:lnTo>
                    <a:pt x="100787" y="5285371"/>
                  </a:lnTo>
                  <a:lnTo>
                    <a:pt x="100787" y="5283124"/>
                  </a:lnTo>
                  <a:lnTo>
                    <a:pt x="103073" y="5280888"/>
                  </a:lnTo>
                  <a:lnTo>
                    <a:pt x="103073" y="5274157"/>
                  </a:lnTo>
                  <a:lnTo>
                    <a:pt x="100787" y="5271909"/>
                  </a:lnTo>
                  <a:lnTo>
                    <a:pt x="98755" y="5270055"/>
                  </a:lnTo>
                  <a:lnTo>
                    <a:pt x="98628" y="5269979"/>
                  </a:lnTo>
                  <a:lnTo>
                    <a:pt x="98628" y="5271909"/>
                  </a:lnTo>
                  <a:lnTo>
                    <a:pt x="98628" y="5274157"/>
                  </a:lnTo>
                  <a:lnTo>
                    <a:pt x="96342" y="5276405"/>
                  </a:lnTo>
                  <a:lnTo>
                    <a:pt x="96342" y="5357126"/>
                  </a:lnTo>
                  <a:lnTo>
                    <a:pt x="96342" y="5361610"/>
                  </a:lnTo>
                  <a:lnTo>
                    <a:pt x="91897" y="5361610"/>
                  </a:lnTo>
                  <a:lnTo>
                    <a:pt x="91897" y="5359374"/>
                  </a:lnTo>
                  <a:lnTo>
                    <a:pt x="94056" y="5358282"/>
                  </a:lnTo>
                  <a:lnTo>
                    <a:pt x="96342" y="5357126"/>
                  </a:lnTo>
                  <a:lnTo>
                    <a:pt x="96342" y="5276405"/>
                  </a:lnTo>
                  <a:lnTo>
                    <a:pt x="94056" y="5276405"/>
                  </a:lnTo>
                  <a:lnTo>
                    <a:pt x="94056" y="5274157"/>
                  </a:lnTo>
                  <a:lnTo>
                    <a:pt x="96342" y="5271909"/>
                  </a:lnTo>
                  <a:lnTo>
                    <a:pt x="98628" y="5271909"/>
                  </a:lnTo>
                  <a:lnTo>
                    <a:pt x="98628" y="5269979"/>
                  </a:lnTo>
                  <a:lnTo>
                    <a:pt x="94056" y="5267147"/>
                  </a:lnTo>
                  <a:lnTo>
                    <a:pt x="84404" y="5262143"/>
                  </a:lnTo>
                  <a:lnTo>
                    <a:pt x="67259" y="5253977"/>
                  </a:lnTo>
                  <a:lnTo>
                    <a:pt x="64973" y="5251729"/>
                  </a:lnTo>
                  <a:lnTo>
                    <a:pt x="62687" y="5258460"/>
                  </a:lnTo>
                  <a:lnTo>
                    <a:pt x="62687" y="5267426"/>
                  </a:lnTo>
                  <a:lnTo>
                    <a:pt x="64973" y="5274157"/>
                  </a:lnTo>
                  <a:lnTo>
                    <a:pt x="62687" y="5283124"/>
                  </a:lnTo>
                  <a:lnTo>
                    <a:pt x="58242" y="5289855"/>
                  </a:lnTo>
                  <a:lnTo>
                    <a:pt x="55956" y="5292102"/>
                  </a:lnTo>
                  <a:lnTo>
                    <a:pt x="55956" y="5294338"/>
                  </a:lnTo>
                  <a:lnTo>
                    <a:pt x="58242" y="5296586"/>
                  </a:lnTo>
                  <a:lnTo>
                    <a:pt x="61290" y="5302961"/>
                  </a:lnTo>
                  <a:lnTo>
                    <a:pt x="63576" y="5308917"/>
                  </a:lnTo>
                  <a:lnTo>
                    <a:pt x="64973" y="5313286"/>
                  </a:lnTo>
                  <a:lnTo>
                    <a:pt x="65481" y="5314874"/>
                  </a:lnTo>
                  <a:lnTo>
                    <a:pt x="67259" y="5321249"/>
                  </a:lnTo>
                  <a:lnTo>
                    <a:pt x="60528" y="5334698"/>
                  </a:lnTo>
                  <a:lnTo>
                    <a:pt x="58242" y="5341429"/>
                  </a:lnTo>
                  <a:lnTo>
                    <a:pt x="58242" y="5345912"/>
                  </a:lnTo>
                  <a:lnTo>
                    <a:pt x="55956" y="5352643"/>
                  </a:lnTo>
                  <a:lnTo>
                    <a:pt x="55956" y="5354879"/>
                  </a:lnTo>
                  <a:lnTo>
                    <a:pt x="62750" y="5354942"/>
                  </a:lnTo>
                  <a:lnTo>
                    <a:pt x="64973" y="5357126"/>
                  </a:lnTo>
                  <a:lnTo>
                    <a:pt x="64973" y="5359374"/>
                  </a:lnTo>
                  <a:lnTo>
                    <a:pt x="60528" y="5368341"/>
                  </a:lnTo>
                  <a:lnTo>
                    <a:pt x="60528" y="5372824"/>
                  </a:lnTo>
                  <a:lnTo>
                    <a:pt x="58242" y="5377307"/>
                  </a:lnTo>
                  <a:lnTo>
                    <a:pt x="64973" y="5384063"/>
                  </a:lnTo>
                  <a:lnTo>
                    <a:pt x="67259" y="5386349"/>
                  </a:lnTo>
                  <a:lnTo>
                    <a:pt x="69418" y="5388521"/>
                  </a:lnTo>
                  <a:lnTo>
                    <a:pt x="64973" y="5393004"/>
                  </a:lnTo>
                  <a:lnTo>
                    <a:pt x="64973" y="5395252"/>
                  </a:lnTo>
                  <a:lnTo>
                    <a:pt x="62687" y="5397487"/>
                  </a:lnTo>
                  <a:lnTo>
                    <a:pt x="62687" y="5399735"/>
                  </a:lnTo>
                  <a:lnTo>
                    <a:pt x="64973" y="5404218"/>
                  </a:lnTo>
                  <a:lnTo>
                    <a:pt x="64973" y="5426646"/>
                  </a:lnTo>
                  <a:lnTo>
                    <a:pt x="60528" y="5428881"/>
                  </a:lnTo>
                  <a:lnTo>
                    <a:pt x="58242" y="5431129"/>
                  </a:lnTo>
                  <a:lnTo>
                    <a:pt x="58242" y="5444579"/>
                  </a:lnTo>
                  <a:lnTo>
                    <a:pt x="62687" y="5449062"/>
                  </a:lnTo>
                  <a:lnTo>
                    <a:pt x="62687" y="5455793"/>
                  </a:lnTo>
                  <a:lnTo>
                    <a:pt x="64973" y="5460276"/>
                  </a:lnTo>
                  <a:lnTo>
                    <a:pt x="64973" y="5464759"/>
                  </a:lnTo>
                  <a:lnTo>
                    <a:pt x="60528" y="5469242"/>
                  </a:lnTo>
                  <a:lnTo>
                    <a:pt x="55956" y="5471490"/>
                  </a:lnTo>
                  <a:lnTo>
                    <a:pt x="58242" y="5475973"/>
                  </a:lnTo>
                  <a:lnTo>
                    <a:pt x="64973" y="5482704"/>
                  </a:lnTo>
                  <a:lnTo>
                    <a:pt x="64973" y="5484939"/>
                  </a:lnTo>
                  <a:lnTo>
                    <a:pt x="60528" y="5489435"/>
                  </a:lnTo>
                  <a:lnTo>
                    <a:pt x="60528" y="5491670"/>
                  </a:lnTo>
                  <a:lnTo>
                    <a:pt x="58242" y="5491670"/>
                  </a:lnTo>
                  <a:lnTo>
                    <a:pt x="53797" y="5496153"/>
                  </a:lnTo>
                  <a:lnTo>
                    <a:pt x="53797" y="5500636"/>
                  </a:lnTo>
                  <a:lnTo>
                    <a:pt x="58242" y="5509615"/>
                  </a:lnTo>
                  <a:lnTo>
                    <a:pt x="58242" y="5516334"/>
                  </a:lnTo>
                  <a:lnTo>
                    <a:pt x="55956" y="5525313"/>
                  </a:lnTo>
                  <a:lnTo>
                    <a:pt x="58242" y="5532031"/>
                  </a:lnTo>
                  <a:lnTo>
                    <a:pt x="64973" y="5538762"/>
                  </a:lnTo>
                  <a:lnTo>
                    <a:pt x="64973" y="5541010"/>
                  </a:lnTo>
                  <a:lnTo>
                    <a:pt x="67259" y="5543245"/>
                  </a:lnTo>
                  <a:lnTo>
                    <a:pt x="64973" y="5545493"/>
                  </a:lnTo>
                  <a:lnTo>
                    <a:pt x="64973" y="5547728"/>
                  </a:lnTo>
                  <a:lnTo>
                    <a:pt x="62687" y="5552211"/>
                  </a:lnTo>
                  <a:lnTo>
                    <a:pt x="62687" y="5554459"/>
                  </a:lnTo>
                  <a:lnTo>
                    <a:pt x="67259" y="5558942"/>
                  </a:lnTo>
                  <a:lnTo>
                    <a:pt x="67259" y="5563425"/>
                  </a:lnTo>
                  <a:lnTo>
                    <a:pt x="60528" y="5570156"/>
                  </a:lnTo>
                  <a:lnTo>
                    <a:pt x="60528" y="5572404"/>
                  </a:lnTo>
                  <a:lnTo>
                    <a:pt x="67259" y="5579122"/>
                  </a:lnTo>
                  <a:lnTo>
                    <a:pt x="67259" y="5588101"/>
                  </a:lnTo>
                  <a:lnTo>
                    <a:pt x="64973" y="5592584"/>
                  </a:lnTo>
                  <a:lnTo>
                    <a:pt x="58242" y="5599303"/>
                  </a:lnTo>
                  <a:lnTo>
                    <a:pt x="55956" y="5603799"/>
                  </a:lnTo>
                  <a:lnTo>
                    <a:pt x="55956" y="5608282"/>
                  </a:lnTo>
                  <a:lnTo>
                    <a:pt x="56718" y="5614022"/>
                  </a:lnTo>
                  <a:lnTo>
                    <a:pt x="56591" y="5620613"/>
                  </a:lnTo>
                  <a:lnTo>
                    <a:pt x="56718" y="5621934"/>
                  </a:lnTo>
                  <a:lnTo>
                    <a:pt x="57226" y="5627192"/>
                  </a:lnTo>
                  <a:lnTo>
                    <a:pt x="60528" y="5632945"/>
                  </a:lnTo>
                  <a:lnTo>
                    <a:pt x="60528" y="5637428"/>
                  </a:lnTo>
                  <a:lnTo>
                    <a:pt x="58242" y="5639676"/>
                  </a:lnTo>
                  <a:lnTo>
                    <a:pt x="58242" y="5641911"/>
                  </a:lnTo>
                  <a:lnTo>
                    <a:pt x="60528" y="5644223"/>
                  </a:lnTo>
                  <a:lnTo>
                    <a:pt x="62687" y="5646394"/>
                  </a:lnTo>
                  <a:lnTo>
                    <a:pt x="62687" y="5648642"/>
                  </a:lnTo>
                  <a:lnTo>
                    <a:pt x="64973" y="5650877"/>
                  </a:lnTo>
                  <a:lnTo>
                    <a:pt x="64973" y="5653125"/>
                  </a:lnTo>
                  <a:lnTo>
                    <a:pt x="62687" y="5655373"/>
                  </a:lnTo>
                  <a:lnTo>
                    <a:pt x="62687" y="5657608"/>
                  </a:lnTo>
                  <a:lnTo>
                    <a:pt x="60528" y="5659856"/>
                  </a:lnTo>
                  <a:lnTo>
                    <a:pt x="62687" y="5666575"/>
                  </a:lnTo>
                  <a:lnTo>
                    <a:pt x="60528" y="5673306"/>
                  </a:lnTo>
                  <a:lnTo>
                    <a:pt x="64973" y="5677789"/>
                  </a:lnTo>
                  <a:lnTo>
                    <a:pt x="67259" y="5677789"/>
                  </a:lnTo>
                  <a:lnTo>
                    <a:pt x="67259" y="5680037"/>
                  </a:lnTo>
                  <a:lnTo>
                    <a:pt x="69418" y="5682208"/>
                  </a:lnTo>
                  <a:lnTo>
                    <a:pt x="71704" y="5684520"/>
                  </a:lnTo>
                  <a:lnTo>
                    <a:pt x="69418" y="5686768"/>
                  </a:lnTo>
                  <a:lnTo>
                    <a:pt x="62687" y="5686768"/>
                  </a:lnTo>
                  <a:lnTo>
                    <a:pt x="60528" y="5689003"/>
                  </a:lnTo>
                  <a:lnTo>
                    <a:pt x="58242" y="5693486"/>
                  </a:lnTo>
                  <a:lnTo>
                    <a:pt x="55956" y="5695734"/>
                  </a:lnTo>
                  <a:lnTo>
                    <a:pt x="55956" y="5697969"/>
                  </a:lnTo>
                  <a:lnTo>
                    <a:pt x="62687" y="5704700"/>
                  </a:lnTo>
                  <a:lnTo>
                    <a:pt x="67259" y="5706948"/>
                  </a:lnTo>
                  <a:lnTo>
                    <a:pt x="67259" y="5709183"/>
                  </a:lnTo>
                  <a:lnTo>
                    <a:pt x="69418" y="5711431"/>
                  </a:lnTo>
                  <a:lnTo>
                    <a:pt x="67259" y="5715914"/>
                  </a:lnTo>
                  <a:lnTo>
                    <a:pt x="64973" y="5718162"/>
                  </a:lnTo>
                  <a:lnTo>
                    <a:pt x="64973" y="5722645"/>
                  </a:lnTo>
                  <a:lnTo>
                    <a:pt x="62687" y="5727128"/>
                  </a:lnTo>
                  <a:lnTo>
                    <a:pt x="60528" y="5729363"/>
                  </a:lnTo>
                  <a:lnTo>
                    <a:pt x="62687" y="5736094"/>
                  </a:lnTo>
                  <a:lnTo>
                    <a:pt x="62687" y="5740578"/>
                  </a:lnTo>
                  <a:lnTo>
                    <a:pt x="64973" y="5747309"/>
                  </a:lnTo>
                  <a:lnTo>
                    <a:pt x="67259" y="5749544"/>
                  </a:lnTo>
                  <a:lnTo>
                    <a:pt x="67259" y="5754040"/>
                  </a:lnTo>
                  <a:lnTo>
                    <a:pt x="65481" y="5760732"/>
                  </a:lnTo>
                  <a:lnTo>
                    <a:pt x="63830" y="5767209"/>
                  </a:lnTo>
                  <a:lnTo>
                    <a:pt x="62179" y="5773267"/>
                  </a:lnTo>
                  <a:lnTo>
                    <a:pt x="60528" y="5778703"/>
                  </a:lnTo>
                  <a:lnTo>
                    <a:pt x="60528" y="5785434"/>
                  </a:lnTo>
                  <a:lnTo>
                    <a:pt x="64973" y="5794400"/>
                  </a:lnTo>
                  <a:lnTo>
                    <a:pt x="62687" y="5798883"/>
                  </a:lnTo>
                  <a:lnTo>
                    <a:pt x="62687" y="5801131"/>
                  </a:lnTo>
                  <a:lnTo>
                    <a:pt x="64973" y="5803366"/>
                  </a:lnTo>
                  <a:lnTo>
                    <a:pt x="67259" y="5805614"/>
                  </a:lnTo>
                  <a:lnTo>
                    <a:pt x="67259" y="5814580"/>
                  </a:lnTo>
                  <a:lnTo>
                    <a:pt x="66116" y="5821273"/>
                  </a:lnTo>
                  <a:lnTo>
                    <a:pt x="66370" y="5827750"/>
                  </a:lnTo>
                  <a:lnTo>
                    <a:pt x="67259" y="5829986"/>
                  </a:lnTo>
                  <a:lnTo>
                    <a:pt x="68783" y="5833821"/>
                  </a:lnTo>
                  <a:lnTo>
                    <a:pt x="69418" y="5834481"/>
                  </a:lnTo>
                  <a:lnTo>
                    <a:pt x="71704" y="5836856"/>
                  </a:lnTo>
                  <a:lnTo>
                    <a:pt x="73990" y="5839244"/>
                  </a:lnTo>
                  <a:lnTo>
                    <a:pt x="78435" y="5843727"/>
                  </a:lnTo>
                  <a:lnTo>
                    <a:pt x="78435" y="5848210"/>
                  </a:lnTo>
                  <a:lnTo>
                    <a:pt x="64973" y="5861672"/>
                  </a:lnTo>
                  <a:lnTo>
                    <a:pt x="64973" y="5866155"/>
                  </a:lnTo>
                  <a:lnTo>
                    <a:pt x="67259" y="5868403"/>
                  </a:lnTo>
                  <a:lnTo>
                    <a:pt x="67259" y="5870638"/>
                  </a:lnTo>
                  <a:lnTo>
                    <a:pt x="69418" y="5870638"/>
                  </a:lnTo>
                  <a:lnTo>
                    <a:pt x="67259" y="5872886"/>
                  </a:lnTo>
                  <a:lnTo>
                    <a:pt x="67259" y="5881852"/>
                  </a:lnTo>
                  <a:lnTo>
                    <a:pt x="69418" y="5884100"/>
                  </a:lnTo>
                  <a:lnTo>
                    <a:pt x="73990" y="5886335"/>
                  </a:lnTo>
                  <a:lnTo>
                    <a:pt x="76149" y="5888583"/>
                  </a:lnTo>
                  <a:lnTo>
                    <a:pt x="78435" y="5888583"/>
                  </a:lnTo>
                  <a:lnTo>
                    <a:pt x="82880" y="5888583"/>
                  </a:lnTo>
                  <a:lnTo>
                    <a:pt x="85166" y="5890819"/>
                  </a:lnTo>
                  <a:lnTo>
                    <a:pt x="80721" y="5890819"/>
                  </a:lnTo>
                  <a:lnTo>
                    <a:pt x="73990" y="5893066"/>
                  </a:lnTo>
                  <a:lnTo>
                    <a:pt x="67259" y="5893066"/>
                  </a:lnTo>
                  <a:lnTo>
                    <a:pt x="67259" y="5910999"/>
                  </a:lnTo>
                  <a:lnTo>
                    <a:pt x="69418" y="5913247"/>
                  </a:lnTo>
                  <a:lnTo>
                    <a:pt x="73990" y="5915495"/>
                  </a:lnTo>
                  <a:lnTo>
                    <a:pt x="76149" y="5919978"/>
                  </a:lnTo>
                  <a:lnTo>
                    <a:pt x="76149" y="5926696"/>
                  </a:lnTo>
                  <a:lnTo>
                    <a:pt x="78435" y="5928944"/>
                  </a:lnTo>
                  <a:lnTo>
                    <a:pt x="78435" y="5931192"/>
                  </a:lnTo>
                  <a:lnTo>
                    <a:pt x="76149" y="5933427"/>
                  </a:lnTo>
                  <a:lnTo>
                    <a:pt x="76149" y="5935675"/>
                  </a:lnTo>
                  <a:lnTo>
                    <a:pt x="73609" y="5942050"/>
                  </a:lnTo>
                  <a:lnTo>
                    <a:pt x="71958" y="5948007"/>
                  </a:lnTo>
                  <a:lnTo>
                    <a:pt x="70815" y="5953963"/>
                  </a:lnTo>
                  <a:lnTo>
                    <a:pt x="69418" y="5960338"/>
                  </a:lnTo>
                  <a:lnTo>
                    <a:pt x="67259" y="5967069"/>
                  </a:lnTo>
                  <a:lnTo>
                    <a:pt x="67259" y="5973788"/>
                  </a:lnTo>
                  <a:lnTo>
                    <a:pt x="71704" y="5987250"/>
                  </a:lnTo>
                  <a:lnTo>
                    <a:pt x="71704" y="5991733"/>
                  </a:lnTo>
                  <a:lnTo>
                    <a:pt x="69418" y="5998464"/>
                  </a:lnTo>
                  <a:lnTo>
                    <a:pt x="71704" y="5998464"/>
                  </a:lnTo>
                  <a:lnTo>
                    <a:pt x="76149" y="5998464"/>
                  </a:lnTo>
                  <a:lnTo>
                    <a:pt x="78435" y="6000699"/>
                  </a:lnTo>
                  <a:lnTo>
                    <a:pt x="78435" y="6002947"/>
                  </a:lnTo>
                  <a:lnTo>
                    <a:pt x="76149" y="6007430"/>
                  </a:lnTo>
                  <a:lnTo>
                    <a:pt x="76149" y="6020879"/>
                  </a:lnTo>
                  <a:lnTo>
                    <a:pt x="73990" y="6020879"/>
                  </a:lnTo>
                  <a:lnTo>
                    <a:pt x="73990" y="6023127"/>
                  </a:lnTo>
                  <a:lnTo>
                    <a:pt x="71704" y="6023127"/>
                  </a:lnTo>
                  <a:lnTo>
                    <a:pt x="69418" y="6025362"/>
                  </a:lnTo>
                  <a:lnTo>
                    <a:pt x="69418" y="6034341"/>
                  </a:lnTo>
                  <a:lnTo>
                    <a:pt x="71704" y="6036576"/>
                  </a:lnTo>
                  <a:lnTo>
                    <a:pt x="71704" y="6043307"/>
                  </a:lnTo>
                  <a:lnTo>
                    <a:pt x="76149" y="6052274"/>
                  </a:lnTo>
                  <a:lnTo>
                    <a:pt x="78435" y="6054522"/>
                  </a:lnTo>
                  <a:lnTo>
                    <a:pt x="76149" y="6054522"/>
                  </a:lnTo>
                  <a:lnTo>
                    <a:pt x="76149" y="6059005"/>
                  </a:lnTo>
                  <a:lnTo>
                    <a:pt x="73990" y="6059005"/>
                  </a:lnTo>
                  <a:lnTo>
                    <a:pt x="73990" y="6061240"/>
                  </a:lnTo>
                  <a:lnTo>
                    <a:pt x="67259" y="6065736"/>
                  </a:lnTo>
                  <a:lnTo>
                    <a:pt x="67259" y="6083668"/>
                  </a:lnTo>
                  <a:lnTo>
                    <a:pt x="69418" y="6090399"/>
                  </a:lnTo>
                  <a:lnTo>
                    <a:pt x="69418" y="6097130"/>
                  </a:lnTo>
                  <a:lnTo>
                    <a:pt x="71704" y="6097130"/>
                  </a:lnTo>
                  <a:lnTo>
                    <a:pt x="73990" y="6099365"/>
                  </a:lnTo>
                  <a:lnTo>
                    <a:pt x="73990" y="6110579"/>
                  </a:lnTo>
                  <a:lnTo>
                    <a:pt x="71704" y="6112827"/>
                  </a:lnTo>
                  <a:lnTo>
                    <a:pt x="71704" y="6119546"/>
                  </a:lnTo>
                  <a:lnTo>
                    <a:pt x="73990" y="6121793"/>
                  </a:lnTo>
                  <a:lnTo>
                    <a:pt x="73990" y="6126277"/>
                  </a:lnTo>
                  <a:lnTo>
                    <a:pt x="76149" y="6128524"/>
                  </a:lnTo>
                  <a:lnTo>
                    <a:pt x="76149" y="6135243"/>
                  </a:lnTo>
                  <a:lnTo>
                    <a:pt x="78435" y="6137491"/>
                  </a:lnTo>
                  <a:lnTo>
                    <a:pt x="82880" y="6139726"/>
                  </a:lnTo>
                  <a:lnTo>
                    <a:pt x="85166" y="6139726"/>
                  </a:lnTo>
                  <a:lnTo>
                    <a:pt x="85166" y="6141974"/>
                  </a:lnTo>
                  <a:lnTo>
                    <a:pt x="78435" y="6148705"/>
                  </a:lnTo>
                  <a:lnTo>
                    <a:pt x="73990" y="6148705"/>
                  </a:lnTo>
                  <a:lnTo>
                    <a:pt x="71704" y="6150940"/>
                  </a:lnTo>
                  <a:lnTo>
                    <a:pt x="71704" y="6198032"/>
                  </a:lnTo>
                  <a:lnTo>
                    <a:pt x="69418" y="6200279"/>
                  </a:lnTo>
                  <a:lnTo>
                    <a:pt x="67386" y="6206617"/>
                  </a:lnTo>
                  <a:lnTo>
                    <a:pt x="67513" y="6212332"/>
                  </a:lnTo>
                  <a:lnTo>
                    <a:pt x="69799" y="6217615"/>
                  </a:lnTo>
                  <a:lnTo>
                    <a:pt x="73990" y="6222695"/>
                  </a:lnTo>
                  <a:lnTo>
                    <a:pt x="78435" y="6227191"/>
                  </a:lnTo>
                  <a:lnTo>
                    <a:pt x="78435" y="6233909"/>
                  </a:lnTo>
                  <a:lnTo>
                    <a:pt x="69418" y="6233909"/>
                  </a:lnTo>
                  <a:lnTo>
                    <a:pt x="67259" y="6236157"/>
                  </a:lnTo>
                  <a:lnTo>
                    <a:pt x="67259" y="6242875"/>
                  </a:lnTo>
                  <a:lnTo>
                    <a:pt x="71704" y="6247371"/>
                  </a:lnTo>
                  <a:lnTo>
                    <a:pt x="71704" y="6254089"/>
                  </a:lnTo>
                  <a:lnTo>
                    <a:pt x="73990" y="6260820"/>
                  </a:lnTo>
                  <a:lnTo>
                    <a:pt x="76149" y="6265303"/>
                  </a:lnTo>
                  <a:lnTo>
                    <a:pt x="76149" y="6269787"/>
                  </a:lnTo>
                  <a:lnTo>
                    <a:pt x="73990" y="6274270"/>
                  </a:lnTo>
                  <a:lnTo>
                    <a:pt x="71704" y="6274270"/>
                  </a:lnTo>
                  <a:lnTo>
                    <a:pt x="73990" y="6276518"/>
                  </a:lnTo>
                  <a:lnTo>
                    <a:pt x="73990" y="6278765"/>
                  </a:lnTo>
                  <a:lnTo>
                    <a:pt x="76149" y="6281001"/>
                  </a:lnTo>
                  <a:lnTo>
                    <a:pt x="76149" y="6285484"/>
                  </a:lnTo>
                  <a:lnTo>
                    <a:pt x="78435" y="6287732"/>
                  </a:lnTo>
                  <a:lnTo>
                    <a:pt x="78435" y="6289967"/>
                  </a:lnTo>
                  <a:lnTo>
                    <a:pt x="76149" y="6289967"/>
                  </a:lnTo>
                  <a:lnTo>
                    <a:pt x="78435" y="6287732"/>
                  </a:lnTo>
                  <a:lnTo>
                    <a:pt x="76149" y="6287732"/>
                  </a:lnTo>
                  <a:lnTo>
                    <a:pt x="71704" y="6292215"/>
                  </a:lnTo>
                  <a:lnTo>
                    <a:pt x="69418" y="6296698"/>
                  </a:lnTo>
                  <a:lnTo>
                    <a:pt x="71704" y="6303429"/>
                  </a:lnTo>
                  <a:lnTo>
                    <a:pt x="71704" y="6307912"/>
                  </a:lnTo>
                  <a:lnTo>
                    <a:pt x="73990" y="6310160"/>
                  </a:lnTo>
                  <a:lnTo>
                    <a:pt x="73990" y="6325857"/>
                  </a:lnTo>
                  <a:lnTo>
                    <a:pt x="71704" y="6330340"/>
                  </a:lnTo>
                  <a:lnTo>
                    <a:pt x="69418" y="6332575"/>
                  </a:lnTo>
                  <a:lnTo>
                    <a:pt x="69418" y="6339306"/>
                  </a:lnTo>
                  <a:lnTo>
                    <a:pt x="71704" y="6346380"/>
                  </a:lnTo>
                  <a:lnTo>
                    <a:pt x="72593" y="6353886"/>
                  </a:lnTo>
                  <a:lnTo>
                    <a:pt x="72974" y="6361379"/>
                  </a:lnTo>
                  <a:lnTo>
                    <a:pt x="73990" y="6368453"/>
                  </a:lnTo>
                  <a:lnTo>
                    <a:pt x="73990" y="6375184"/>
                  </a:lnTo>
                  <a:lnTo>
                    <a:pt x="76149" y="6384150"/>
                  </a:lnTo>
                  <a:lnTo>
                    <a:pt x="71704" y="6390881"/>
                  </a:lnTo>
                  <a:lnTo>
                    <a:pt x="71704" y="6395364"/>
                  </a:lnTo>
                  <a:lnTo>
                    <a:pt x="71323" y="6403772"/>
                  </a:lnTo>
                  <a:lnTo>
                    <a:pt x="70815" y="6412179"/>
                  </a:lnTo>
                  <a:lnTo>
                    <a:pt x="70815" y="6420599"/>
                  </a:lnTo>
                  <a:lnTo>
                    <a:pt x="71704" y="6429007"/>
                  </a:lnTo>
                  <a:lnTo>
                    <a:pt x="71704" y="6437973"/>
                  </a:lnTo>
                  <a:lnTo>
                    <a:pt x="78435" y="6441326"/>
                  </a:lnTo>
                  <a:lnTo>
                    <a:pt x="80721" y="6442456"/>
                  </a:lnTo>
                  <a:lnTo>
                    <a:pt x="80721" y="6444704"/>
                  </a:lnTo>
                  <a:lnTo>
                    <a:pt x="78435" y="6449187"/>
                  </a:lnTo>
                  <a:lnTo>
                    <a:pt x="76149" y="6455905"/>
                  </a:lnTo>
                  <a:lnTo>
                    <a:pt x="76149" y="6462636"/>
                  </a:lnTo>
                  <a:lnTo>
                    <a:pt x="78435" y="6469367"/>
                  </a:lnTo>
                  <a:lnTo>
                    <a:pt x="80721" y="6471602"/>
                  </a:lnTo>
                  <a:lnTo>
                    <a:pt x="76149" y="6476098"/>
                  </a:lnTo>
                  <a:lnTo>
                    <a:pt x="76149" y="6489547"/>
                  </a:lnTo>
                  <a:lnTo>
                    <a:pt x="78435" y="6494031"/>
                  </a:lnTo>
                  <a:lnTo>
                    <a:pt x="80721" y="6496278"/>
                  </a:lnTo>
                  <a:lnTo>
                    <a:pt x="80721" y="6498514"/>
                  </a:lnTo>
                  <a:lnTo>
                    <a:pt x="78435" y="6500762"/>
                  </a:lnTo>
                  <a:lnTo>
                    <a:pt x="73990" y="6502997"/>
                  </a:lnTo>
                  <a:lnTo>
                    <a:pt x="73990" y="6511976"/>
                  </a:lnTo>
                  <a:lnTo>
                    <a:pt x="76149" y="6514211"/>
                  </a:lnTo>
                  <a:lnTo>
                    <a:pt x="76149" y="6516459"/>
                  </a:lnTo>
                  <a:lnTo>
                    <a:pt x="78435" y="6516459"/>
                  </a:lnTo>
                  <a:lnTo>
                    <a:pt x="80721" y="6518757"/>
                  </a:lnTo>
                  <a:lnTo>
                    <a:pt x="82880" y="6520942"/>
                  </a:lnTo>
                  <a:lnTo>
                    <a:pt x="76149" y="6534391"/>
                  </a:lnTo>
                  <a:lnTo>
                    <a:pt x="76149" y="6550088"/>
                  </a:lnTo>
                  <a:lnTo>
                    <a:pt x="73990" y="6556819"/>
                  </a:lnTo>
                  <a:lnTo>
                    <a:pt x="73990" y="6561302"/>
                  </a:lnTo>
                  <a:lnTo>
                    <a:pt x="76149" y="6565786"/>
                  </a:lnTo>
                  <a:lnTo>
                    <a:pt x="73990" y="6572517"/>
                  </a:lnTo>
                  <a:lnTo>
                    <a:pt x="82880" y="6581483"/>
                  </a:lnTo>
                  <a:lnTo>
                    <a:pt x="82880" y="6594945"/>
                  </a:lnTo>
                  <a:lnTo>
                    <a:pt x="80721" y="6597180"/>
                  </a:lnTo>
                  <a:lnTo>
                    <a:pt x="76149" y="6597180"/>
                  </a:lnTo>
                  <a:lnTo>
                    <a:pt x="73990" y="6599428"/>
                  </a:lnTo>
                  <a:lnTo>
                    <a:pt x="76149" y="6603911"/>
                  </a:lnTo>
                  <a:lnTo>
                    <a:pt x="76149" y="6606159"/>
                  </a:lnTo>
                  <a:lnTo>
                    <a:pt x="78435" y="6606159"/>
                  </a:lnTo>
                  <a:lnTo>
                    <a:pt x="78435" y="6608394"/>
                  </a:lnTo>
                  <a:lnTo>
                    <a:pt x="80721" y="6612877"/>
                  </a:lnTo>
                  <a:lnTo>
                    <a:pt x="82880" y="6615062"/>
                  </a:lnTo>
                  <a:lnTo>
                    <a:pt x="85166" y="6617360"/>
                  </a:lnTo>
                  <a:lnTo>
                    <a:pt x="80721" y="6624091"/>
                  </a:lnTo>
                  <a:lnTo>
                    <a:pt x="80721" y="6639788"/>
                  </a:lnTo>
                  <a:lnTo>
                    <a:pt x="78435" y="6642036"/>
                  </a:lnTo>
                  <a:lnTo>
                    <a:pt x="80721" y="6644272"/>
                  </a:lnTo>
                  <a:lnTo>
                    <a:pt x="85166" y="6644272"/>
                  </a:lnTo>
                  <a:lnTo>
                    <a:pt x="87452" y="6646519"/>
                  </a:lnTo>
                  <a:lnTo>
                    <a:pt x="87452" y="6664452"/>
                  </a:lnTo>
                  <a:lnTo>
                    <a:pt x="80721" y="6671183"/>
                  </a:lnTo>
                  <a:lnTo>
                    <a:pt x="80721" y="6689128"/>
                  </a:lnTo>
                  <a:lnTo>
                    <a:pt x="85166" y="6693611"/>
                  </a:lnTo>
                  <a:lnTo>
                    <a:pt x="82880" y="6695846"/>
                  </a:lnTo>
                  <a:lnTo>
                    <a:pt x="78435" y="6702577"/>
                  </a:lnTo>
                  <a:lnTo>
                    <a:pt x="76149" y="6702577"/>
                  </a:lnTo>
                  <a:lnTo>
                    <a:pt x="80721" y="6707060"/>
                  </a:lnTo>
                  <a:lnTo>
                    <a:pt x="85166" y="6715950"/>
                  </a:lnTo>
                  <a:lnTo>
                    <a:pt x="87452" y="6720522"/>
                  </a:lnTo>
                  <a:lnTo>
                    <a:pt x="85166" y="6727241"/>
                  </a:lnTo>
                  <a:lnTo>
                    <a:pt x="85166" y="6731724"/>
                  </a:lnTo>
                  <a:lnTo>
                    <a:pt x="82880" y="6738455"/>
                  </a:lnTo>
                  <a:lnTo>
                    <a:pt x="82880" y="6742938"/>
                  </a:lnTo>
                  <a:lnTo>
                    <a:pt x="87452" y="6747421"/>
                  </a:lnTo>
                  <a:lnTo>
                    <a:pt x="85166" y="6754152"/>
                  </a:lnTo>
                  <a:lnTo>
                    <a:pt x="87452" y="6755308"/>
                  </a:lnTo>
                  <a:lnTo>
                    <a:pt x="89611" y="6756400"/>
                  </a:lnTo>
                  <a:lnTo>
                    <a:pt x="91897" y="6758635"/>
                  </a:lnTo>
                  <a:lnTo>
                    <a:pt x="89611" y="6760883"/>
                  </a:lnTo>
                  <a:lnTo>
                    <a:pt x="89611" y="6765366"/>
                  </a:lnTo>
                  <a:lnTo>
                    <a:pt x="94056" y="6769811"/>
                  </a:lnTo>
                  <a:lnTo>
                    <a:pt x="96342" y="6772097"/>
                  </a:lnTo>
                  <a:lnTo>
                    <a:pt x="98628" y="6772859"/>
                  </a:lnTo>
                  <a:lnTo>
                    <a:pt x="100787" y="6773570"/>
                  </a:lnTo>
                  <a:lnTo>
                    <a:pt x="103073" y="6774332"/>
                  </a:lnTo>
                  <a:lnTo>
                    <a:pt x="109804" y="6772097"/>
                  </a:lnTo>
                  <a:lnTo>
                    <a:pt x="103073" y="6765366"/>
                  </a:lnTo>
                  <a:lnTo>
                    <a:pt x="109804" y="6758635"/>
                  </a:lnTo>
                  <a:lnTo>
                    <a:pt x="112090" y="6758635"/>
                  </a:lnTo>
                  <a:lnTo>
                    <a:pt x="112090" y="6756400"/>
                  </a:lnTo>
                  <a:lnTo>
                    <a:pt x="114249" y="6751904"/>
                  </a:lnTo>
                  <a:lnTo>
                    <a:pt x="114249" y="6745186"/>
                  </a:lnTo>
                  <a:lnTo>
                    <a:pt x="116535" y="6740703"/>
                  </a:lnTo>
                  <a:lnTo>
                    <a:pt x="116535" y="6729489"/>
                  </a:lnTo>
                  <a:lnTo>
                    <a:pt x="114249" y="6725005"/>
                  </a:lnTo>
                  <a:lnTo>
                    <a:pt x="109804" y="6718274"/>
                  </a:lnTo>
                  <a:lnTo>
                    <a:pt x="109804" y="6704825"/>
                  </a:lnTo>
                  <a:lnTo>
                    <a:pt x="107518" y="6700329"/>
                  </a:lnTo>
                  <a:lnTo>
                    <a:pt x="107518" y="6695846"/>
                  </a:lnTo>
                  <a:lnTo>
                    <a:pt x="103073" y="6695846"/>
                  </a:lnTo>
                  <a:lnTo>
                    <a:pt x="100787" y="6693611"/>
                  </a:lnTo>
                  <a:lnTo>
                    <a:pt x="100787" y="6691363"/>
                  </a:lnTo>
                  <a:lnTo>
                    <a:pt x="103073" y="6689128"/>
                  </a:lnTo>
                  <a:lnTo>
                    <a:pt x="105359" y="6686880"/>
                  </a:lnTo>
                  <a:lnTo>
                    <a:pt x="109804" y="6684632"/>
                  </a:lnTo>
                  <a:lnTo>
                    <a:pt x="114249" y="6684632"/>
                  </a:lnTo>
                  <a:lnTo>
                    <a:pt x="114249" y="6682397"/>
                  </a:lnTo>
                  <a:lnTo>
                    <a:pt x="109804" y="6673431"/>
                  </a:lnTo>
                  <a:lnTo>
                    <a:pt x="109804" y="6668935"/>
                  </a:lnTo>
                  <a:lnTo>
                    <a:pt x="112090" y="6664452"/>
                  </a:lnTo>
                  <a:lnTo>
                    <a:pt x="105359" y="6664452"/>
                  </a:lnTo>
                  <a:lnTo>
                    <a:pt x="105359" y="6662217"/>
                  </a:lnTo>
                  <a:lnTo>
                    <a:pt x="112090" y="6662217"/>
                  </a:lnTo>
                  <a:lnTo>
                    <a:pt x="112090" y="6659969"/>
                  </a:lnTo>
                  <a:lnTo>
                    <a:pt x="107518" y="6657734"/>
                  </a:lnTo>
                  <a:lnTo>
                    <a:pt x="105359" y="6653238"/>
                  </a:lnTo>
                  <a:lnTo>
                    <a:pt x="103073" y="6651003"/>
                  </a:lnTo>
                  <a:lnTo>
                    <a:pt x="103073" y="6648755"/>
                  </a:lnTo>
                  <a:lnTo>
                    <a:pt x="107518" y="6644272"/>
                  </a:lnTo>
                  <a:lnTo>
                    <a:pt x="103073" y="6642036"/>
                  </a:lnTo>
                  <a:lnTo>
                    <a:pt x="100787" y="6637541"/>
                  </a:lnTo>
                  <a:lnTo>
                    <a:pt x="100787" y="6628574"/>
                  </a:lnTo>
                  <a:lnTo>
                    <a:pt x="105359" y="6628574"/>
                  </a:lnTo>
                  <a:lnTo>
                    <a:pt x="105359" y="6630822"/>
                  </a:lnTo>
                  <a:lnTo>
                    <a:pt x="109804" y="6630822"/>
                  </a:lnTo>
                  <a:lnTo>
                    <a:pt x="112090" y="6628574"/>
                  </a:lnTo>
                  <a:lnTo>
                    <a:pt x="112090" y="6617360"/>
                  </a:lnTo>
                  <a:lnTo>
                    <a:pt x="109804" y="6610642"/>
                  </a:lnTo>
                  <a:lnTo>
                    <a:pt x="105359" y="6603911"/>
                  </a:lnTo>
                  <a:lnTo>
                    <a:pt x="100787" y="6599428"/>
                  </a:lnTo>
                  <a:lnTo>
                    <a:pt x="100787" y="6594945"/>
                  </a:lnTo>
                  <a:lnTo>
                    <a:pt x="107518" y="6594945"/>
                  </a:lnTo>
                  <a:lnTo>
                    <a:pt x="109804" y="6592697"/>
                  </a:lnTo>
                  <a:lnTo>
                    <a:pt x="105359" y="6588214"/>
                  </a:lnTo>
                  <a:lnTo>
                    <a:pt x="105359" y="6581483"/>
                  </a:lnTo>
                  <a:lnTo>
                    <a:pt x="109804" y="6581483"/>
                  </a:lnTo>
                  <a:lnTo>
                    <a:pt x="112090" y="6579248"/>
                  </a:lnTo>
                  <a:lnTo>
                    <a:pt x="112090" y="6568033"/>
                  </a:lnTo>
                  <a:lnTo>
                    <a:pt x="109804" y="6565786"/>
                  </a:lnTo>
                  <a:lnTo>
                    <a:pt x="109804" y="6563550"/>
                  </a:lnTo>
                  <a:lnTo>
                    <a:pt x="105359" y="6559067"/>
                  </a:lnTo>
                  <a:lnTo>
                    <a:pt x="105359" y="6554571"/>
                  </a:lnTo>
                  <a:lnTo>
                    <a:pt x="107518" y="6554571"/>
                  </a:lnTo>
                  <a:lnTo>
                    <a:pt x="114249" y="6552336"/>
                  </a:lnTo>
                  <a:lnTo>
                    <a:pt x="107518" y="6538874"/>
                  </a:lnTo>
                  <a:lnTo>
                    <a:pt x="107518" y="6525425"/>
                  </a:lnTo>
                  <a:lnTo>
                    <a:pt x="105359" y="6523190"/>
                  </a:lnTo>
                  <a:lnTo>
                    <a:pt x="103073" y="6518694"/>
                  </a:lnTo>
                  <a:lnTo>
                    <a:pt x="103073" y="6581483"/>
                  </a:lnTo>
                  <a:lnTo>
                    <a:pt x="103073" y="6583731"/>
                  </a:lnTo>
                  <a:lnTo>
                    <a:pt x="98628" y="6583731"/>
                  </a:lnTo>
                  <a:lnTo>
                    <a:pt x="98628" y="6581483"/>
                  </a:lnTo>
                  <a:lnTo>
                    <a:pt x="100787" y="6581483"/>
                  </a:lnTo>
                  <a:lnTo>
                    <a:pt x="103073" y="6581483"/>
                  </a:lnTo>
                  <a:lnTo>
                    <a:pt x="103073" y="6518694"/>
                  </a:lnTo>
                  <a:lnTo>
                    <a:pt x="103073" y="6516459"/>
                  </a:lnTo>
                  <a:lnTo>
                    <a:pt x="105359" y="6514211"/>
                  </a:lnTo>
                  <a:lnTo>
                    <a:pt x="109804" y="6505245"/>
                  </a:lnTo>
                  <a:lnTo>
                    <a:pt x="107518" y="6498514"/>
                  </a:lnTo>
                  <a:lnTo>
                    <a:pt x="103073" y="6494031"/>
                  </a:lnTo>
                  <a:lnTo>
                    <a:pt x="103073" y="6489547"/>
                  </a:lnTo>
                  <a:lnTo>
                    <a:pt x="112090" y="6480581"/>
                  </a:lnTo>
                  <a:lnTo>
                    <a:pt x="109804" y="6473850"/>
                  </a:lnTo>
                  <a:lnTo>
                    <a:pt x="109804" y="6464884"/>
                  </a:lnTo>
                  <a:lnTo>
                    <a:pt x="112090" y="6462636"/>
                  </a:lnTo>
                  <a:lnTo>
                    <a:pt x="114249" y="6458153"/>
                  </a:lnTo>
                  <a:lnTo>
                    <a:pt x="116535" y="6451422"/>
                  </a:lnTo>
                  <a:lnTo>
                    <a:pt x="114249" y="6444704"/>
                  </a:lnTo>
                  <a:lnTo>
                    <a:pt x="114249" y="6437973"/>
                  </a:lnTo>
                  <a:lnTo>
                    <a:pt x="112090" y="6429007"/>
                  </a:lnTo>
                  <a:lnTo>
                    <a:pt x="114249" y="6422276"/>
                  </a:lnTo>
                  <a:lnTo>
                    <a:pt x="114249" y="6411061"/>
                  </a:lnTo>
                  <a:lnTo>
                    <a:pt x="112090" y="6404330"/>
                  </a:lnTo>
                  <a:lnTo>
                    <a:pt x="112090" y="6395364"/>
                  </a:lnTo>
                  <a:lnTo>
                    <a:pt x="109804" y="6393129"/>
                  </a:lnTo>
                  <a:lnTo>
                    <a:pt x="109804" y="6390881"/>
                  </a:lnTo>
                  <a:lnTo>
                    <a:pt x="107518" y="6388633"/>
                  </a:lnTo>
                  <a:lnTo>
                    <a:pt x="105359" y="6388633"/>
                  </a:lnTo>
                  <a:lnTo>
                    <a:pt x="105359" y="6384150"/>
                  </a:lnTo>
                  <a:lnTo>
                    <a:pt x="107518" y="6384150"/>
                  </a:lnTo>
                  <a:lnTo>
                    <a:pt x="107518" y="6388633"/>
                  </a:lnTo>
                  <a:lnTo>
                    <a:pt x="109804" y="6387516"/>
                  </a:lnTo>
                  <a:lnTo>
                    <a:pt x="112090" y="6386398"/>
                  </a:lnTo>
                  <a:lnTo>
                    <a:pt x="114249" y="6381915"/>
                  </a:lnTo>
                  <a:lnTo>
                    <a:pt x="114249" y="6363970"/>
                  </a:lnTo>
                  <a:lnTo>
                    <a:pt x="112090" y="6361735"/>
                  </a:lnTo>
                  <a:lnTo>
                    <a:pt x="109804" y="6355004"/>
                  </a:lnTo>
                  <a:lnTo>
                    <a:pt x="109804" y="6363970"/>
                  </a:lnTo>
                  <a:lnTo>
                    <a:pt x="109804" y="6368453"/>
                  </a:lnTo>
                  <a:lnTo>
                    <a:pt x="107518" y="6370701"/>
                  </a:lnTo>
                  <a:lnTo>
                    <a:pt x="105359" y="6368453"/>
                  </a:lnTo>
                  <a:lnTo>
                    <a:pt x="105359" y="6366218"/>
                  </a:lnTo>
                  <a:lnTo>
                    <a:pt x="103073" y="6363970"/>
                  </a:lnTo>
                  <a:lnTo>
                    <a:pt x="105359" y="6361735"/>
                  </a:lnTo>
                  <a:lnTo>
                    <a:pt x="107518" y="6361735"/>
                  </a:lnTo>
                  <a:lnTo>
                    <a:pt x="109804" y="6363970"/>
                  </a:lnTo>
                  <a:lnTo>
                    <a:pt x="109804" y="6355004"/>
                  </a:lnTo>
                  <a:lnTo>
                    <a:pt x="107518" y="6355004"/>
                  </a:lnTo>
                  <a:lnTo>
                    <a:pt x="116535" y="6346037"/>
                  </a:lnTo>
                  <a:lnTo>
                    <a:pt x="114249" y="6341542"/>
                  </a:lnTo>
                  <a:lnTo>
                    <a:pt x="112090" y="6339306"/>
                  </a:lnTo>
                  <a:lnTo>
                    <a:pt x="109804" y="6339306"/>
                  </a:lnTo>
                  <a:lnTo>
                    <a:pt x="109804" y="6341542"/>
                  </a:lnTo>
                  <a:lnTo>
                    <a:pt x="100787" y="6341542"/>
                  </a:lnTo>
                  <a:lnTo>
                    <a:pt x="100787" y="6337059"/>
                  </a:lnTo>
                  <a:lnTo>
                    <a:pt x="105359" y="6332575"/>
                  </a:lnTo>
                  <a:lnTo>
                    <a:pt x="103073" y="6330340"/>
                  </a:lnTo>
                  <a:lnTo>
                    <a:pt x="100787" y="6325857"/>
                  </a:lnTo>
                  <a:lnTo>
                    <a:pt x="100787" y="6323609"/>
                  </a:lnTo>
                  <a:lnTo>
                    <a:pt x="105359" y="6319126"/>
                  </a:lnTo>
                  <a:lnTo>
                    <a:pt x="107518" y="6315862"/>
                  </a:lnTo>
                  <a:lnTo>
                    <a:pt x="109804" y="6312395"/>
                  </a:lnTo>
                  <a:lnTo>
                    <a:pt x="114249" y="6298946"/>
                  </a:lnTo>
                  <a:lnTo>
                    <a:pt x="115900" y="6292570"/>
                  </a:lnTo>
                  <a:lnTo>
                    <a:pt x="116789" y="6286614"/>
                  </a:lnTo>
                  <a:close/>
                </a:path>
                <a:path w="201929" h="9835515" extrusionOk="0">
                  <a:moveTo>
                    <a:pt x="120980" y="6204763"/>
                  </a:moveTo>
                  <a:lnTo>
                    <a:pt x="114249" y="6204763"/>
                  </a:lnTo>
                  <a:lnTo>
                    <a:pt x="118821" y="6206998"/>
                  </a:lnTo>
                  <a:lnTo>
                    <a:pt x="120980" y="6204763"/>
                  </a:lnTo>
                  <a:close/>
                </a:path>
                <a:path w="201929" h="9835515" extrusionOk="0">
                  <a:moveTo>
                    <a:pt x="123266" y="6437973"/>
                  </a:moveTo>
                  <a:lnTo>
                    <a:pt x="118821" y="6437973"/>
                  </a:lnTo>
                  <a:lnTo>
                    <a:pt x="120980" y="6442456"/>
                  </a:lnTo>
                  <a:lnTo>
                    <a:pt x="123266" y="6442456"/>
                  </a:lnTo>
                  <a:lnTo>
                    <a:pt x="123266" y="6437973"/>
                  </a:lnTo>
                  <a:close/>
                </a:path>
                <a:path w="201929" h="9835515" extrusionOk="0">
                  <a:moveTo>
                    <a:pt x="125425" y="5953607"/>
                  </a:moveTo>
                  <a:lnTo>
                    <a:pt x="116535" y="5949124"/>
                  </a:lnTo>
                  <a:lnTo>
                    <a:pt x="112090" y="5949124"/>
                  </a:lnTo>
                  <a:lnTo>
                    <a:pt x="108038" y="5953099"/>
                  </a:lnTo>
                  <a:lnTo>
                    <a:pt x="108153" y="5953607"/>
                  </a:lnTo>
                  <a:lnTo>
                    <a:pt x="108216" y="5954293"/>
                  </a:lnTo>
                  <a:lnTo>
                    <a:pt x="109804" y="5955855"/>
                  </a:lnTo>
                  <a:lnTo>
                    <a:pt x="114249" y="5955855"/>
                  </a:lnTo>
                  <a:lnTo>
                    <a:pt x="114249" y="5964821"/>
                  </a:lnTo>
                  <a:lnTo>
                    <a:pt x="116535" y="5967069"/>
                  </a:lnTo>
                  <a:lnTo>
                    <a:pt x="116535" y="5971552"/>
                  </a:lnTo>
                  <a:lnTo>
                    <a:pt x="120980" y="5971552"/>
                  </a:lnTo>
                  <a:lnTo>
                    <a:pt x="125425" y="5962574"/>
                  </a:lnTo>
                  <a:lnTo>
                    <a:pt x="125425" y="5953607"/>
                  </a:lnTo>
                  <a:close/>
                </a:path>
                <a:path w="201929" h="9835515" extrusionOk="0">
                  <a:moveTo>
                    <a:pt x="135559" y="7072579"/>
                  </a:moveTo>
                  <a:lnTo>
                    <a:pt x="134480" y="7070331"/>
                  </a:lnTo>
                  <a:lnTo>
                    <a:pt x="132194" y="7072579"/>
                  </a:lnTo>
                  <a:lnTo>
                    <a:pt x="135559" y="7072579"/>
                  </a:lnTo>
                  <a:close/>
                </a:path>
                <a:path w="201929" h="9835515" extrusionOk="0">
                  <a:moveTo>
                    <a:pt x="136639" y="7083717"/>
                  </a:moveTo>
                  <a:lnTo>
                    <a:pt x="134480" y="7081545"/>
                  </a:lnTo>
                  <a:lnTo>
                    <a:pt x="136639" y="7083793"/>
                  </a:lnTo>
                  <a:close/>
                </a:path>
                <a:path w="201929" h="9835515" extrusionOk="0">
                  <a:moveTo>
                    <a:pt x="136639" y="7072579"/>
                  </a:moveTo>
                  <a:lnTo>
                    <a:pt x="135559" y="7072579"/>
                  </a:lnTo>
                  <a:lnTo>
                    <a:pt x="136639" y="7074814"/>
                  </a:lnTo>
                  <a:lnTo>
                    <a:pt x="136639" y="7072579"/>
                  </a:lnTo>
                  <a:close/>
                </a:path>
                <a:path w="201929" h="9835515" extrusionOk="0">
                  <a:moveTo>
                    <a:pt x="137401" y="7080047"/>
                  </a:moveTo>
                  <a:lnTo>
                    <a:pt x="136639" y="7079297"/>
                  </a:lnTo>
                  <a:lnTo>
                    <a:pt x="136639" y="7081545"/>
                  </a:lnTo>
                  <a:lnTo>
                    <a:pt x="137401" y="7080047"/>
                  </a:lnTo>
                  <a:close/>
                </a:path>
                <a:path w="201929" h="9835515" extrusionOk="0">
                  <a:moveTo>
                    <a:pt x="139966" y="7159015"/>
                  </a:moveTo>
                  <a:lnTo>
                    <a:pt x="139941" y="7157783"/>
                  </a:lnTo>
                  <a:lnTo>
                    <a:pt x="139611" y="7155548"/>
                  </a:lnTo>
                  <a:lnTo>
                    <a:pt x="138925" y="7155548"/>
                  </a:lnTo>
                  <a:lnTo>
                    <a:pt x="136639" y="7157783"/>
                  </a:lnTo>
                  <a:lnTo>
                    <a:pt x="138925" y="7157783"/>
                  </a:lnTo>
                  <a:lnTo>
                    <a:pt x="138925" y="7160031"/>
                  </a:lnTo>
                  <a:lnTo>
                    <a:pt x="139966" y="7159015"/>
                  </a:lnTo>
                  <a:close/>
                </a:path>
                <a:path w="201929" h="9835515" extrusionOk="0">
                  <a:moveTo>
                    <a:pt x="140157" y="7168997"/>
                  </a:moveTo>
                  <a:lnTo>
                    <a:pt x="140030" y="7162190"/>
                  </a:lnTo>
                  <a:lnTo>
                    <a:pt x="138925" y="7160031"/>
                  </a:lnTo>
                  <a:lnTo>
                    <a:pt x="136639" y="7157783"/>
                  </a:lnTo>
                  <a:lnTo>
                    <a:pt x="136639" y="7166762"/>
                  </a:lnTo>
                  <a:lnTo>
                    <a:pt x="138925" y="7166762"/>
                  </a:lnTo>
                  <a:lnTo>
                    <a:pt x="138925" y="7168997"/>
                  </a:lnTo>
                  <a:lnTo>
                    <a:pt x="140157" y="7168997"/>
                  </a:lnTo>
                  <a:close/>
                </a:path>
                <a:path w="201929" h="9835515" extrusionOk="0">
                  <a:moveTo>
                    <a:pt x="141109" y="7642149"/>
                  </a:moveTo>
                  <a:lnTo>
                    <a:pt x="138874" y="7642149"/>
                  </a:lnTo>
                  <a:lnTo>
                    <a:pt x="138874" y="7644397"/>
                  </a:lnTo>
                  <a:lnTo>
                    <a:pt x="141109" y="7644397"/>
                  </a:lnTo>
                  <a:lnTo>
                    <a:pt x="141109" y="7642149"/>
                  </a:lnTo>
                  <a:close/>
                </a:path>
                <a:path w="201929" h="9835515" extrusionOk="0">
                  <a:moveTo>
                    <a:pt x="143357" y="6821424"/>
                  </a:moveTo>
                  <a:lnTo>
                    <a:pt x="141109" y="6819189"/>
                  </a:lnTo>
                  <a:lnTo>
                    <a:pt x="141109" y="6794513"/>
                  </a:lnTo>
                  <a:lnTo>
                    <a:pt x="136626" y="6785546"/>
                  </a:lnTo>
                  <a:lnTo>
                    <a:pt x="136626" y="6781063"/>
                  </a:lnTo>
                  <a:lnTo>
                    <a:pt x="129908" y="6787782"/>
                  </a:lnTo>
                  <a:lnTo>
                    <a:pt x="129908" y="6881965"/>
                  </a:lnTo>
                  <a:lnTo>
                    <a:pt x="129908" y="6884213"/>
                  </a:lnTo>
                  <a:lnTo>
                    <a:pt x="125425" y="6884213"/>
                  </a:lnTo>
                  <a:lnTo>
                    <a:pt x="125425" y="6881965"/>
                  </a:lnTo>
                  <a:lnTo>
                    <a:pt x="127660" y="6881965"/>
                  </a:lnTo>
                  <a:lnTo>
                    <a:pt x="127660" y="6879730"/>
                  </a:lnTo>
                  <a:lnTo>
                    <a:pt x="129908" y="6881965"/>
                  </a:lnTo>
                  <a:lnTo>
                    <a:pt x="129908" y="6787782"/>
                  </a:lnTo>
                  <a:lnTo>
                    <a:pt x="127660" y="6790029"/>
                  </a:lnTo>
                  <a:lnTo>
                    <a:pt x="127660" y="6855066"/>
                  </a:lnTo>
                  <a:lnTo>
                    <a:pt x="127660" y="6857301"/>
                  </a:lnTo>
                  <a:lnTo>
                    <a:pt x="125425" y="6855066"/>
                  </a:lnTo>
                  <a:lnTo>
                    <a:pt x="127660" y="6855066"/>
                  </a:lnTo>
                  <a:lnTo>
                    <a:pt x="127660" y="6790029"/>
                  </a:lnTo>
                  <a:lnTo>
                    <a:pt x="120942" y="6783298"/>
                  </a:lnTo>
                  <a:lnTo>
                    <a:pt x="118694" y="6785546"/>
                  </a:lnTo>
                  <a:lnTo>
                    <a:pt x="114211" y="6785546"/>
                  </a:lnTo>
                  <a:lnTo>
                    <a:pt x="118694" y="6787794"/>
                  </a:lnTo>
                  <a:lnTo>
                    <a:pt x="120942" y="6790029"/>
                  </a:lnTo>
                  <a:lnTo>
                    <a:pt x="120942" y="6803491"/>
                  </a:lnTo>
                  <a:lnTo>
                    <a:pt x="111975" y="6805727"/>
                  </a:lnTo>
                  <a:lnTo>
                    <a:pt x="109740" y="6805727"/>
                  </a:lnTo>
                  <a:lnTo>
                    <a:pt x="109740" y="6814693"/>
                  </a:lnTo>
                  <a:lnTo>
                    <a:pt x="111975" y="6819189"/>
                  </a:lnTo>
                  <a:lnTo>
                    <a:pt x="111975" y="6830390"/>
                  </a:lnTo>
                  <a:lnTo>
                    <a:pt x="114211" y="6832638"/>
                  </a:lnTo>
                  <a:lnTo>
                    <a:pt x="109740" y="6841604"/>
                  </a:lnTo>
                  <a:lnTo>
                    <a:pt x="114211" y="6846087"/>
                  </a:lnTo>
                  <a:lnTo>
                    <a:pt x="114211" y="6848335"/>
                  </a:lnTo>
                  <a:lnTo>
                    <a:pt x="111975" y="6852818"/>
                  </a:lnTo>
                  <a:lnTo>
                    <a:pt x="111975" y="6870763"/>
                  </a:lnTo>
                  <a:lnTo>
                    <a:pt x="109740" y="6875246"/>
                  </a:lnTo>
                  <a:lnTo>
                    <a:pt x="114211" y="6879730"/>
                  </a:lnTo>
                  <a:lnTo>
                    <a:pt x="116459" y="6881965"/>
                  </a:lnTo>
                  <a:lnTo>
                    <a:pt x="114211" y="6886461"/>
                  </a:lnTo>
                  <a:lnTo>
                    <a:pt x="114211" y="6888696"/>
                  </a:lnTo>
                  <a:lnTo>
                    <a:pt x="116459" y="6888696"/>
                  </a:lnTo>
                  <a:lnTo>
                    <a:pt x="120942" y="6888696"/>
                  </a:lnTo>
                  <a:lnTo>
                    <a:pt x="125425" y="6890944"/>
                  </a:lnTo>
                  <a:lnTo>
                    <a:pt x="129908" y="6890944"/>
                  </a:lnTo>
                  <a:lnTo>
                    <a:pt x="138874" y="6890944"/>
                  </a:lnTo>
                  <a:lnTo>
                    <a:pt x="141109" y="6888696"/>
                  </a:lnTo>
                  <a:lnTo>
                    <a:pt x="143357" y="6886461"/>
                  </a:lnTo>
                  <a:lnTo>
                    <a:pt x="141109" y="6881965"/>
                  </a:lnTo>
                  <a:lnTo>
                    <a:pt x="141109" y="6852818"/>
                  </a:lnTo>
                  <a:lnTo>
                    <a:pt x="143357" y="6848335"/>
                  </a:lnTo>
                  <a:lnTo>
                    <a:pt x="143357" y="6843852"/>
                  </a:lnTo>
                  <a:lnTo>
                    <a:pt x="138874" y="6837121"/>
                  </a:lnTo>
                  <a:lnTo>
                    <a:pt x="143357" y="6828155"/>
                  </a:lnTo>
                  <a:lnTo>
                    <a:pt x="143357" y="6821424"/>
                  </a:lnTo>
                  <a:close/>
                </a:path>
                <a:path w="201929" h="9835515" extrusionOk="0">
                  <a:moveTo>
                    <a:pt x="143370" y="7388758"/>
                  </a:moveTo>
                  <a:lnTo>
                    <a:pt x="141211" y="7388758"/>
                  </a:lnTo>
                  <a:lnTo>
                    <a:pt x="138925" y="7390993"/>
                  </a:lnTo>
                  <a:lnTo>
                    <a:pt x="141211" y="7395489"/>
                  </a:lnTo>
                  <a:lnTo>
                    <a:pt x="143370" y="7395489"/>
                  </a:lnTo>
                  <a:lnTo>
                    <a:pt x="143370" y="7388758"/>
                  </a:lnTo>
                  <a:close/>
                </a:path>
                <a:path w="201929" h="9835515" extrusionOk="0">
                  <a:moveTo>
                    <a:pt x="143370" y="7281126"/>
                  </a:moveTo>
                  <a:lnTo>
                    <a:pt x="141211" y="7276630"/>
                  </a:lnTo>
                  <a:lnTo>
                    <a:pt x="141211" y="7274395"/>
                  </a:lnTo>
                  <a:lnTo>
                    <a:pt x="134480" y="7278878"/>
                  </a:lnTo>
                  <a:lnTo>
                    <a:pt x="136639" y="7281126"/>
                  </a:lnTo>
                  <a:lnTo>
                    <a:pt x="143370" y="7281126"/>
                  </a:lnTo>
                  <a:close/>
                </a:path>
                <a:path w="201929" h="9835515" extrusionOk="0">
                  <a:moveTo>
                    <a:pt x="145592" y="7112940"/>
                  </a:moveTo>
                  <a:lnTo>
                    <a:pt x="143357" y="7112940"/>
                  </a:lnTo>
                  <a:lnTo>
                    <a:pt x="141109" y="7110692"/>
                  </a:lnTo>
                  <a:lnTo>
                    <a:pt x="141109" y="7112940"/>
                  </a:lnTo>
                  <a:lnTo>
                    <a:pt x="141109" y="7115188"/>
                  </a:lnTo>
                  <a:lnTo>
                    <a:pt x="141109" y="7117423"/>
                  </a:lnTo>
                  <a:lnTo>
                    <a:pt x="143357" y="7117423"/>
                  </a:lnTo>
                  <a:lnTo>
                    <a:pt x="145592" y="7115188"/>
                  </a:lnTo>
                  <a:lnTo>
                    <a:pt x="145592" y="7112940"/>
                  </a:lnTo>
                  <a:close/>
                </a:path>
                <a:path w="201929" h="9835515" extrusionOk="0">
                  <a:moveTo>
                    <a:pt x="145592" y="6991845"/>
                  </a:moveTo>
                  <a:lnTo>
                    <a:pt x="143357" y="6991845"/>
                  </a:lnTo>
                  <a:lnTo>
                    <a:pt x="143357" y="6989610"/>
                  </a:lnTo>
                  <a:lnTo>
                    <a:pt x="141109" y="6989610"/>
                  </a:lnTo>
                  <a:lnTo>
                    <a:pt x="141109" y="6987362"/>
                  </a:lnTo>
                  <a:lnTo>
                    <a:pt x="143357" y="6980631"/>
                  </a:lnTo>
                  <a:lnTo>
                    <a:pt x="143357" y="6964934"/>
                  </a:lnTo>
                  <a:lnTo>
                    <a:pt x="141109" y="6962699"/>
                  </a:lnTo>
                  <a:lnTo>
                    <a:pt x="138874" y="6962699"/>
                  </a:lnTo>
                  <a:lnTo>
                    <a:pt x="138874" y="6960451"/>
                  </a:lnTo>
                  <a:lnTo>
                    <a:pt x="136982" y="6953732"/>
                  </a:lnTo>
                  <a:lnTo>
                    <a:pt x="135509" y="6947001"/>
                  </a:lnTo>
                  <a:lnTo>
                    <a:pt x="135712" y="6940270"/>
                  </a:lnTo>
                  <a:lnTo>
                    <a:pt x="138874" y="6933552"/>
                  </a:lnTo>
                  <a:lnTo>
                    <a:pt x="141109" y="6931304"/>
                  </a:lnTo>
                  <a:lnTo>
                    <a:pt x="141109" y="6904393"/>
                  </a:lnTo>
                  <a:lnTo>
                    <a:pt x="138874" y="6899910"/>
                  </a:lnTo>
                  <a:lnTo>
                    <a:pt x="129908" y="6899910"/>
                  </a:lnTo>
                  <a:lnTo>
                    <a:pt x="123177" y="6897662"/>
                  </a:lnTo>
                  <a:lnTo>
                    <a:pt x="114211" y="6897662"/>
                  </a:lnTo>
                  <a:lnTo>
                    <a:pt x="111975" y="6899910"/>
                  </a:lnTo>
                  <a:lnTo>
                    <a:pt x="111975" y="6933552"/>
                  </a:lnTo>
                  <a:lnTo>
                    <a:pt x="114211" y="6940270"/>
                  </a:lnTo>
                  <a:lnTo>
                    <a:pt x="114211" y="6951485"/>
                  </a:lnTo>
                  <a:lnTo>
                    <a:pt x="113766" y="6959435"/>
                  </a:lnTo>
                  <a:lnTo>
                    <a:pt x="114211" y="6961137"/>
                  </a:lnTo>
                  <a:lnTo>
                    <a:pt x="115620" y="6966344"/>
                  </a:lnTo>
                  <a:lnTo>
                    <a:pt x="119570" y="6971982"/>
                  </a:lnTo>
                  <a:lnTo>
                    <a:pt x="125425" y="6976148"/>
                  </a:lnTo>
                  <a:lnTo>
                    <a:pt x="123177" y="6980631"/>
                  </a:lnTo>
                  <a:lnTo>
                    <a:pt x="125425" y="6987362"/>
                  </a:lnTo>
                  <a:lnTo>
                    <a:pt x="114211" y="6989610"/>
                  </a:lnTo>
                  <a:lnTo>
                    <a:pt x="114211" y="6998576"/>
                  </a:lnTo>
                  <a:lnTo>
                    <a:pt x="111975" y="7003059"/>
                  </a:lnTo>
                  <a:lnTo>
                    <a:pt x="111975" y="7005307"/>
                  </a:lnTo>
                  <a:lnTo>
                    <a:pt x="116459" y="7009790"/>
                  </a:lnTo>
                  <a:lnTo>
                    <a:pt x="118694" y="7009790"/>
                  </a:lnTo>
                  <a:lnTo>
                    <a:pt x="118694" y="7003059"/>
                  </a:lnTo>
                  <a:lnTo>
                    <a:pt x="123177" y="7000824"/>
                  </a:lnTo>
                  <a:lnTo>
                    <a:pt x="125425" y="6998576"/>
                  </a:lnTo>
                  <a:lnTo>
                    <a:pt x="127660" y="6996328"/>
                  </a:lnTo>
                  <a:lnTo>
                    <a:pt x="129908" y="6996328"/>
                  </a:lnTo>
                  <a:lnTo>
                    <a:pt x="135509" y="7001942"/>
                  </a:lnTo>
                  <a:lnTo>
                    <a:pt x="136626" y="7003059"/>
                  </a:lnTo>
                  <a:lnTo>
                    <a:pt x="141109" y="7003059"/>
                  </a:lnTo>
                  <a:lnTo>
                    <a:pt x="143357" y="6998576"/>
                  </a:lnTo>
                  <a:lnTo>
                    <a:pt x="145592" y="6998576"/>
                  </a:lnTo>
                  <a:lnTo>
                    <a:pt x="145592" y="6991845"/>
                  </a:lnTo>
                  <a:close/>
                </a:path>
                <a:path w="201929" h="9835515" extrusionOk="0">
                  <a:moveTo>
                    <a:pt x="145656" y="7509853"/>
                  </a:moveTo>
                  <a:lnTo>
                    <a:pt x="143370" y="7507605"/>
                  </a:lnTo>
                  <a:lnTo>
                    <a:pt x="138925" y="7507605"/>
                  </a:lnTo>
                  <a:lnTo>
                    <a:pt x="138925" y="7514336"/>
                  </a:lnTo>
                  <a:lnTo>
                    <a:pt x="143370" y="7514336"/>
                  </a:lnTo>
                  <a:lnTo>
                    <a:pt x="145656" y="7512088"/>
                  </a:lnTo>
                  <a:lnTo>
                    <a:pt x="145656" y="7509853"/>
                  </a:lnTo>
                  <a:close/>
                </a:path>
                <a:path w="201929" h="9835515" extrusionOk="0">
                  <a:moveTo>
                    <a:pt x="146824" y="7234034"/>
                  </a:moveTo>
                  <a:lnTo>
                    <a:pt x="145656" y="7234034"/>
                  </a:lnTo>
                  <a:lnTo>
                    <a:pt x="143370" y="7234034"/>
                  </a:lnTo>
                  <a:lnTo>
                    <a:pt x="143370" y="7236269"/>
                  </a:lnTo>
                  <a:lnTo>
                    <a:pt x="144932" y="7237806"/>
                  </a:lnTo>
                  <a:lnTo>
                    <a:pt x="146824" y="7234034"/>
                  </a:lnTo>
                  <a:close/>
                </a:path>
                <a:path w="201929" h="9835515" extrusionOk="0">
                  <a:moveTo>
                    <a:pt x="159042" y="9597542"/>
                  </a:moveTo>
                  <a:lnTo>
                    <a:pt x="156794" y="9597542"/>
                  </a:lnTo>
                  <a:lnTo>
                    <a:pt x="156794" y="9602025"/>
                  </a:lnTo>
                  <a:lnTo>
                    <a:pt x="154559" y="9602025"/>
                  </a:lnTo>
                  <a:lnTo>
                    <a:pt x="154559" y="9604261"/>
                  </a:lnTo>
                  <a:lnTo>
                    <a:pt x="156794" y="9604261"/>
                  </a:lnTo>
                  <a:lnTo>
                    <a:pt x="159042" y="9602025"/>
                  </a:lnTo>
                  <a:lnTo>
                    <a:pt x="159042" y="9597542"/>
                  </a:lnTo>
                  <a:close/>
                </a:path>
                <a:path w="201929" h="9835515" extrusionOk="0">
                  <a:moveTo>
                    <a:pt x="165849" y="7808087"/>
                  </a:moveTo>
                  <a:lnTo>
                    <a:pt x="163563" y="7810335"/>
                  </a:lnTo>
                  <a:lnTo>
                    <a:pt x="165849" y="7808087"/>
                  </a:lnTo>
                  <a:close/>
                </a:path>
                <a:path w="201929" h="9835515" extrusionOk="0">
                  <a:moveTo>
                    <a:pt x="176987" y="9761233"/>
                  </a:moveTo>
                  <a:lnTo>
                    <a:pt x="174828" y="9763481"/>
                  </a:lnTo>
                  <a:lnTo>
                    <a:pt x="176987" y="9763481"/>
                  </a:lnTo>
                  <a:lnTo>
                    <a:pt x="176987" y="9761233"/>
                  </a:lnTo>
                  <a:close/>
                </a:path>
                <a:path w="201929" h="9835515" extrusionOk="0">
                  <a:moveTo>
                    <a:pt x="179311" y="7760995"/>
                  </a:moveTo>
                  <a:lnTo>
                    <a:pt x="174739" y="7759471"/>
                  </a:lnTo>
                  <a:lnTo>
                    <a:pt x="174739" y="7760995"/>
                  </a:lnTo>
                  <a:lnTo>
                    <a:pt x="179311" y="7760995"/>
                  </a:lnTo>
                  <a:close/>
                </a:path>
                <a:path w="201929" h="9835515" extrusionOk="0">
                  <a:moveTo>
                    <a:pt x="186004" y="9391231"/>
                  </a:moveTo>
                  <a:lnTo>
                    <a:pt x="185750" y="9390736"/>
                  </a:lnTo>
                  <a:lnTo>
                    <a:pt x="185750" y="9391485"/>
                  </a:lnTo>
                  <a:lnTo>
                    <a:pt x="186004" y="9391231"/>
                  </a:lnTo>
                  <a:close/>
                </a:path>
                <a:path w="201929" h="9835515" extrusionOk="0">
                  <a:moveTo>
                    <a:pt x="186042" y="7760995"/>
                  </a:moveTo>
                  <a:lnTo>
                    <a:pt x="179311" y="7760995"/>
                  </a:lnTo>
                  <a:lnTo>
                    <a:pt x="186042" y="7763243"/>
                  </a:lnTo>
                  <a:lnTo>
                    <a:pt x="186042" y="7760995"/>
                  </a:lnTo>
                  <a:close/>
                </a:path>
                <a:path w="201929" h="9835515" extrusionOk="0">
                  <a:moveTo>
                    <a:pt x="188290" y="9481287"/>
                  </a:moveTo>
                  <a:lnTo>
                    <a:pt x="187617" y="9483179"/>
                  </a:lnTo>
                  <a:lnTo>
                    <a:pt x="188290" y="9483179"/>
                  </a:lnTo>
                  <a:lnTo>
                    <a:pt x="188290" y="9481287"/>
                  </a:lnTo>
                  <a:close/>
                </a:path>
                <a:path w="201929" h="9835515" extrusionOk="0">
                  <a:moveTo>
                    <a:pt x="194894" y="8808212"/>
                  </a:moveTo>
                  <a:lnTo>
                    <a:pt x="192659" y="8805964"/>
                  </a:lnTo>
                  <a:lnTo>
                    <a:pt x="190411" y="8801481"/>
                  </a:lnTo>
                  <a:lnTo>
                    <a:pt x="188175" y="8801481"/>
                  </a:lnTo>
                  <a:lnTo>
                    <a:pt x="185940" y="8803716"/>
                  </a:lnTo>
                  <a:lnTo>
                    <a:pt x="185940" y="8805964"/>
                  </a:lnTo>
                  <a:lnTo>
                    <a:pt x="183692" y="8805964"/>
                  </a:lnTo>
                  <a:lnTo>
                    <a:pt x="183692" y="8808212"/>
                  </a:lnTo>
                  <a:lnTo>
                    <a:pt x="185940" y="8810447"/>
                  </a:lnTo>
                  <a:lnTo>
                    <a:pt x="192659" y="8810447"/>
                  </a:lnTo>
                  <a:lnTo>
                    <a:pt x="194894" y="8808212"/>
                  </a:lnTo>
                  <a:close/>
                </a:path>
                <a:path w="201929" h="9835515" extrusionOk="0">
                  <a:moveTo>
                    <a:pt x="197142" y="8758872"/>
                  </a:moveTo>
                  <a:lnTo>
                    <a:pt x="197040" y="8750503"/>
                  </a:lnTo>
                  <a:lnTo>
                    <a:pt x="196303" y="8742337"/>
                  </a:lnTo>
                  <a:lnTo>
                    <a:pt x="194310" y="8734590"/>
                  </a:lnTo>
                  <a:lnTo>
                    <a:pt x="190411" y="8727478"/>
                  </a:lnTo>
                  <a:lnTo>
                    <a:pt x="190411" y="8702815"/>
                  </a:lnTo>
                  <a:lnTo>
                    <a:pt x="188175" y="8700567"/>
                  </a:lnTo>
                  <a:lnTo>
                    <a:pt x="188175" y="8696084"/>
                  </a:lnTo>
                  <a:lnTo>
                    <a:pt x="190411" y="8691601"/>
                  </a:lnTo>
                  <a:lnTo>
                    <a:pt x="192659" y="8684870"/>
                  </a:lnTo>
                  <a:lnTo>
                    <a:pt x="188175" y="8671420"/>
                  </a:lnTo>
                  <a:lnTo>
                    <a:pt x="188175" y="8669172"/>
                  </a:lnTo>
                  <a:lnTo>
                    <a:pt x="185940" y="8666937"/>
                  </a:lnTo>
                  <a:lnTo>
                    <a:pt x="183692" y="8666937"/>
                  </a:lnTo>
                  <a:lnTo>
                    <a:pt x="181457" y="8669172"/>
                  </a:lnTo>
                  <a:lnTo>
                    <a:pt x="181457" y="8675903"/>
                  </a:lnTo>
                  <a:lnTo>
                    <a:pt x="176974" y="8680386"/>
                  </a:lnTo>
                  <a:lnTo>
                    <a:pt x="174726" y="8679269"/>
                  </a:lnTo>
                  <a:lnTo>
                    <a:pt x="174726" y="8767839"/>
                  </a:lnTo>
                  <a:lnTo>
                    <a:pt x="172491" y="8770087"/>
                  </a:lnTo>
                  <a:lnTo>
                    <a:pt x="170243" y="8770087"/>
                  </a:lnTo>
                  <a:lnTo>
                    <a:pt x="170243" y="8767839"/>
                  </a:lnTo>
                  <a:lnTo>
                    <a:pt x="172491" y="8767839"/>
                  </a:lnTo>
                  <a:lnTo>
                    <a:pt x="174726" y="8767839"/>
                  </a:lnTo>
                  <a:lnTo>
                    <a:pt x="174726" y="8679269"/>
                  </a:lnTo>
                  <a:lnTo>
                    <a:pt x="172491" y="8678151"/>
                  </a:lnTo>
                  <a:lnTo>
                    <a:pt x="165760" y="8675903"/>
                  </a:lnTo>
                  <a:lnTo>
                    <a:pt x="163525" y="8682634"/>
                  </a:lnTo>
                  <a:lnTo>
                    <a:pt x="161277" y="8687117"/>
                  </a:lnTo>
                  <a:lnTo>
                    <a:pt x="161277" y="8700567"/>
                  </a:lnTo>
                  <a:lnTo>
                    <a:pt x="163525" y="8705050"/>
                  </a:lnTo>
                  <a:lnTo>
                    <a:pt x="168008" y="8707298"/>
                  </a:lnTo>
                  <a:lnTo>
                    <a:pt x="168008" y="8709546"/>
                  </a:lnTo>
                  <a:lnTo>
                    <a:pt x="172491" y="8709546"/>
                  </a:lnTo>
                  <a:lnTo>
                    <a:pt x="172491" y="8714029"/>
                  </a:lnTo>
                  <a:lnTo>
                    <a:pt x="163525" y="8722995"/>
                  </a:lnTo>
                  <a:lnTo>
                    <a:pt x="161277" y="8727478"/>
                  </a:lnTo>
                  <a:lnTo>
                    <a:pt x="159042" y="8729726"/>
                  </a:lnTo>
                  <a:lnTo>
                    <a:pt x="156794" y="8734209"/>
                  </a:lnTo>
                  <a:lnTo>
                    <a:pt x="156794" y="8738692"/>
                  </a:lnTo>
                  <a:lnTo>
                    <a:pt x="161277" y="8743175"/>
                  </a:lnTo>
                  <a:lnTo>
                    <a:pt x="165760" y="8749906"/>
                  </a:lnTo>
                  <a:lnTo>
                    <a:pt x="159042" y="8756625"/>
                  </a:lnTo>
                  <a:lnTo>
                    <a:pt x="159042" y="8767839"/>
                  </a:lnTo>
                  <a:lnTo>
                    <a:pt x="161277" y="8770087"/>
                  </a:lnTo>
                  <a:lnTo>
                    <a:pt x="163525" y="8774570"/>
                  </a:lnTo>
                  <a:lnTo>
                    <a:pt x="163525" y="8783536"/>
                  </a:lnTo>
                  <a:lnTo>
                    <a:pt x="161277" y="8785784"/>
                  </a:lnTo>
                  <a:lnTo>
                    <a:pt x="156794" y="8788019"/>
                  </a:lnTo>
                  <a:lnTo>
                    <a:pt x="156794" y="8792515"/>
                  </a:lnTo>
                  <a:lnTo>
                    <a:pt x="159042" y="8794750"/>
                  </a:lnTo>
                  <a:lnTo>
                    <a:pt x="156794" y="8799233"/>
                  </a:lnTo>
                  <a:lnTo>
                    <a:pt x="159042" y="8801481"/>
                  </a:lnTo>
                  <a:lnTo>
                    <a:pt x="161277" y="8805964"/>
                  </a:lnTo>
                  <a:lnTo>
                    <a:pt x="163525" y="8812695"/>
                  </a:lnTo>
                  <a:lnTo>
                    <a:pt x="163525" y="8819413"/>
                  </a:lnTo>
                  <a:lnTo>
                    <a:pt x="165760" y="8819413"/>
                  </a:lnTo>
                  <a:lnTo>
                    <a:pt x="170243" y="8817178"/>
                  </a:lnTo>
                  <a:lnTo>
                    <a:pt x="174726" y="8817178"/>
                  </a:lnTo>
                  <a:lnTo>
                    <a:pt x="174726" y="8805964"/>
                  </a:lnTo>
                  <a:lnTo>
                    <a:pt x="176974" y="8803716"/>
                  </a:lnTo>
                  <a:lnTo>
                    <a:pt x="181457" y="8803716"/>
                  </a:lnTo>
                  <a:lnTo>
                    <a:pt x="181457" y="8799233"/>
                  </a:lnTo>
                  <a:lnTo>
                    <a:pt x="179209" y="8796998"/>
                  </a:lnTo>
                  <a:lnTo>
                    <a:pt x="174726" y="8794750"/>
                  </a:lnTo>
                  <a:lnTo>
                    <a:pt x="174726" y="8792515"/>
                  </a:lnTo>
                  <a:lnTo>
                    <a:pt x="192659" y="8792515"/>
                  </a:lnTo>
                  <a:lnTo>
                    <a:pt x="197142" y="8785784"/>
                  </a:lnTo>
                  <a:lnTo>
                    <a:pt x="197142" y="8758872"/>
                  </a:lnTo>
                  <a:close/>
                </a:path>
                <a:path w="201929" h="9835515" extrusionOk="0">
                  <a:moveTo>
                    <a:pt x="199377" y="8626577"/>
                  </a:moveTo>
                  <a:lnTo>
                    <a:pt x="197218" y="8624329"/>
                  </a:lnTo>
                  <a:lnTo>
                    <a:pt x="192773" y="8615362"/>
                  </a:lnTo>
                  <a:lnTo>
                    <a:pt x="192773" y="8604148"/>
                  </a:lnTo>
                  <a:lnTo>
                    <a:pt x="190487" y="8601900"/>
                  </a:lnTo>
                  <a:lnTo>
                    <a:pt x="188201" y="8601900"/>
                  </a:lnTo>
                  <a:lnTo>
                    <a:pt x="188201" y="8599665"/>
                  </a:lnTo>
                  <a:lnTo>
                    <a:pt x="183756" y="8599665"/>
                  </a:lnTo>
                  <a:lnTo>
                    <a:pt x="183756" y="8595182"/>
                  </a:lnTo>
                  <a:lnTo>
                    <a:pt x="186042" y="8592871"/>
                  </a:lnTo>
                  <a:lnTo>
                    <a:pt x="188201" y="8590686"/>
                  </a:lnTo>
                  <a:lnTo>
                    <a:pt x="188201" y="8581720"/>
                  </a:lnTo>
                  <a:lnTo>
                    <a:pt x="190487" y="8579485"/>
                  </a:lnTo>
                  <a:lnTo>
                    <a:pt x="192773" y="8574989"/>
                  </a:lnTo>
                  <a:lnTo>
                    <a:pt x="192773" y="8570506"/>
                  </a:lnTo>
                  <a:lnTo>
                    <a:pt x="194932" y="8566023"/>
                  </a:lnTo>
                  <a:lnTo>
                    <a:pt x="197218" y="8559292"/>
                  </a:lnTo>
                  <a:lnTo>
                    <a:pt x="197218" y="8554809"/>
                  </a:lnTo>
                  <a:lnTo>
                    <a:pt x="188201" y="8554809"/>
                  </a:lnTo>
                  <a:lnTo>
                    <a:pt x="186042" y="8552574"/>
                  </a:lnTo>
                  <a:lnTo>
                    <a:pt x="186042" y="8548091"/>
                  </a:lnTo>
                  <a:lnTo>
                    <a:pt x="188201" y="8548091"/>
                  </a:lnTo>
                  <a:lnTo>
                    <a:pt x="188201" y="8545843"/>
                  </a:lnTo>
                  <a:lnTo>
                    <a:pt x="190487" y="8543607"/>
                  </a:lnTo>
                  <a:lnTo>
                    <a:pt x="190487" y="8541360"/>
                  </a:lnTo>
                  <a:lnTo>
                    <a:pt x="194932" y="8536876"/>
                  </a:lnTo>
                  <a:lnTo>
                    <a:pt x="194932" y="8532393"/>
                  </a:lnTo>
                  <a:lnTo>
                    <a:pt x="190487" y="8527910"/>
                  </a:lnTo>
                  <a:lnTo>
                    <a:pt x="188201" y="8527910"/>
                  </a:lnTo>
                  <a:lnTo>
                    <a:pt x="188201" y="8518931"/>
                  </a:lnTo>
                  <a:lnTo>
                    <a:pt x="192773" y="8514448"/>
                  </a:lnTo>
                  <a:lnTo>
                    <a:pt x="192773" y="8500999"/>
                  </a:lnTo>
                  <a:lnTo>
                    <a:pt x="188201" y="8492020"/>
                  </a:lnTo>
                  <a:lnTo>
                    <a:pt x="183756" y="8487537"/>
                  </a:lnTo>
                  <a:lnTo>
                    <a:pt x="183756" y="8572754"/>
                  </a:lnTo>
                  <a:lnTo>
                    <a:pt x="181470" y="8574989"/>
                  </a:lnTo>
                  <a:lnTo>
                    <a:pt x="181470" y="8613115"/>
                  </a:lnTo>
                  <a:lnTo>
                    <a:pt x="181470" y="8615362"/>
                  </a:lnTo>
                  <a:lnTo>
                    <a:pt x="179311" y="8617598"/>
                  </a:lnTo>
                  <a:lnTo>
                    <a:pt x="179311" y="8619846"/>
                  </a:lnTo>
                  <a:lnTo>
                    <a:pt x="177025" y="8615362"/>
                  </a:lnTo>
                  <a:lnTo>
                    <a:pt x="177025" y="8617598"/>
                  </a:lnTo>
                  <a:lnTo>
                    <a:pt x="174739" y="8615362"/>
                  </a:lnTo>
                  <a:lnTo>
                    <a:pt x="172580" y="8615362"/>
                  </a:lnTo>
                  <a:lnTo>
                    <a:pt x="172580" y="8608631"/>
                  </a:lnTo>
                  <a:lnTo>
                    <a:pt x="179311" y="8608631"/>
                  </a:lnTo>
                  <a:lnTo>
                    <a:pt x="179311" y="8610879"/>
                  </a:lnTo>
                  <a:lnTo>
                    <a:pt x="181470" y="8613115"/>
                  </a:lnTo>
                  <a:lnTo>
                    <a:pt x="181470" y="8574989"/>
                  </a:lnTo>
                  <a:lnTo>
                    <a:pt x="179311" y="8574989"/>
                  </a:lnTo>
                  <a:lnTo>
                    <a:pt x="179311" y="8572754"/>
                  </a:lnTo>
                  <a:lnTo>
                    <a:pt x="177025" y="8572754"/>
                  </a:lnTo>
                  <a:lnTo>
                    <a:pt x="179311" y="8570506"/>
                  </a:lnTo>
                  <a:lnTo>
                    <a:pt x="179311" y="8572754"/>
                  </a:lnTo>
                  <a:lnTo>
                    <a:pt x="181470" y="8572754"/>
                  </a:lnTo>
                  <a:lnTo>
                    <a:pt x="183756" y="8572754"/>
                  </a:lnTo>
                  <a:lnTo>
                    <a:pt x="183756" y="8487537"/>
                  </a:lnTo>
                  <a:lnTo>
                    <a:pt x="187566" y="8483752"/>
                  </a:lnTo>
                  <a:lnTo>
                    <a:pt x="188201" y="8483117"/>
                  </a:lnTo>
                  <a:lnTo>
                    <a:pt x="192773" y="8478571"/>
                  </a:lnTo>
                  <a:lnTo>
                    <a:pt x="192773" y="8476323"/>
                  </a:lnTo>
                  <a:lnTo>
                    <a:pt x="190487" y="8471840"/>
                  </a:lnTo>
                  <a:lnTo>
                    <a:pt x="188201" y="8469605"/>
                  </a:lnTo>
                  <a:lnTo>
                    <a:pt x="194932" y="8462912"/>
                  </a:lnTo>
                  <a:lnTo>
                    <a:pt x="197218" y="8460626"/>
                  </a:lnTo>
                  <a:lnTo>
                    <a:pt x="197218" y="8458390"/>
                  </a:lnTo>
                  <a:lnTo>
                    <a:pt x="194932" y="8453907"/>
                  </a:lnTo>
                  <a:lnTo>
                    <a:pt x="197218" y="8447176"/>
                  </a:lnTo>
                  <a:lnTo>
                    <a:pt x="194932" y="8442693"/>
                  </a:lnTo>
                  <a:lnTo>
                    <a:pt x="192773" y="8435962"/>
                  </a:lnTo>
                  <a:lnTo>
                    <a:pt x="194932" y="8431479"/>
                  </a:lnTo>
                  <a:lnTo>
                    <a:pt x="194932" y="8422513"/>
                  </a:lnTo>
                  <a:lnTo>
                    <a:pt x="192773" y="8422513"/>
                  </a:lnTo>
                  <a:lnTo>
                    <a:pt x="192773" y="8418030"/>
                  </a:lnTo>
                  <a:lnTo>
                    <a:pt x="190487" y="8418030"/>
                  </a:lnTo>
                  <a:lnTo>
                    <a:pt x="190487" y="8415782"/>
                  </a:lnTo>
                  <a:lnTo>
                    <a:pt x="187566" y="8409406"/>
                  </a:lnTo>
                  <a:lnTo>
                    <a:pt x="187693" y="8403450"/>
                  </a:lnTo>
                  <a:lnTo>
                    <a:pt x="188201" y="8400047"/>
                  </a:lnTo>
                  <a:lnTo>
                    <a:pt x="188582" y="8397494"/>
                  </a:lnTo>
                  <a:lnTo>
                    <a:pt x="188201" y="8391118"/>
                  </a:lnTo>
                  <a:lnTo>
                    <a:pt x="188201" y="8388871"/>
                  </a:lnTo>
                  <a:lnTo>
                    <a:pt x="190487" y="8388871"/>
                  </a:lnTo>
                  <a:lnTo>
                    <a:pt x="192773" y="8387715"/>
                  </a:lnTo>
                  <a:lnTo>
                    <a:pt x="194932" y="8386635"/>
                  </a:lnTo>
                  <a:lnTo>
                    <a:pt x="194932" y="8370938"/>
                  </a:lnTo>
                  <a:lnTo>
                    <a:pt x="192773" y="8366455"/>
                  </a:lnTo>
                  <a:lnTo>
                    <a:pt x="192773" y="8361959"/>
                  </a:lnTo>
                  <a:lnTo>
                    <a:pt x="194932" y="8357476"/>
                  </a:lnTo>
                  <a:lnTo>
                    <a:pt x="197218" y="8355241"/>
                  </a:lnTo>
                  <a:lnTo>
                    <a:pt x="194932" y="8350758"/>
                  </a:lnTo>
                  <a:lnTo>
                    <a:pt x="194932" y="8344027"/>
                  </a:lnTo>
                  <a:lnTo>
                    <a:pt x="186042" y="8344027"/>
                  </a:lnTo>
                  <a:lnTo>
                    <a:pt x="183756" y="8341779"/>
                  </a:lnTo>
                  <a:lnTo>
                    <a:pt x="183756" y="8339544"/>
                  </a:lnTo>
                  <a:lnTo>
                    <a:pt x="186042" y="8339544"/>
                  </a:lnTo>
                  <a:lnTo>
                    <a:pt x="192773" y="8332813"/>
                  </a:lnTo>
                  <a:lnTo>
                    <a:pt x="192773" y="8323847"/>
                  </a:lnTo>
                  <a:lnTo>
                    <a:pt x="188201" y="8319363"/>
                  </a:lnTo>
                  <a:lnTo>
                    <a:pt x="188201" y="8310385"/>
                  </a:lnTo>
                  <a:lnTo>
                    <a:pt x="190487" y="8305901"/>
                  </a:lnTo>
                  <a:lnTo>
                    <a:pt x="188201" y="8301418"/>
                  </a:lnTo>
                  <a:lnTo>
                    <a:pt x="188201" y="8299183"/>
                  </a:lnTo>
                  <a:lnTo>
                    <a:pt x="186042" y="8296935"/>
                  </a:lnTo>
                  <a:lnTo>
                    <a:pt x="186042" y="8292452"/>
                  </a:lnTo>
                  <a:lnTo>
                    <a:pt x="183756" y="8292452"/>
                  </a:lnTo>
                  <a:lnTo>
                    <a:pt x="183756" y="8290204"/>
                  </a:lnTo>
                  <a:lnTo>
                    <a:pt x="186042" y="8290204"/>
                  </a:lnTo>
                  <a:lnTo>
                    <a:pt x="192773" y="8290204"/>
                  </a:lnTo>
                  <a:lnTo>
                    <a:pt x="192773" y="8274507"/>
                  </a:lnTo>
                  <a:lnTo>
                    <a:pt x="186042" y="8267789"/>
                  </a:lnTo>
                  <a:lnTo>
                    <a:pt x="188201" y="8263293"/>
                  </a:lnTo>
                  <a:lnTo>
                    <a:pt x="190487" y="8261058"/>
                  </a:lnTo>
                  <a:lnTo>
                    <a:pt x="190487" y="8249844"/>
                  </a:lnTo>
                  <a:lnTo>
                    <a:pt x="192773" y="8245361"/>
                  </a:lnTo>
                  <a:lnTo>
                    <a:pt x="194932" y="8238630"/>
                  </a:lnTo>
                  <a:lnTo>
                    <a:pt x="192773" y="8229663"/>
                  </a:lnTo>
                  <a:lnTo>
                    <a:pt x="194932" y="8222932"/>
                  </a:lnTo>
                  <a:lnTo>
                    <a:pt x="192773" y="8220697"/>
                  </a:lnTo>
                  <a:lnTo>
                    <a:pt x="192773" y="8218449"/>
                  </a:lnTo>
                  <a:lnTo>
                    <a:pt x="188201" y="8211718"/>
                  </a:lnTo>
                  <a:lnTo>
                    <a:pt x="188201" y="8169122"/>
                  </a:lnTo>
                  <a:lnTo>
                    <a:pt x="186042" y="8164627"/>
                  </a:lnTo>
                  <a:lnTo>
                    <a:pt x="181470" y="8160144"/>
                  </a:lnTo>
                  <a:lnTo>
                    <a:pt x="181470" y="8153425"/>
                  </a:lnTo>
                  <a:lnTo>
                    <a:pt x="190487" y="8139963"/>
                  </a:lnTo>
                  <a:lnTo>
                    <a:pt x="188201" y="8133245"/>
                  </a:lnTo>
                  <a:lnTo>
                    <a:pt x="188201" y="8124266"/>
                  </a:lnTo>
                  <a:lnTo>
                    <a:pt x="186042" y="8124266"/>
                  </a:lnTo>
                  <a:lnTo>
                    <a:pt x="181470" y="8119783"/>
                  </a:lnTo>
                  <a:lnTo>
                    <a:pt x="181470" y="8117548"/>
                  </a:lnTo>
                  <a:lnTo>
                    <a:pt x="183756" y="8115300"/>
                  </a:lnTo>
                  <a:lnTo>
                    <a:pt x="181470" y="8110817"/>
                  </a:lnTo>
                  <a:lnTo>
                    <a:pt x="183756" y="8108569"/>
                  </a:lnTo>
                  <a:lnTo>
                    <a:pt x="186042" y="8108569"/>
                  </a:lnTo>
                  <a:lnTo>
                    <a:pt x="188201" y="8106334"/>
                  </a:lnTo>
                  <a:lnTo>
                    <a:pt x="188201" y="8097355"/>
                  </a:lnTo>
                  <a:lnTo>
                    <a:pt x="183756" y="8092872"/>
                  </a:lnTo>
                  <a:lnTo>
                    <a:pt x="190487" y="8086153"/>
                  </a:lnTo>
                  <a:lnTo>
                    <a:pt x="190487" y="8083905"/>
                  </a:lnTo>
                  <a:lnTo>
                    <a:pt x="188201" y="8079422"/>
                  </a:lnTo>
                  <a:lnTo>
                    <a:pt x="183756" y="8077174"/>
                  </a:lnTo>
                  <a:lnTo>
                    <a:pt x="183756" y="8072691"/>
                  </a:lnTo>
                  <a:lnTo>
                    <a:pt x="186042" y="8068208"/>
                  </a:lnTo>
                  <a:lnTo>
                    <a:pt x="188201" y="8068208"/>
                  </a:lnTo>
                  <a:lnTo>
                    <a:pt x="188201" y="8061477"/>
                  </a:lnTo>
                  <a:lnTo>
                    <a:pt x="183756" y="8056994"/>
                  </a:lnTo>
                  <a:lnTo>
                    <a:pt x="181470" y="8056994"/>
                  </a:lnTo>
                  <a:lnTo>
                    <a:pt x="179311" y="8054822"/>
                  </a:lnTo>
                  <a:lnTo>
                    <a:pt x="179311" y="8355241"/>
                  </a:lnTo>
                  <a:lnTo>
                    <a:pt x="179311" y="8357476"/>
                  </a:lnTo>
                  <a:lnTo>
                    <a:pt x="177025" y="8357476"/>
                  </a:lnTo>
                  <a:lnTo>
                    <a:pt x="177025" y="8355241"/>
                  </a:lnTo>
                  <a:lnTo>
                    <a:pt x="174739" y="8355241"/>
                  </a:lnTo>
                  <a:lnTo>
                    <a:pt x="174739" y="8523414"/>
                  </a:lnTo>
                  <a:lnTo>
                    <a:pt x="174739" y="8525662"/>
                  </a:lnTo>
                  <a:lnTo>
                    <a:pt x="172580" y="8525662"/>
                  </a:lnTo>
                  <a:lnTo>
                    <a:pt x="172580" y="8523414"/>
                  </a:lnTo>
                  <a:lnTo>
                    <a:pt x="174739" y="8523414"/>
                  </a:lnTo>
                  <a:lnTo>
                    <a:pt x="174739" y="8355241"/>
                  </a:lnTo>
                  <a:lnTo>
                    <a:pt x="174739" y="8352993"/>
                  </a:lnTo>
                  <a:lnTo>
                    <a:pt x="177025" y="8352993"/>
                  </a:lnTo>
                  <a:lnTo>
                    <a:pt x="179311" y="8355241"/>
                  </a:lnTo>
                  <a:lnTo>
                    <a:pt x="179311" y="8054822"/>
                  </a:lnTo>
                  <a:lnTo>
                    <a:pt x="177025" y="8052511"/>
                  </a:lnTo>
                  <a:lnTo>
                    <a:pt x="177025" y="8050263"/>
                  </a:lnTo>
                  <a:lnTo>
                    <a:pt x="183756" y="8043545"/>
                  </a:lnTo>
                  <a:lnTo>
                    <a:pt x="186042" y="8039062"/>
                  </a:lnTo>
                  <a:lnTo>
                    <a:pt x="183756" y="8036814"/>
                  </a:lnTo>
                  <a:lnTo>
                    <a:pt x="183756" y="8023365"/>
                  </a:lnTo>
                  <a:lnTo>
                    <a:pt x="188201" y="8016634"/>
                  </a:lnTo>
                  <a:lnTo>
                    <a:pt x="186042" y="8009903"/>
                  </a:lnTo>
                  <a:lnTo>
                    <a:pt x="186042" y="8005419"/>
                  </a:lnTo>
                  <a:lnTo>
                    <a:pt x="183756" y="7996453"/>
                  </a:lnTo>
                  <a:lnTo>
                    <a:pt x="183756" y="7974025"/>
                  </a:lnTo>
                  <a:lnTo>
                    <a:pt x="181470" y="7967294"/>
                  </a:lnTo>
                  <a:lnTo>
                    <a:pt x="179311" y="7962811"/>
                  </a:lnTo>
                  <a:lnTo>
                    <a:pt x="177025" y="7960576"/>
                  </a:lnTo>
                  <a:lnTo>
                    <a:pt x="177025" y="7958328"/>
                  </a:lnTo>
                  <a:lnTo>
                    <a:pt x="174739" y="7956093"/>
                  </a:lnTo>
                  <a:lnTo>
                    <a:pt x="174739" y="7949362"/>
                  </a:lnTo>
                  <a:lnTo>
                    <a:pt x="177025" y="7947114"/>
                  </a:lnTo>
                  <a:lnTo>
                    <a:pt x="179311" y="7942631"/>
                  </a:lnTo>
                  <a:lnTo>
                    <a:pt x="179311" y="7935912"/>
                  </a:lnTo>
                  <a:lnTo>
                    <a:pt x="172580" y="7929181"/>
                  </a:lnTo>
                  <a:lnTo>
                    <a:pt x="172580" y="8350758"/>
                  </a:lnTo>
                  <a:lnTo>
                    <a:pt x="172580" y="8352993"/>
                  </a:lnTo>
                  <a:lnTo>
                    <a:pt x="172580" y="8444941"/>
                  </a:lnTo>
                  <a:lnTo>
                    <a:pt x="172580" y="8447176"/>
                  </a:lnTo>
                  <a:lnTo>
                    <a:pt x="168008" y="8447176"/>
                  </a:lnTo>
                  <a:lnTo>
                    <a:pt x="168008" y="8442693"/>
                  </a:lnTo>
                  <a:lnTo>
                    <a:pt x="170294" y="8442693"/>
                  </a:lnTo>
                  <a:lnTo>
                    <a:pt x="172580" y="8444941"/>
                  </a:lnTo>
                  <a:lnTo>
                    <a:pt x="172580" y="8352993"/>
                  </a:lnTo>
                  <a:lnTo>
                    <a:pt x="170294" y="8352993"/>
                  </a:lnTo>
                  <a:lnTo>
                    <a:pt x="172580" y="8350758"/>
                  </a:lnTo>
                  <a:lnTo>
                    <a:pt x="172580" y="7929181"/>
                  </a:lnTo>
                  <a:lnTo>
                    <a:pt x="172580" y="7922450"/>
                  </a:lnTo>
                  <a:lnTo>
                    <a:pt x="177025" y="7917967"/>
                  </a:lnTo>
                  <a:lnTo>
                    <a:pt x="179311" y="7911236"/>
                  </a:lnTo>
                  <a:lnTo>
                    <a:pt x="179311" y="7906753"/>
                  </a:lnTo>
                  <a:lnTo>
                    <a:pt x="181470" y="7900022"/>
                  </a:lnTo>
                  <a:lnTo>
                    <a:pt x="179311" y="7893304"/>
                  </a:lnTo>
                  <a:lnTo>
                    <a:pt x="179311" y="7884325"/>
                  </a:lnTo>
                  <a:lnTo>
                    <a:pt x="172580" y="7884325"/>
                  </a:lnTo>
                  <a:lnTo>
                    <a:pt x="172580" y="7886573"/>
                  </a:lnTo>
                  <a:lnTo>
                    <a:pt x="165849" y="7886573"/>
                  </a:lnTo>
                  <a:lnTo>
                    <a:pt x="165849" y="7884325"/>
                  </a:lnTo>
                  <a:lnTo>
                    <a:pt x="170294" y="7875359"/>
                  </a:lnTo>
                  <a:lnTo>
                    <a:pt x="168008" y="7868628"/>
                  </a:lnTo>
                  <a:lnTo>
                    <a:pt x="165849" y="7866393"/>
                  </a:lnTo>
                  <a:lnTo>
                    <a:pt x="168008" y="7864221"/>
                  </a:lnTo>
                  <a:lnTo>
                    <a:pt x="177025" y="7855178"/>
                  </a:lnTo>
                  <a:lnTo>
                    <a:pt x="177025" y="7848447"/>
                  </a:lnTo>
                  <a:lnTo>
                    <a:pt x="172580" y="7841729"/>
                  </a:lnTo>
                  <a:lnTo>
                    <a:pt x="170294" y="7839481"/>
                  </a:lnTo>
                  <a:lnTo>
                    <a:pt x="170294" y="7830515"/>
                  </a:lnTo>
                  <a:lnTo>
                    <a:pt x="174739" y="7821549"/>
                  </a:lnTo>
                  <a:lnTo>
                    <a:pt x="177025" y="7819301"/>
                  </a:lnTo>
                  <a:lnTo>
                    <a:pt x="177025" y="7814818"/>
                  </a:lnTo>
                  <a:lnTo>
                    <a:pt x="174739" y="7810335"/>
                  </a:lnTo>
                  <a:lnTo>
                    <a:pt x="177025" y="7803604"/>
                  </a:lnTo>
                  <a:lnTo>
                    <a:pt x="177025" y="7792390"/>
                  </a:lnTo>
                  <a:lnTo>
                    <a:pt x="174739" y="7790154"/>
                  </a:lnTo>
                  <a:lnTo>
                    <a:pt x="170294" y="7783423"/>
                  </a:lnTo>
                  <a:lnTo>
                    <a:pt x="170294" y="7765478"/>
                  </a:lnTo>
                  <a:lnTo>
                    <a:pt x="168008" y="7763243"/>
                  </a:lnTo>
                  <a:lnTo>
                    <a:pt x="168008" y="7805852"/>
                  </a:lnTo>
                  <a:lnTo>
                    <a:pt x="168008" y="7812570"/>
                  </a:lnTo>
                  <a:lnTo>
                    <a:pt x="163563" y="7812570"/>
                  </a:lnTo>
                  <a:lnTo>
                    <a:pt x="163563" y="7810335"/>
                  </a:lnTo>
                  <a:lnTo>
                    <a:pt x="163563" y="7808087"/>
                  </a:lnTo>
                  <a:lnTo>
                    <a:pt x="165849" y="7808023"/>
                  </a:lnTo>
                  <a:lnTo>
                    <a:pt x="168008" y="7805852"/>
                  </a:lnTo>
                  <a:lnTo>
                    <a:pt x="168008" y="7763243"/>
                  </a:lnTo>
                  <a:lnTo>
                    <a:pt x="163563" y="7760995"/>
                  </a:lnTo>
                  <a:lnTo>
                    <a:pt x="165849" y="7758760"/>
                  </a:lnTo>
                  <a:lnTo>
                    <a:pt x="165849" y="7756512"/>
                  </a:lnTo>
                  <a:lnTo>
                    <a:pt x="172580" y="7758760"/>
                  </a:lnTo>
                  <a:lnTo>
                    <a:pt x="174739" y="7759471"/>
                  </a:lnTo>
                  <a:lnTo>
                    <a:pt x="174739" y="7758760"/>
                  </a:lnTo>
                  <a:lnTo>
                    <a:pt x="179311" y="7754264"/>
                  </a:lnTo>
                  <a:lnTo>
                    <a:pt x="181470" y="7749781"/>
                  </a:lnTo>
                  <a:lnTo>
                    <a:pt x="183756" y="7748664"/>
                  </a:lnTo>
                  <a:lnTo>
                    <a:pt x="186042" y="7747546"/>
                  </a:lnTo>
                  <a:lnTo>
                    <a:pt x="192773" y="7745298"/>
                  </a:lnTo>
                  <a:lnTo>
                    <a:pt x="192773" y="7727366"/>
                  </a:lnTo>
                  <a:lnTo>
                    <a:pt x="190487" y="7722883"/>
                  </a:lnTo>
                  <a:lnTo>
                    <a:pt x="186042" y="7718387"/>
                  </a:lnTo>
                  <a:lnTo>
                    <a:pt x="183756" y="7718387"/>
                  </a:lnTo>
                  <a:lnTo>
                    <a:pt x="183756" y="7716152"/>
                  </a:lnTo>
                  <a:lnTo>
                    <a:pt x="186042" y="7713904"/>
                  </a:lnTo>
                  <a:lnTo>
                    <a:pt x="192773" y="7713904"/>
                  </a:lnTo>
                  <a:lnTo>
                    <a:pt x="192773" y="7711668"/>
                  </a:lnTo>
                  <a:lnTo>
                    <a:pt x="194932" y="7709421"/>
                  </a:lnTo>
                  <a:lnTo>
                    <a:pt x="190487" y="7704937"/>
                  </a:lnTo>
                  <a:lnTo>
                    <a:pt x="188201" y="7704937"/>
                  </a:lnTo>
                  <a:lnTo>
                    <a:pt x="188201" y="7684757"/>
                  </a:lnTo>
                  <a:lnTo>
                    <a:pt x="183756" y="7682509"/>
                  </a:lnTo>
                  <a:lnTo>
                    <a:pt x="181470" y="7682509"/>
                  </a:lnTo>
                  <a:lnTo>
                    <a:pt x="179311" y="7680274"/>
                  </a:lnTo>
                  <a:lnTo>
                    <a:pt x="174739" y="7680274"/>
                  </a:lnTo>
                  <a:lnTo>
                    <a:pt x="172580" y="7675791"/>
                  </a:lnTo>
                  <a:lnTo>
                    <a:pt x="174739" y="7673543"/>
                  </a:lnTo>
                  <a:lnTo>
                    <a:pt x="174739" y="7671295"/>
                  </a:lnTo>
                  <a:lnTo>
                    <a:pt x="181470" y="7671295"/>
                  </a:lnTo>
                  <a:lnTo>
                    <a:pt x="183756" y="7671295"/>
                  </a:lnTo>
                  <a:lnTo>
                    <a:pt x="186042" y="7671295"/>
                  </a:lnTo>
                  <a:lnTo>
                    <a:pt x="188201" y="7669060"/>
                  </a:lnTo>
                  <a:lnTo>
                    <a:pt x="188201" y="7664577"/>
                  </a:lnTo>
                  <a:lnTo>
                    <a:pt x="190487" y="7662329"/>
                  </a:lnTo>
                  <a:lnTo>
                    <a:pt x="190487" y="7657846"/>
                  </a:lnTo>
                  <a:lnTo>
                    <a:pt x="183756" y="7651115"/>
                  </a:lnTo>
                  <a:lnTo>
                    <a:pt x="186042" y="7646632"/>
                  </a:lnTo>
                  <a:lnTo>
                    <a:pt x="186042" y="7642149"/>
                  </a:lnTo>
                  <a:lnTo>
                    <a:pt x="187566" y="7635418"/>
                  </a:lnTo>
                  <a:lnTo>
                    <a:pt x="188455" y="7628699"/>
                  </a:lnTo>
                  <a:lnTo>
                    <a:pt x="188201" y="7621968"/>
                  </a:lnTo>
                  <a:lnTo>
                    <a:pt x="186042" y="7615237"/>
                  </a:lnTo>
                  <a:lnTo>
                    <a:pt x="186042" y="7610754"/>
                  </a:lnTo>
                  <a:lnTo>
                    <a:pt x="188201" y="7608519"/>
                  </a:lnTo>
                  <a:lnTo>
                    <a:pt x="188201" y="7606271"/>
                  </a:lnTo>
                  <a:lnTo>
                    <a:pt x="186042" y="7601788"/>
                  </a:lnTo>
                  <a:lnTo>
                    <a:pt x="186042" y="7597305"/>
                  </a:lnTo>
                  <a:lnTo>
                    <a:pt x="183756" y="7592822"/>
                  </a:lnTo>
                  <a:lnTo>
                    <a:pt x="181470" y="7590574"/>
                  </a:lnTo>
                  <a:lnTo>
                    <a:pt x="183756" y="7586091"/>
                  </a:lnTo>
                  <a:lnTo>
                    <a:pt x="183756" y="7579360"/>
                  </a:lnTo>
                  <a:lnTo>
                    <a:pt x="186042" y="7577125"/>
                  </a:lnTo>
                  <a:lnTo>
                    <a:pt x="186042" y="7568146"/>
                  </a:lnTo>
                  <a:lnTo>
                    <a:pt x="181470" y="7568146"/>
                  </a:lnTo>
                  <a:lnTo>
                    <a:pt x="179311" y="7570394"/>
                  </a:lnTo>
                  <a:lnTo>
                    <a:pt x="174739" y="7572629"/>
                  </a:lnTo>
                  <a:lnTo>
                    <a:pt x="172580" y="7574877"/>
                  </a:lnTo>
                  <a:lnTo>
                    <a:pt x="172580" y="7554696"/>
                  </a:lnTo>
                  <a:lnTo>
                    <a:pt x="170294" y="7556932"/>
                  </a:lnTo>
                  <a:lnTo>
                    <a:pt x="165785" y="7556906"/>
                  </a:lnTo>
                  <a:lnTo>
                    <a:pt x="161404" y="7554696"/>
                  </a:lnTo>
                  <a:lnTo>
                    <a:pt x="161404" y="7550213"/>
                  </a:lnTo>
                  <a:lnTo>
                    <a:pt x="165785" y="7545794"/>
                  </a:lnTo>
                  <a:lnTo>
                    <a:pt x="168008" y="7545730"/>
                  </a:lnTo>
                  <a:lnTo>
                    <a:pt x="170294" y="7543482"/>
                  </a:lnTo>
                  <a:lnTo>
                    <a:pt x="172580" y="7543482"/>
                  </a:lnTo>
                  <a:lnTo>
                    <a:pt x="177025" y="7541234"/>
                  </a:lnTo>
                  <a:lnTo>
                    <a:pt x="179311" y="7541234"/>
                  </a:lnTo>
                  <a:lnTo>
                    <a:pt x="183756" y="7536751"/>
                  </a:lnTo>
                  <a:lnTo>
                    <a:pt x="183756" y="7518819"/>
                  </a:lnTo>
                  <a:lnTo>
                    <a:pt x="181470" y="7514336"/>
                  </a:lnTo>
                  <a:lnTo>
                    <a:pt x="179311" y="7507605"/>
                  </a:lnTo>
                  <a:lnTo>
                    <a:pt x="179311" y="7500874"/>
                  </a:lnTo>
                  <a:lnTo>
                    <a:pt x="181470" y="7496391"/>
                  </a:lnTo>
                  <a:lnTo>
                    <a:pt x="181470" y="7494156"/>
                  </a:lnTo>
                  <a:lnTo>
                    <a:pt x="177025" y="7489660"/>
                  </a:lnTo>
                  <a:lnTo>
                    <a:pt x="174739" y="7485177"/>
                  </a:lnTo>
                  <a:lnTo>
                    <a:pt x="177025" y="7480694"/>
                  </a:lnTo>
                  <a:lnTo>
                    <a:pt x="177025" y="7476210"/>
                  </a:lnTo>
                  <a:lnTo>
                    <a:pt x="179311" y="7471727"/>
                  </a:lnTo>
                  <a:lnTo>
                    <a:pt x="179311" y="7462761"/>
                  </a:lnTo>
                  <a:lnTo>
                    <a:pt x="183756" y="7458265"/>
                  </a:lnTo>
                  <a:lnTo>
                    <a:pt x="183756" y="7453782"/>
                  </a:lnTo>
                  <a:lnTo>
                    <a:pt x="186042" y="7449299"/>
                  </a:lnTo>
                  <a:lnTo>
                    <a:pt x="186042" y="7444816"/>
                  </a:lnTo>
                  <a:lnTo>
                    <a:pt x="183756" y="7440333"/>
                  </a:lnTo>
                  <a:lnTo>
                    <a:pt x="181470" y="7433602"/>
                  </a:lnTo>
                  <a:lnTo>
                    <a:pt x="181470" y="7429119"/>
                  </a:lnTo>
                  <a:lnTo>
                    <a:pt x="179311" y="7424636"/>
                  </a:lnTo>
                  <a:lnTo>
                    <a:pt x="179311" y="7420153"/>
                  </a:lnTo>
                  <a:lnTo>
                    <a:pt x="174739" y="7415670"/>
                  </a:lnTo>
                  <a:lnTo>
                    <a:pt x="174739" y="7408939"/>
                  </a:lnTo>
                  <a:lnTo>
                    <a:pt x="174739" y="7406691"/>
                  </a:lnTo>
                  <a:lnTo>
                    <a:pt x="177025" y="7406691"/>
                  </a:lnTo>
                  <a:lnTo>
                    <a:pt x="181470" y="7402208"/>
                  </a:lnTo>
                  <a:lnTo>
                    <a:pt x="177025" y="7399972"/>
                  </a:lnTo>
                  <a:lnTo>
                    <a:pt x="174739" y="7399972"/>
                  </a:lnTo>
                  <a:lnTo>
                    <a:pt x="168008" y="7393241"/>
                  </a:lnTo>
                  <a:lnTo>
                    <a:pt x="168008" y="7390993"/>
                  </a:lnTo>
                  <a:lnTo>
                    <a:pt x="170294" y="7388758"/>
                  </a:lnTo>
                  <a:lnTo>
                    <a:pt x="170294" y="7386510"/>
                  </a:lnTo>
                  <a:lnTo>
                    <a:pt x="172580" y="7386510"/>
                  </a:lnTo>
                  <a:lnTo>
                    <a:pt x="172580" y="7384275"/>
                  </a:lnTo>
                  <a:lnTo>
                    <a:pt x="170294" y="7379792"/>
                  </a:lnTo>
                  <a:lnTo>
                    <a:pt x="172580" y="7377544"/>
                  </a:lnTo>
                  <a:lnTo>
                    <a:pt x="174739" y="7373061"/>
                  </a:lnTo>
                  <a:lnTo>
                    <a:pt x="179311" y="7366330"/>
                  </a:lnTo>
                  <a:lnTo>
                    <a:pt x="181470" y="7359599"/>
                  </a:lnTo>
                  <a:lnTo>
                    <a:pt x="174739" y="7346150"/>
                  </a:lnTo>
                  <a:lnTo>
                    <a:pt x="174739" y="7339419"/>
                  </a:lnTo>
                  <a:lnTo>
                    <a:pt x="179311" y="7330453"/>
                  </a:lnTo>
                  <a:lnTo>
                    <a:pt x="179311" y="7325969"/>
                  </a:lnTo>
                  <a:lnTo>
                    <a:pt x="172580" y="7319238"/>
                  </a:lnTo>
                  <a:lnTo>
                    <a:pt x="172580" y="7314755"/>
                  </a:lnTo>
                  <a:lnTo>
                    <a:pt x="174739" y="7312520"/>
                  </a:lnTo>
                  <a:lnTo>
                    <a:pt x="174739" y="7303541"/>
                  </a:lnTo>
                  <a:lnTo>
                    <a:pt x="170294" y="7294575"/>
                  </a:lnTo>
                  <a:lnTo>
                    <a:pt x="170294" y="7292327"/>
                  </a:lnTo>
                  <a:lnTo>
                    <a:pt x="168008" y="7292327"/>
                  </a:lnTo>
                  <a:lnTo>
                    <a:pt x="168008" y="7290092"/>
                  </a:lnTo>
                  <a:lnTo>
                    <a:pt x="170294" y="7290092"/>
                  </a:lnTo>
                  <a:lnTo>
                    <a:pt x="172580" y="7287844"/>
                  </a:lnTo>
                  <a:lnTo>
                    <a:pt x="172580" y="7281126"/>
                  </a:lnTo>
                  <a:lnTo>
                    <a:pt x="177025" y="7267664"/>
                  </a:lnTo>
                  <a:lnTo>
                    <a:pt x="177025" y="7263181"/>
                  </a:lnTo>
                  <a:lnTo>
                    <a:pt x="174739" y="7263181"/>
                  </a:lnTo>
                  <a:lnTo>
                    <a:pt x="174739" y="7258698"/>
                  </a:lnTo>
                  <a:lnTo>
                    <a:pt x="172580" y="7258698"/>
                  </a:lnTo>
                  <a:lnTo>
                    <a:pt x="168008" y="7254214"/>
                  </a:lnTo>
                  <a:lnTo>
                    <a:pt x="168008" y="7249731"/>
                  </a:lnTo>
                  <a:lnTo>
                    <a:pt x="170294" y="7247483"/>
                  </a:lnTo>
                  <a:lnTo>
                    <a:pt x="170294" y="7245236"/>
                  </a:lnTo>
                  <a:lnTo>
                    <a:pt x="172580" y="7245236"/>
                  </a:lnTo>
                  <a:lnTo>
                    <a:pt x="172580" y="7238517"/>
                  </a:lnTo>
                  <a:lnTo>
                    <a:pt x="165849" y="7225055"/>
                  </a:lnTo>
                  <a:lnTo>
                    <a:pt x="165849" y="7222820"/>
                  </a:lnTo>
                  <a:lnTo>
                    <a:pt x="168008" y="7218337"/>
                  </a:lnTo>
                  <a:lnTo>
                    <a:pt x="165849" y="7216089"/>
                  </a:lnTo>
                  <a:lnTo>
                    <a:pt x="165849" y="7211606"/>
                  </a:lnTo>
                  <a:lnTo>
                    <a:pt x="163563" y="7211606"/>
                  </a:lnTo>
                  <a:lnTo>
                    <a:pt x="163563" y="7209371"/>
                  </a:lnTo>
                  <a:lnTo>
                    <a:pt x="165849" y="7208215"/>
                  </a:lnTo>
                  <a:lnTo>
                    <a:pt x="168008" y="7207123"/>
                  </a:lnTo>
                  <a:lnTo>
                    <a:pt x="170294" y="7204875"/>
                  </a:lnTo>
                  <a:lnTo>
                    <a:pt x="170294" y="7195909"/>
                  </a:lnTo>
                  <a:lnTo>
                    <a:pt x="172580" y="7189178"/>
                  </a:lnTo>
                  <a:lnTo>
                    <a:pt x="168008" y="7186943"/>
                  </a:lnTo>
                  <a:lnTo>
                    <a:pt x="165849" y="7184695"/>
                  </a:lnTo>
                  <a:lnTo>
                    <a:pt x="165849" y="7182459"/>
                  </a:lnTo>
                  <a:lnTo>
                    <a:pt x="170294" y="7175728"/>
                  </a:lnTo>
                  <a:lnTo>
                    <a:pt x="170294" y="7166762"/>
                  </a:lnTo>
                  <a:lnTo>
                    <a:pt x="168008" y="7160031"/>
                  </a:lnTo>
                  <a:lnTo>
                    <a:pt x="168008" y="7157783"/>
                  </a:lnTo>
                  <a:lnTo>
                    <a:pt x="165849" y="7155548"/>
                  </a:lnTo>
                  <a:lnTo>
                    <a:pt x="163563" y="7155548"/>
                  </a:lnTo>
                  <a:lnTo>
                    <a:pt x="161404" y="7153300"/>
                  </a:lnTo>
                  <a:lnTo>
                    <a:pt x="156832" y="7153300"/>
                  </a:lnTo>
                  <a:lnTo>
                    <a:pt x="156832" y="7151065"/>
                  </a:lnTo>
                  <a:lnTo>
                    <a:pt x="159118" y="7148817"/>
                  </a:lnTo>
                  <a:lnTo>
                    <a:pt x="163563" y="7148817"/>
                  </a:lnTo>
                  <a:lnTo>
                    <a:pt x="165849" y="7146569"/>
                  </a:lnTo>
                  <a:lnTo>
                    <a:pt x="170294" y="7144334"/>
                  </a:lnTo>
                  <a:lnTo>
                    <a:pt x="172580" y="7139851"/>
                  </a:lnTo>
                  <a:lnTo>
                    <a:pt x="172580" y="7130885"/>
                  </a:lnTo>
                  <a:lnTo>
                    <a:pt x="168008" y="7130885"/>
                  </a:lnTo>
                  <a:lnTo>
                    <a:pt x="165849" y="7133120"/>
                  </a:lnTo>
                  <a:lnTo>
                    <a:pt x="165849" y="7137603"/>
                  </a:lnTo>
                  <a:lnTo>
                    <a:pt x="163563" y="7142086"/>
                  </a:lnTo>
                  <a:lnTo>
                    <a:pt x="161404" y="7144334"/>
                  </a:lnTo>
                  <a:lnTo>
                    <a:pt x="156832" y="7144334"/>
                  </a:lnTo>
                  <a:lnTo>
                    <a:pt x="152387" y="7139851"/>
                  </a:lnTo>
                  <a:lnTo>
                    <a:pt x="152387" y="7128637"/>
                  </a:lnTo>
                  <a:lnTo>
                    <a:pt x="154673" y="7126389"/>
                  </a:lnTo>
                  <a:lnTo>
                    <a:pt x="156832" y="7121906"/>
                  </a:lnTo>
                  <a:lnTo>
                    <a:pt x="154673" y="7119671"/>
                  </a:lnTo>
                  <a:lnTo>
                    <a:pt x="154673" y="7117423"/>
                  </a:lnTo>
                  <a:lnTo>
                    <a:pt x="156832" y="7115188"/>
                  </a:lnTo>
                  <a:lnTo>
                    <a:pt x="159118" y="7110692"/>
                  </a:lnTo>
                  <a:lnTo>
                    <a:pt x="156832" y="7103973"/>
                  </a:lnTo>
                  <a:lnTo>
                    <a:pt x="161404" y="7099490"/>
                  </a:lnTo>
                  <a:lnTo>
                    <a:pt x="162293" y="7091426"/>
                  </a:lnTo>
                  <a:lnTo>
                    <a:pt x="164198" y="7083793"/>
                  </a:lnTo>
                  <a:lnTo>
                    <a:pt x="165087" y="7076148"/>
                  </a:lnTo>
                  <a:lnTo>
                    <a:pt x="163563" y="7068096"/>
                  </a:lnTo>
                  <a:lnTo>
                    <a:pt x="163563" y="7052399"/>
                  </a:lnTo>
                  <a:lnTo>
                    <a:pt x="156832" y="7038937"/>
                  </a:lnTo>
                  <a:lnTo>
                    <a:pt x="159118" y="7032218"/>
                  </a:lnTo>
                  <a:lnTo>
                    <a:pt x="165849" y="7027723"/>
                  </a:lnTo>
                  <a:lnTo>
                    <a:pt x="165849" y="7025487"/>
                  </a:lnTo>
                  <a:lnTo>
                    <a:pt x="168008" y="7023240"/>
                  </a:lnTo>
                  <a:lnTo>
                    <a:pt x="165849" y="7018756"/>
                  </a:lnTo>
                  <a:lnTo>
                    <a:pt x="163563" y="7016521"/>
                  </a:lnTo>
                  <a:lnTo>
                    <a:pt x="163563" y="7014273"/>
                  </a:lnTo>
                  <a:lnTo>
                    <a:pt x="161404" y="7014273"/>
                  </a:lnTo>
                  <a:lnTo>
                    <a:pt x="156832" y="7016521"/>
                  </a:lnTo>
                  <a:lnTo>
                    <a:pt x="154673" y="7018756"/>
                  </a:lnTo>
                  <a:lnTo>
                    <a:pt x="150101" y="7018756"/>
                  </a:lnTo>
                  <a:lnTo>
                    <a:pt x="147942" y="7023240"/>
                  </a:lnTo>
                  <a:lnTo>
                    <a:pt x="143370" y="7027723"/>
                  </a:lnTo>
                  <a:lnTo>
                    <a:pt x="141211" y="7027723"/>
                  </a:lnTo>
                  <a:lnTo>
                    <a:pt x="138925" y="7029971"/>
                  </a:lnTo>
                  <a:lnTo>
                    <a:pt x="136639" y="7029971"/>
                  </a:lnTo>
                  <a:lnTo>
                    <a:pt x="134480" y="7032218"/>
                  </a:lnTo>
                  <a:lnTo>
                    <a:pt x="144830" y="7034289"/>
                  </a:lnTo>
                  <a:lnTo>
                    <a:pt x="141211" y="7043420"/>
                  </a:lnTo>
                  <a:lnTo>
                    <a:pt x="136639" y="7056882"/>
                  </a:lnTo>
                  <a:lnTo>
                    <a:pt x="132194" y="7061365"/>
                  </a:lnTo>
                  <a:lnTo>
                    <a:pt x="132194" y="7068096"/>
                  </a:lnTo>
                  <a:lnTo>
                    <a:pt x="134480" y="7070331"/>
                  </a:lnTo>
                  <a:lnTo>
                    <a:pt x="141211" y="7070331"/>
                  </a:lnTo>
                  <a:lnTo>
                    <a:pt x="141211" y="7072579"/>
                  </a:lnTo>
                  <a:lnTo>
                    <a:pt x="138925" y="7074814"/>
                  </a:lnTo>
                  <a:lnTo>
                    <a:pt x="136639" y="7074814"/>
                  </a:lnTo>
                  <a:lnTo>
                    <a:pt x="138925" y="7077062"/>
                  </a:lnTo>
                  <a:lnTo>
                    <a:pt x="137401" y="7080047"/>
                  </a:lnTo>
                  <a:lnTo>
                    <a:pt x="138925" y="7081545"/>
                  </a:lnTo>
                  <a:lnTo>
                    <a:pt x="136639" y="7081545"/>
                  </a:lnTo>
                  <a:lnTo>
                    <a:pt x="136639" y="7083717"/>
                  </a:lnTo>
                  <a:lnTo>
                    <a:pt x="138925" y="7086003"/>
                  </a:lnTo>
                  <a:lnTo>
                    <a:pt x="141211" y="7088302"/>
                  </a:lnTo>
                  <a:lnTo>
                    <a:pt x="145656" y="7092759"/>
                  </a:lnTo>
                  <a:lnTo>
                    <a:pt x="145656" y="7094995"/>
                  </a:lnTo>
                  <a:lnTo>
                    <a:pt x="143370" y="7099490"/>
                  </a:lnTo>
                  <a:lnTo>
                    <a:pt x="143370" y="7101726"/>
                  </a:lnTo>
                  <a:lnTo>
                    <a:pt x="141211" y="7101726"/>
                  </a:lnTo>
                  <a:lnTo>
                    <a:pt x="141211" y="7103973"/>
                  </a:lnTo>
                  <a:lnTo>
                    <a:pt x="143370" y="7106209"/>
                  </a:lnTo>
                  <a:lnTo>
                    <a:pt x="145656" y="7110692"/>
                  </a:lnTo>
                  <a:lnTo>
                    <a:pt x="145656" y="7117423"/>
                  </a:lnTo>
                  <a:lnTo>
                    <a:pt x="141211" y="7121906"/>
                  </a:lnTo>
                  <a:lnTo>
                    <a:pt x="141211" y="7128637"/>
                  </a:lnTo>
                  <a:lnTo>
                    <a:pt x="143370" y="7133120"/>
                  </a:lnTo>
                  <a:lnTo>
                    <a:pt x="141211" y="7135368"/>
                  </a:lnTo>
                  <a:lnTo>
                    <a:pt x="141211" y="7137603"/>
                  </a:lnTo>
                  <a:lnTo>
                    <a:pt x="136639" y="7146569"/>
                  </a:lnTo>
                  <a:lnTo>
                    <a:pt x="138925" y="7151065"/>
                  </a:lnTo>
                  <a:lnTo>
                    <a:pt x="139611" y="7155548"/>
                  </a:lnTo>
                  <a:lnTo>
                    <a:pt x="141211" y="7155548"/>
                  </a:lnTo>
                  <a:lnTo>
                    <a:pt x="141211" y="7157783"/>
                  </a:lnTo>
                  <a:lnTo>
                    <a:pt x="139966" y="7159015"/>
                  </a:lnTo>
                  <a:lnTo>
                    <a:pt x="140030" y="7162190"/>
                  </a:lnTo>
                  <a:lnTo>
                    <a:pt x="141211" y="7164514"/>
                  </a:lnTo>
                  <a:lnTo>
                    <a:pt x="141211" y="7166762"/>
                  </a:lnTo>
                  <a:lnTo>
                    <a:pt x="143370" y="7166762"/>
                  </a:lnTo>
                  <a:lnTo>
                    <a:pt x="143370" y="7168997"/>
                  </a:lnTo>
                  <a:lnTo>
                    <a:pt x="140157" y="7168997"/>
                  </a:lnTo>
                  <a:lnTo>
                    <a:pt x="140195" y="7171245"/>
                  </a:lnTo>
                  <a:lnTo>
                    <a:pt x="141211" y="7177964"/>
                  </a:lnTo>
                  <a:lnTo>
                    <a:pt x="141211" y="7186943"/>
                  </a:lnTo>
                  <a:lnTo>
                    <a:pt x="138925" y="7191426"/>
                  </a:lnTo>
                  <a:lnTo>
                    <a:pt x="138925" y="7195909"/>
                  </a:lnTo>
                  <a:lnTo>
                    <a:pt x="141211" y="7198157"/>
                  </a:lnTo>
                  <a:lnTo>
                    <a:pt x="143370" y="7198157"/>
                  </a:lnTo>
                  <a:lnTo>
                    <a:pt x="145656" y="7200392"/>
                  </a:lnTo>
                  <a:lnTo>
                    <a:pt x="147942" y="7202640"/>
                  </a:lnTo>
                  <a:lnTo>
                    <a:pt x="147942" y="7204875"/>
                  </a:lnTo>
                  <a:lnTo>
                    <a:pt x="145656" y="7204875"/>
                  </a:lnTo>
                  <a:lnTo>
                    <a:pt x="145656" y="7207123"/>
                  </a:lnTo>
                  <a:lnTo>
                    <a:pt x="143370" y="7207123"/>
                  </a:lnTo>
                  <a:lnTo>
                    <a:pt x="143370" y="7209358"/>
                  </a:lnTo>
                  <a:lnTo>
                    <a:pt x="138925" y="7209358"/>
                  </a:lnTo>
                  <a:lnTo>
                    <a:pt x="138925" y="7213854"/>
                  </a:lnTo>
                  <a:lnTo>
                    <a:pt x="141211" y="7213854"/>
                  </a:lnTo>
                  <a:lnTo>
                    <a:pt x="147942" y="7216089"/>
                  </a:lnTo>
                  <a:lnTo>
                    <a:pt x="150101" y="7220572"/>
                  </a:lnTo>
                  <a:lnTo>
                    <a:pt x="147942" y="7227303"/>
                  </a:lnTo>
                  <a:lnTo>
                    <a:pt x="147942" y="7231786"/>
                  </a:lnTo>
                  <a:lnTo>
                    <a:pt x="146824" y="7234034"/>
                  </a:lnTo>
                  <a:lnTo>
                    <a:pt x="147942" y="7234034"/>
                  </a:lnTo>
                  <a:lnTo>
                    <a:pt x="147942" y="7236269"/>
                  </a:lnTo>
                  <a:lnTo>
                    <a:pt x="145656" y="7238517"/>
                  </a:lnTo>
                  <a:lnTo>
                    <a:pt x="145021" y="7237895"/>
                  </a:lnTo>
                  <a:lnTo>
                    <a:pt x="144830" y="7237997"/>
                  </a:lnTo>
                  <a:lnTo>
                    <a:pt x="141211" y="7245236"/>
                  </a:lnTo>
                  <a:lnTo>
                    <a:pt x="138925" y="7247483"/>
                  </a:lnTo>
                  <a:lnTo>
                    <a:pt x="138925" y="7260933"/>
                  </a:lnTo>
                  <a:lnTo>
                    <a:pt x="141211" y="7269912"/>
                  </a:lnTo>
                  <a:lnTo>
                    <a:pt x="141211" y="7272147"/>
                  </a:lnTo>
                  <a:lnTo>
                    <a:pt x="143370" y="7272147"/>
                  </a:lnTo>
                  <a:lnTo>
                    <a:pt x="145656" y="7274395"/>
                  </a:lnTo>
                  <a:lnTo>
                    <a:pt x="145656" y="7278878"/>
                  </a:lnTo>
                  <a:lnTo>
                    <a:pt x="143370" y="7281126"/>
                  </a:lnTo>
                  <a:lnTo>
                    <a:pt x="141211" y="7290092"/>
                  </a:lnTo>
                  <a:lnTo>
                    <a:pt x="145656" y="7294575"/>
                  </a:lnTo>
                  <a:lnTo>
                    <a:pt x="147942" y="7294575"/>
                  </a:lnTo>
                  <a:lnTo>
                    <a:pt x="143370" y="7299058"/>
                  </a:lnTo>
                  <a:lnTo>
                    <a:pt x="147942" y="7303541"/>
                  </a:lnTo>
                  <a:lnTo>
                    <a:pt x="147942" y="7296823"/>
                  </a:lnTo>
                  <a:lnTo>
                    <a:pt x="150101" y="7294575"/>
                  </a:lnTo>
                  <a:lnTo>
                    <a:pt x="152387" y="7296823"/>
                  </a:lnTo>
                  <a:lnTo>
                    <a:pt x="154673" y="7299058"/>
                  </a:lnTo>
                  <a:lnTo>
                    <a:pt x="154673" y="7301306"/>
                  </a:lnTo>
                  <a:lnTo>
                    <a:pt x="152387" y="7303541"/>
                  </a:lnTo>
                  <a:lnTo>
                    <a:pt x="147942" y="7303541"/>
                  </a:lnTo>
                  <a:lnTo>
                    <a:pt x="152387" y="7305789"/>
                  </a:lnTo>
                  <a:lnTo>
                    <a:pt x="154673" y="7310399"/>
                  </a:lnTo>
                  <a:lnTo>
                    <a:pt x="156832" y="7314755"/>
                  </a:lnTo>
                  <a:lnTo>
                    <a:pt x="156832" y="7317003"/>
                  </a:lnTo>
                  <a:lnTo>
                    <a:pt x="150101" y="7317003"/>
                  </a:lnTo>
                  <a:lnTo>
                    <a:pt x="145656" y="7314755"/>
                  </a:lnTo>
                  <a:lnTo>
                    <a:pt x="143370" y="7317003"/>
                  </a:lnTo>
                  <a:lnTo>
                    <a:pt x="141211" y="7317003"/>
                  </a:lnTo>
                  <a:lnTo>
                    <a:pt x="141211" y="7321486"/>
                  </a:lnTo>
                  <a:lnTo>
                    <a:pt x="145656" y="7325969"/>
                  </a:lnTo>
                  <a:lnTo>
                    <a:pt x="145656" y="7328217"/>
                  </a:lnTo>
                  <a:lnTo>
                    <a:pt x="144386" y="7336625"/>
                  </a:lnTo>
                  <a:lnTo>
                    <a:pt x="144259" y="7345032"/>
                  </a:lnTo>
                  <a:lnTo>
                    <a:pt x="145275" y="7353440"/>
                  </a:lnTo>
                  <a:lnTo>
                    <a:pt x="145656" y="7354633"/>
                  </a:lnTo>
                  <a:lnTo>
                    <a:pt x="147942" y="7361847"/>
                  </a:lnTo>
                  <a:lnTo>
                    <a:pt x="150736" y="7368540"/>
                  </a:lnTo>
                  <a:lnTo>
                    <a:pt x="151879" y="7373340"/>
                  </a:lnTo>
                  <a:lnTo>
                    <a:pt x="150355" y="7378560"/>
                  </a:lnTo>
                  <a:lnTo>
                    <a:pt x="145656" y="7386510"/>
                  </a:lnTo>
                  <a:lnTo>
                    <a:pt x="143370" y="7388758"/>
                  </a:lnTo>
                  <a:lnTo>
                    <a:pt x="145656" y="7388758"/>
                  </a:lnTo>
                  <a:lnTo>
                    <a:pt x="145656" y="7395489"/>
                  </a:lnTo>
                  <a:lnTo>
                    <a:pt x="143370" y="7395489"/>
                  </a:lnTo>
                  <a:lnTo>
                    <a:pt x="143370" y="7449299"/>
                  </a:lnTo>
                  <a:lnTo>
                    <a:pt x="145656" y="7451547"/>
                  </a:lnTo>
                  <a:lnTo>
                    <a:pt x="147942" y="7453782"/>
                  </a:lnTo>
                  <a:lnTo>
                    <a:pt x="150355" y="7453909"/>
                  </a:lnTo>
                  <a:lnTo>
                    <a:pt x="151879" y="7454659"/>
                  </a:lnTo>
                  <a:lnTo>
                    <a:pt x="154673" y="7456030"/>
                  </a:lnTo>
                  <a:lnTo>
                    <a:pt x="159118" y="7456030"/>
                  </a:lnTo>
                  <a:lnTo>
                    <a:pt x="161404" y="7456030"/>
                  </a:lnTo>
                  <a:lnTo>
                    <a:pt x="159118" y="7460513"/>
                  </a:lnTo>
                  <a:lnTo>
                    <a:pt x="154673" y="7464996"/>
                  </a:lnTo>
                  <a:lnTo>
                    <a:pt x="150355" y="7462875"/>
                  </a:lnTo>
                  <a:lnTo>
                    <a:pt x="147942" y="7462761"/>
                  </a:lnTo>
                  <a:lnTo>
                    <a:pt x="143370" y="7467244"/>
                  </a:lnTo>
                  <a:lnTo>
                    <a:pt x="145656" y="7469479"/>
                  </a:lnTo>
                  <a:lnTo>
                    <a:pt x="147942" y="7473963"/>
                  </a:lnTo>
                  <a:lnTo>
                    <a:pt x="152387" y="7478458"/>
                  </a:lnTo>
                  <a:lnTo>
                    <a:pt x="154673" y="7482941"/>
                  </a:lnTo>
                  <a:lnTo>
                    <a:pt x="159118" y="7482941"/>
                  </a:lnTo>
                  <a:lnTo>
                    <a:pt x="161404" y="7485177"/>
                  </a:lnTo>
                  <a:lnTo>
                    <a:pt x="161404" y="7489660"/>
                  </a:lnTo>
                  <a:lnTo>
                    <a:pt x="159118" y="7491908"/>
                  </a:lnTo>
                  <a:lnTo>
                    <a:pt x="159118" y="7494156"/>
                  </a:lnTo>
                  <a:lnTo>
                    <a:pt x="152387" y="7494156"/>
                  </a:lnTo>
                  <a:lnTo>
                    <a:pt x="154673" y="7496391"/>
                  </a:lnTo>
                  <a:lnTo>
                    <a:pt x="152387" y="7498639"/>
                  </a:lnTo>
                  <a:lnTo>
                    <a:pt x="150101" y="7498639"/>
                  </a:lnTo>
                  <a:lnTo>
                    <a:pt x="150101" y="7494156"/>
                  </a:lnTo>
                  <a:lnTo>
                    <a:pt x="152387" y="7494156"/>
                  </a:lnTo>
                  <a:lnTo>
                    <a:pt x="152387" y="7491908"/>
                  </a:lnTo>
                  <a:lnTo>
                    <a:pt x="150101" y="7491908"/>
                  </a:lnTo>
                  <a:lnTo>
                    <a:pt x="147942" y="7489660"/>
                  </a:lnTo>
                  <a:lnTo>
                    <a:pt x="143370" y="7494156"/>
                  </a:lnTo>
                  <a:lnTo>
                    <a:pt x="143370" y="7496391"/>
                  </a:lnTo>
                  <a:lnTo>
                    <a:pt x="145656" y="7498639"/>
                  </a:lnTo>
                  <a:lnTo>
                    <a:pt x="145656" y="7507605"/>
                  </a:lnTo>
                  <a:lnTo>
                    <a:pt x="147942" y="7512088"/>
                  </a:lnTo>
                  <a:lnTo>
                    <a:pt x="145656" y="7514336"/>
                  </a:lnTo>
                  <a:lnTo>
                    <a:pt x="145656" y="7518819"/>
                  </a:lnTo>
                  <a:lnTo>
                    <a:pt x="147942" y="7523302"/>
                  </a:lnTo>
                  <a:lnTo>
                    <a:pt x="147942" y="7532268"/>
                  </a:lnTo>
                  <a:lnTo>
                    <a:pt x="145656" y="7536751"/>
                  </a:lnTo>
                  <a:lnTo>
                    <a:pt x="143370" y="7543482"/>
                  </a:lnTo>
                  <a:lnTo>
                    <a:pt x="147942" y="7552449"/>
                  </a:lnTo>
                  <a:lnTo>
                    <a:pt x="150101" y="7559180"/>
                  </a:lnTo>
                  <a:lnTo>
                    <a:pt x="145656" y="7563663"/>
                  </a:lnTo>
                  <a:lnTo>
                    <a:pt x="145656" y="7568146"/>
                  </a:lnTo>
                  <a:lnTo>
                    <a:pt x="147942" y="7572629"/>
                  </a:lnTo>
                  <a:lnTo>
                    <a:pt x="147942" y="7574877"/>
                  </a:lnTo>
                  <a:lnTo>
                    <a:pt x="150101" y="7579360"/>
                  </a:lnTo>
                  <a:lnTo>
                    <a:pt x="147942" y="7586091"/>
                  </a:lnTo>
                  <a:lnTo>
                    <a:pt x="150101" y="7590574"/>
                  </a:lnTo>
                  <a:lnTo>
                    <a:pt x="151815" y="7595616"/>
                  </a:lnTo>
                  <a:lnTo>
                    <a:pt x="152387" y="7597305"/>
                  </a:lnTo>
                  <a:lnTo>
                    <a:pt x="152387" y="7601788"/>
                  </a:lnTo>
                  <a:lnTo>
                    <a:pt x="147942" y="7606271"/>
                  </a:lnTo>
                  <a:lnTo>
                    <a:pt x="150101" y="7610754"/>
                  </a:lnTo>
                  <a:lnTo>
                    <a:pt x="152387" y="7613002"/>
                  </a:lnTo>
                  <a:lnTo>
                    <a:pt x="154673" y="7613002"/>
                  </a:lnTo>
                  <a:lnTo>
                    <a:pt x="154673" y="7619720"/>
                  </a:lnTo>
                  <a:lnTo>
                    <a:pt x="152387" y="7624216"/>
                  </a:lnTo>
                  <a:lnTo>
                    <a:pt x="152387" y="7635418"/>
                  </a:lnTo>
                  <a:lnTo>
                    <a:pt x="154673" y="7635418"/>
                  </a:lnTo>
                  <a:lnTo>
                    <a:pt x="156832" y="7635418"/>
                  </a:lnTo>
                  <a:lnTo>
                    <a:pt x="163563" y="7642149"/>
                  </a:lnTo>
                  <a:lnTo>
                    <a:pt x="163563" y="7646632"/>
                  </a:lnTo>
                  <a:lnTo>
                    <a:pt x="161404" y="7651115"/>
                  </a:lnTo>
                  <a:lnTo>
                    <a:pt x="159118" y="7657846"/>
                  </a:lnTo>
                  <a:lnTo>
                    <a:pt x="159118" y="7664577"/>
                  </a:lnTo>
                  <a:lnTo>
                    <a:pt x="156832" y="7666812"/>
                  </a:lnTo>
                  <a:lnTo>
                    <a:pt x="154673" y="7671295"/>
                  </a:lnTo>
                  <a:lnTo>
                    <a:pt x="154673" y="7673543"/>
                  </a:lnTo>
                  <a:lnTo>
                    <a:pt x="156832" y="7678026"/>
                  </a:lnTo>
                  <a:lnTo>
                    <a:pt x="156832" y="7682509"/>
                  </a:lnTo>
                  <a:lnTo>
                    <a:pt x="156832" y="7686992"/>
                  </a:lnTo>
                  <a:lnTo>
                    <a:pt x="156832" y="7689240"/>
                  </a:lnTo>
                  <a:lnTo>
                    <a:pt x="154673" y="7686992"/>
                  </a:lnTo>
                  <a:lnTo>
                    <a:pt x="156832" y="7686992"/>
                  </a:lnTo>
                  <a:lnTo>
                    <a:pt x="156832" y="7682509"/>
                  </a:lnTo>
                  <a:lnTo>
                    <a:pt x="152387" y="7689240"/>
                  </a:lnTo>
                  <a:lnTo>
                    <a:pt x="152387" y="7700454"/>
                  </a:lnTo>
                  <a:lnTo>
                    <a:pt x="150101" y="7707185"/>
                  </a:lnTo>
                  <a:lnTo>
                    <a:pt x="152387" y="7713904"/>
                  </a:lnTo>
                  <a:lnTo>
                    <a:pt x="154673" y="7718387"/>
                  </a:lnTo>
                  <a:lnTo>
                    <a:pt x="154673" y="7722883"/>
                  </a:lnTo>
                  <a:lnTo>
                    <a:pt x="156832" y="7722883"/>
                  </a:lnTo>
                  <a:lnTo>
                    <a:pt x="156832" y="7727366"/>
                  </a:lnTo>
                  <a:lnTo>
                    <a:pt x="154673" y="7727366"/>
                  </a:lnTo>
                  <a:lnTo>
                    <a:pt x="154673" y="7729601"/>
                  </a:lnTo>
                  <a:lnTo>
                    <a:pt x="150101" y="7734084"/>
                  </a:lnTo>
                  <a:lnTo>
                    <a:pt x="150101" y="7740815"/>
                  </a:lnTo>
                  <a:lnTo>
                    <a:pt x="152387" y="7747546"/>
                  </a:lnTo>
                  <a:lnTo>
                    <a:pt x="154673" y="7752029"/>
                  </a:lnTo>
                  <a:lnTo>
                    <a:pt x="154673" y="7754264"/>
                  </a:lnTo>
                  <a:lnTo>
                    <a:pt x="152387" y="7758760"/>
                  </a:lnTo>
                  <a:lnTo>
                    <a:pt x="150101" y="7760995"/>
                  </a:lnTo>
                  <a:lnTo>
                    <a:pt x="150101" y="7765478"/>
                  </a:lnTo>
                  <a:lnTo>
                    <a:pt x="147942" y="7767726"/>
                  </a:lnTo>
                  <a:lnTo>
                    <a:pt x="144386" y="7776311"/>
                  </a:lnTo>
                  <a:lnTo>
                    <a:pt x="143751" y="7780896"/>
                  </a:lnTo>
                  <a:lnTo>
                    <a:pt x="145021" y="7785074"/>
                  </a:lnTo>
                  <a:lnTo>
                    <a:pt x="147942" y="7792390"/>
                  </a:lnTo>
                  <a:lnTo>
                    <a:pt x="147942" y="7796873"/>
                  </a:lnTo>
                  <a:lnTo>
                    <a:pt x="145275" y="7804861"/>
                  </a:lnTo>
                  <a:lnTo>
                    <a:pt x="144259" y="7810335"/>
                  </a:lnTo>
                  <a:lnTo>
                    <a:pt x="144386" y="7815796"/>
                  </a:lnTo>
                  <a:lnTo>
                    <a:pt x="145656" y="7823784"/>
                  </a:lnTo>
                  <a:lnTo>
                    <a:pt x="145656" y="7826032"/>
                  </a:lnTo>
                  <a:lnTo>
                    <a:pt x="147942" y="7826032"/>
                  </a:lnTo>
                  <a:lnTo>
                    <a:pt x="147942" y="7828267"/>
                  </a:lnTo>
                  <a:lnTo>
                    <a:pt x="152387" y="7832750"/>
                  </a:lnTo>
                  <a:lnTo>
                    <a:pt x="152387" y="7837246"/>
                  </a:lnTo>
                  <a:lnTo>
                    <a:pt x="150101" y="7841729"/>
                  </a:lnTo>
                  <a:lnTo>
                    <a:pt x="150101" y="7857426"/>
                  </a:lnTo>
                  <a:lnTo>
                    <a:pt x="152387" y="7859662"/>
                  </a:lnTo>
                  <a:lnTo>
                    <a:pt x="154673" y="7861909"/>
                  </a:lnTo>
                  <a:lnTo>
                    <a:pt x="154673" y="7864145"/>
                  </a:lnTo>
                  <a:lnTo>
                    <a:pt x="156832" y="7868628"/>
                  </a:lnTo>
                  <a:lnTo>
                    <a:pt x="156832" y="7870876"/>
                  </a:lnTo>
                  <a:lnTo>
                    <a:pt x="161404" y="7879842"/>
                  </a:lnTo>
                  <a:lnTo>
                    <a:pt x="159118" y="7882090"/>
                  </a:lnTo>
                  <a:lnTo>
                    <a:pt x="150101" y="7886573"/>
                  </a:lnTo>
                  <a:lnTo>
                    <a:pt x="145656" y="7891056"/>
                  </a:lnTo>
                  <a:lnTo>
                    <a:pt x="145656" y="7893304"/>
                  </a:lnTo>
                  <a:lnTo>
                    <a:pt x="147942" y="7895539"/>
                  </a:lnTo>
                  <a:lnTo>
                    <a:pt x="150228" y="7895666"/>
                  </a:lnTo>
                  <a:lnTo>
                    <a:pt x="154673" y="7900022"/>
                  </a:lnTo>
                  <a:lnTo>
                    <a:pt x="154673" y="7902270"/>
                  </a:lnTo>
                  <a:lnTo>
                    <a:pt x="152387" y="7909001"/>
                  </a:lnTo>
                  <a:lnTo>
                    <a:pt x="150101" y="7913484"/>
                  </a:lnTo>
                  <a:lnTo>
                    <a:pt x="143370" y="7933664"/>
                  </a:lnTo>
                  <a:lnTo>
                    <a:pt x="147942" y="7940395"/>
                  </a:lnTo>
                  <a:lnTo>
                    <a:pt x="150101" y="7942631"/>
                  </a:lnTo>
                  <a:lnTo>
                    <a:pt x="152387" y="7947114"/>
                  </a:lnTo>
                  <a:lnTo>
                    <a:pt x="152387" y="7951597"/>
                  </a:lnTo>
                  <a:lnTo>
                    <a:pt x="154673" y="7953845"/>
                  </a:lnTo>
                  <a:lnTo>
                    <a:pt x="152387" y="7958328"/>
                  </a:lnTo>
                  <a:lnTo>
                    <a:pt x="147942" y="7962811"/>
                  </a:lnTo>
                  <a:lnTo>
                    <a:pt x="147942" y="7969542"/>
                  </a:lnTo>
                  <a:lnTo>
                    <a:pt x="152387" y="7978508"/>
                  </a:lnTo>
                  <a:lnTo>
                    <a:pt x="152387" y="7987487"/>
                  </a:lnTo>
                  <a:lnTo>
                    <a:pt x="147942" y="7991970"/>
                  </a:lnTo>
                  <a:lnTo>
                    <a:pt x="150101" y="7996453"/>
                  </a:lnTo>
                  <a:lnTo>
                    <a:pt x="150101" y="8012150"/>
                  </a:lnTo>
                  <a:lnTo>
                    <a:pt x="147942" y="8016634"/>
                  </a:lnTo>
                  <a:lnTo>
                    <a:pt x="150101" y="8021117"/>
                  </a:lnTo>
                  <a:lnTo>
                    <a:pt x="150101" y="8039062"/>
                  </a:lnTo>
                  <a:lnTo>
                    <a:pt x="147942" y="8045780"/>
                  </a:lnTo>
                  <a:lnTo>
                    <a:pt x="147942" y="8050263"/>
                  </a:lnTo>
                  <a:lnTo>
                    <a:pt x="150101" y="8052511"/>
                  </a:lnTo>
                  <a:lnTo>
                    <a:pt x="147942" y="8052511"/>
                  </a:lnTo>
                  <a:lnTo>
                    <a:pt x="147942" y="8065960"/>
                  </a:lnTo>
                  <a:lnTo>
                    <a:pt x="150101" y="8072691"/>
                  </a:lnTo>
                  <a:lnTo>
                    <a:pt x="147942" y="8081658"/>
                  </a:lnTo>
                  <a:lnTo>
                    <a:pt x="147942" y="8083905"/>
                  </a:lnTo>
                  <a:lnTo>
                    <a:pt x="150101" y="8086153"/>
                  </a:lnTo>
                  <a:lnTo>
                    <a:pt x="152387" y="8086153"/>
                  </a:lnTo>
                  <a:lnTo>
                    <a:pt x="154673" y="8086153"/>
                  </a:lnTo>
                  <a:lnTo>
                    <a:pt x="156832" y="8086153"/>
                  </a:lnTo>
                  <a:lnTo>
                    <a:pt x="159118" y="8088389"/>
                  </a:lnTo>
                  <a:lnTo>
                    <a:pt x="159118" y="8097355"/>
                  </a:lnTo>
                  <a:lnTo>
                    <a:pt x="161404" y="8104276"/>
                  </a:lnTo>
                  <a:lnTo>
                    <a:pt x="163563" y="8110817"/>
                  </a:lnTo>
                  <a:lnTo>
                    <a:pt x="163563" y="8113052"/>
                  </a:lnTo>
                  <a:lnTo>
                    <a:pt x="161404" y="8115300"/>
                  </a:lnTo>
                  <a:lnTo>
                    <a:pt x="152387" y="8115300"/>
                  </a:lnTo>
                  <a:lnTo>
                    <a:pt x="150101" y="8117548"/>
                  </a:lnTo>
                  <a:lnTo>
                    <a:pt x="150101" y="8119783"/>
                  </a:lnTo>
                  <a:lnTo>
                    <a:pt x="150228" y="8128190"/>
                  </a:lnTo>
                  <a:lnTo>
                    <a:pt x="150736" y="8136598"/>
                  </a:lnTo>
                  <a:lnTo>
                    <a:pt x="152006" y="8145005"/>
                  </a:lnTo>
                  <a:lnTo>
                    <a:pt x="154673" y="8153425"/>
                  </a:lnTo>
                  <a:lnTo>
                    <a:pt x="156832" y="8157908"/>
                  </a:lnTo>
                  <a:lnTo>
                    <a:pt x="156832" y="8164627"/>
                  </a:lnTo>
                  <a:lnTo>
                    <a:pt x="159118" y="8169122"/>
                  </a:lnTo>
                  <a:lnTo>
                    <a:pt x="156832" y="8171358"/>
                  </a:lnTo>
                  <a:lnTo>
                    <a:pt x="154673" y="8171358"/>
                  </a:lnTo>
                  <a:lnTo>
                    <a:pt x="150101" y="8175841"/>
                  </a:lnTo>
                  <a:lnTo>
                    <a:pt x="147942" y="8180324"/>
                  </a:lnTo>
                  <a:lnTo>
                    <a:pt x="150101" y="8182572"/>
                  </a:lnTo>
                  <a:lnTo>
                    <a:pt x="152387" y="8182572"/>
                  </a:lnTo>
                  <a:lnTo>
                    <a:pt x="152387" y="8184820"/>
                  </a:lnTo>
                  <a:lnTo>
                    <a:pt x="154673" y="8187055"/>
                  </a:lnTo>
                  <a:lnTo>
                    <a:pt x="156832" y="8187055"/>
                  </a:lnTo>
                  <a:lnTo>
                    <a:pt x="154673" y="8189303"/>
                  </a:lnTo>
                  <a:lnTo>
                    <a:pt x="152387" y="8189303"/>
                  </a:lnTo>
                  <a:lnTo>
                    <a:pt x="150101" y="8191538"/>
                  </a:lnTo>
                  <a:lnTo>
                    <a:pt x="152387" y="8193786"/>
                  </a:lnTo>
                  <a:lnTo>
                    <a:pt x="156832" y="8202752"/>
                  </a:lnTo>
                  <a:lnTo>
                    <a:pt x="154673" y="8209483"/>
                  </a:lnTo>
                  <a:lnTo>
                    <a:pt x="152387" y="8211718"/>
                  </a:lnTo>
                  <a:lnTo>
                    <a:pt x="154673" y="8216214"/>
                  </a:lnTo>
                  <a:lnTo>
                    <a:pt x="154673" y="8218449"/>
                  </a:lnTo>
                  <a:lnTo>
                    <a:pt x="156832" y="8220697"/>
                  </a:lnTo>
                  <a:lnTo>
                    <a:pt x="154673" y="8222932"/>
                  </a:lnTo>
                  <a:lnTo>
                    <a:pt x="154673" y="8229663"/>
                  </a:lnTo>
                  <a:lnTo>
                    <a:pt x="156832" y="8231911"/>
                  </a:lnTo>
                  <a:lnTo>
                    <a:pt x="154673" y="8236394"/>
                  </a:lnTo>
                  <a:lnTo>
                    <a:pt x="156832" y="8238630"/>
                  </a:lnTo>
                  <a:lnTo>
                    <a:pt x="159118" y="8243113"/>
                  </a:lnTo>
                  <a:lnTo>
                    <a:pt x="152387" y="8249844"/>
                  </a:lnTo>
                  <a:lnTo>
                    <a:pt x="154673" y="8252092"/>
                  </a:lnTo>
                  <a:lnTo>
                    <a:pt x="154673" y="8254327"/>
                  </a:lnTo>
                  <a:lnTo>
                    <a:pt x="156832" y="8256575"/>
                  </a:lnTo>
                  <a:lnTo>
                    <a:pt x="154673" y="8261058"/>
                  </a:lnTo>
                  <a:lnTo>
                    <a:pt x="154673" y="8263293"/>
                  </a:lnTo>
                  <a:lnTo>
                    <a:pt x="156832" y="8265452"/>
                  </a:lnTo>
                  <a:lnTo>
                    <a:pt x="159118" y="8267738"/>
                  </a:lnTo>
                  <a:lnTo>
                    <a:pt x="161404" y="8270024"/>
                  </a:lnTo>
                  <a:lnTo>
                    <a:pt x="161404" y="8274507"/>
                  </a:lnTo>
                  <a:lnTo>
                    <a:pt x="159118" y="8278990"/>
                  </a:lnTo>
                  <a:lnTo>
                    <a:pt x="159118" y="8292452"/>
                  </a:lnTo>
                  <a:lnTo>
                    <a:pt x="154673" y="8296935"/>
                  </a:lnTo>
                  <a:lnTo>
                    <a:pt x="159118" y="8301418"/>
                  </a:lnTo>
                  <a:lnTo>
                    <a:pt x="159118" y="8303666"/>
                  </a:lnTo>
                  <a:lnTo>
                    <a:pt x="161404" y="8303666"/>
                  </a:lnTo>
                  <a:lnTo>
                    <a:pt x="165849" y="8305901"/>
                  </a:lnTo>
                  <a:lnTo>
                    <a:pt x="165849" y="8308149"/>
                  </a:lnTo>
                  <a:lnTo>
                    <a:pt x="159118" y="8314880"/>
                  </a:lnTo>
                  <a:lnTo>
                    <a:pt x="156832" y="8319363"/>
                  </a:lnTo>
                  <a:lnTo>
                    <a:pt x="154673" y="8326082"/>
                  </a:lnTo>
                  <a:lnTo>
                    <a:pt x="150101" y="8335061"/>
                  </a:lnTo>
                  <a:lnTo>
                    <a:pt x="159118" y="8344027"/>
                  </a:lnTo>
                  <a:lnTo>
                    <a:pt x="159118" y="8357476"/>
                  </a:lnTo>
                  <a:lnTo>
                    <a:pt x="161404" y="8361959"/>
                  </a:lnTo>
                  <a:lnTo>
                    <a:pt x="159118" y="8364207"/>
                  </a:lnTo>
                  <a:lnTo>
                    <a:pt x="156832" y="8368690"/>
                  </a:lnTo>
                  <a:lnTo>
                    <a:pt x="154673" y="8370938"/>
                  </a:lnTo>
                  <a:lnTo>
                    <a:pt x="154673" y="8377656"/>
                  </a:lnTo>
                  <a:lnTo>
                    <a:pt x="155816" y="8385683"/>
                  </a:lnTo>
                  <a:lnTo>
                    <a:pt x="156070" y="8393074"/>
                  </a:lnTo>
                  <a:lnTo>
                    <a:pt x="154927" y="8400047"/>
                  </a:lnTo>
                  <a:lnTo>
                    <a:pt x="152387" y="8406816"/>
                  </a:lnTo>
                  <a:lnTo>
                    <a:pt x="152387" y="8413547"/>
                  </a:lnTo>
                  <a:lnTo>
                    <a:pt x="154673" y="8415782"/>
                  </a:lnTo>
                  <a:lnTo>
                    <a:pt x="154673" y="8418030"/>
                  </a:lnTo>
                  <a:lnTo>
                    <a:pt x="156070" y="8418030"/>
                  </a:lnTo>
                  <a:lnTo>
                    <a:pt x="156832" y="8418030"/>
                  </a:lnTo>
                  <a:lnTo>
                    <a:pt x="156832" y="8422513"/>
                  </a:lnTo>
                  <a:lnTo>
                    <a:pt x="154673" y="8422513"/>
                  </a:lnTo>
                  <a:lnTo>
                    <a:pt x="154673" y="8424748"/>
                  </a:lnTo>
                  <a:lnTo>
                    <a:pt x="152387" y="8431479"/>
                  </a:lnTo>
                  <a:lnTo>
                    <a:pt x="150101" y="8440445"/>
                  </a:lnTo>
                  <a:lnTo>
                    <a:pt x="156832" y="8447151"/>
                  </a:lnTo>
                  <a:lnTo>
                    <a:pt x="159118" y="8449424"/>
                  </a:lnTo>
                  <a:lnTo>
                    <a:pt x="159118" y="8453907"/>
                  </a:lnTo>
                  <a:lnTo>
                    <a:pt x="156832" y="8460981"/>
                  </a:lnTo>
                  <a:lnTo>
                    <a:pt x="156070" y="8468474"/>
                  </a:lnTo>
                  <a:lnTo>
                    <a:pt x="155689" y="8475980"/>
                  </a:lnTo>
                  <a:lnTo>
                    <a:pt x="154673" y="8483054"/>
                  </a:lnTo>
                  <a:lnTo>
                    <a:pt x="154673" y="8498751"/>
                  </a:lnTo>
                  <a:lnTo>
                    <a:pt x="156832" y="8500999"/>
                  </a:lnTo>
                  <a:lnTo>
                    <a:pt x="159118" y="8502117"/>
                  </a:lnTo>
                  <a:lnTo>
                    <a:pt x="161404" y="8503234"/>
                  </a:lnTo>
                  <a:lnTo>
                    <a:pt x="159118" y="8503234"/>
                  </a:lnTo>
                  <a:lnTo>
                    <a:pt x="161404" y="8507717"/>
                  </a:lnTo>
                  <a:lnTo>
                    <a:pt x="159118" y="8507717"/>
                  </a:lnTo>
                  <a:lnTo>
                    <a:pt x="152387" y="8512213"/>
                  </a:lnTo>
                  <a:lnTo>
                    <a:pt x="152387" y="8527910"/>
                  </a:lnTo>
                  <a:lnTo>
                    <a:pt x="154673" y="8530145"/>
                  </a:lnTo>
                  <a:lnTo>
                    <a:pt x="157467" y="8535581"/>
                  </a:lnTo>
                  <a:lnTo>
                    <a:pt x="159372" y="8541639"/>
                  </a:lnTo>
                  <a:lnTo>
                    <a:pt x="160007" y="8548116"/>
                  </a:lnTo>
                  <a:lnTo>
                    <a:pt x="159118" y="8554809"/>
                  </a:lnTo>
                  <a:lnTo>
                    <a:pt x="159118" y="8559292"/>
                  </a:lnTo>
                  <a:lnTo>
                    <a:pt x="160007" y="8560194"/>
                  </a:lnTo>
                  <a:lnTo>
                    <a:pt x="161404" y="8561603"/>
                  </a:lnTo>
                  <a:lnTo>
                    <a:pt x="163563" y="8563788"/>
                  </a:lnTo>
                  <a:lnTo>
                    <a:pt x="165849" y="8563788"/>
                  </a:lnTo>
                  <a:lnTo>
                    <a:pt x="168008" y="8565959"/>
                  </a:lnTo>
                  <a:lnTo>
                    <a:pt x="170294" y="8568271"/>
                  </a:lnTo>
                  <a:lnTo>
                    <a:pt x="170294" y="8574989"/>
                  </a:lnTo>
                  <a:lnTo>
                    <a:pt x="161404" y="8574989"/>
                  </a:lnTo>
                  <a:lnTo>
                    <a:pt x="161404" y="8577237"/>
                  </a:lnTo>
                  <a:lnTo>
                    <a:pt x="165849" y="8581720"/>
                  </a:lnTo>
                  <a:lnTo>
                    <a:pt x="170294" y="8583968"/>
                  </a:lnTo>
                  <a:lnTo>
                    <a:pt x="172580" y="8586203"/>
                  </a:lnTo>
                  <a:lnTo>
                    <a:pt x="174739" y="8586203"/>
                  </a:lnTo>
                  <a:lnTo>
                    <a:pt x="174739" y="8590686"/>
                  </a:lnTo>
                  <a:lnTo>
                    <a:pt x="172580" y="8590686"/>
                  </a:lnTo>
                  <a:lnTo>
                    <a:pt x="168008" y="8592934"/>
                  </a:lnTo>
                  <a:lnTo>
                    <a:pt x="165785" y="8592998"/>
                  </a:lnTo>
                  <a:lnTo>
                    <a:pt x="163563" y="8595182"/>
                  </a:lnTo>
                  <a:lnTo>
                    <a:pt x="161404" y="8595182"/>
                  </a:lnTo>
                  <a:lnTo>
                    <a:pt x="159118" y="8597417"/>
                  </a:lnTo>
                  <a:lnTo>
                    <a:pt x="159118" y="8608631"/>
                  </a:lnTo>
                  <a:lnTo>
                    <a:pt x="156832" y="8615362"/>
                  </a:lnTo>
                  <a:lnTo>
                    <a:pt x="156832" y="8628812"/>
                  </a:lnTo>
                  <a:lnTo>
                    <a:pt x="159118" y="8631060"/>
                  </a:lnTo>
                  <a:lnTo>
                    <a:pt x="163563" y="8633295"/>
                  </a:lnTo>
                  <a:lnTo>
                    <a:pt x="165849" y="8635543"/>
                  </a:lnTo>
                  <a:lnTo>
                    <a:pt x="163563" y="8640026"/>
                  </a:lnTo>
                  <a:lnTo>
                    <a:pt x="165849" y="8640026"/>
                  </a:lnTo>
                  <a:lnTo>
                    <a:pt x="165849" y="8642274"/>
                  </a:lnTo>
                  <a:lnTo>
                    <a:pt x="163563" y="8642274"/>
                  </a:lnTo>
                  <a:lnTo>
                    <a:pt x="161404" y="8646757"/>
                  </a:lnTo>
                  <a:lnTo>
                    <a:pt x="161404" y="8653475"/>
                  </a:lnTo>
                  <a:lnTo>
                    <a:pt x="163563" y="8657958"/>
                  </a:lnTo>
                  <a:lnTo>
                    <a:pt x="163563" y="8660206"/>
                  </a:lnTo>
                  <a:lnTo>
                    <a:pt x="165849" y="8660206"/>
                  </a:lnTo>
                  <a:lnTo>
                    <a:pt x="172580" y="8660206"/>
                  </a:lnTo>
                  <a:lnTo>
                    <a:pt x="188201" y="8660206"/>
                  </a:lnTo>
                  <a:lnTo>
                    <a:pt x="190487" y="8657958"/>
                  </a:lnTo>
                  <a:lnTo>
                    <a:pt x="188201" y="8655723"/>
                  </a:lnTo>
                  <a:lnTo>
                    <a:pt x="181470" y="8655723"/>
                  </a:lnTo>
                  <a:lnTo>
                    <a:pt x="181470" y="8653475"/>
                  </a:lnTo>
                  <a:lnTo>
                    <a:pt x="179311" y="8653475"/>
                  </a:lnTo>
                  <a:lnTo>
                    <a:pt x="177025" y="8651240"/>
                  </a:lnTo>
                  <a:lnTo>
                    <a:pt x="177025" y="8646757"/>
                  </a:lnTo>
                  <a:lnTo>
                    <a:pt x="179311" y="8646757"/>
                  </a:lnTo>
                  <a:lnTo>
                    <a:pt x="181470" y="8645665"/>
                  </a:lnTo>
                  <a:lnTo>
                    <a:pt x="183756" y="8644509"/>
                  </a:lnTo>
                  <a:lnTo>
                    <a:pt x="190487" y="8637778"/>
                  </a:lnTo>
                  <a:lnTo>
                    <a:pt x="188201" y="8633295"/>
                  </a:lnTo>
                  <a:lnTo>
                    <a:pt x="192773" y="8633295"/>
                  </a:lnTo>
                  <a:lnTo>
                    <a:pt x="199377" y="8626577"/>
                  </a:lnTo>
                  <a:close/>
                </a:path>
                <a:path w="201929" h="9835515" extrusionOk="0">
                  <a:moveTo>
                    <a:pt x="201625" y="8868753"/>
                  </a:moveTo>
                  <a:lnTo>
                    <a:pt x="197180" y="8866505"/>
                  </a:lnTo>
                  <a:lnTo>
                    <a:pt x="190449" y="8864270"/>
                  </a:lnTo>
                  <a:lnTo>
                    <a:pt x="188290" y="8857539"/>
                  </a:lnTo>
                  <a:lnTo>
                    <a:pt x="186004" y="8853056"/>
                  </a:lnTo>
                  <a:lnTo>
                    <a:pt x="186004" y="8924811"/>
                  </a:lnTo>
                  <a:lnTo>
                    <a:pt x="186004" y="8927059"/>
                  </a:lnTo>
                  <a:lnTo>
                    <a:pt x="183718" y="8929294"/>
                  </a:lnTo>
                  <a:lnTo>
                    <a:pt x="183718" y="8927059"/>
                  </a:lnTo>
                  <a:lnTo>
                    <a:pt x="181559" y="8924811"/>
                  </a:lnTo>
                  <a:lnTo>
                    <a:pt x="186004" y="8924811"/>
                  </a:lnTo>
                  <a:lnTo>
                    <a:pt x="186004" y="8853056"/>
                  </a:lnTo>
                  <a:lnTo>
                    <a:pt x="186004" y="8848573"/>
                  </a:lnTo>
                  <a:lnTo>
                    <a:pt x="190449" y="8848573"/>
                  </a:lnTo>
                  <a:lnTo>
                    <a:pt x="195021" y="8844089"/>
                  </a:lnTo>
                  <a:lnTo>
                    <a:pt x="195021" y="8839606"/>
                  </a:lnTo>
                  <a:lnTo>
                    <a:pt x="190449" y="8830627"/>
                  </a:lnTo>
                  <a:lnTo>
                    <a:pt x="188214" y="8828380"/>
                  </a:lnTo>
                  <a:lnTo>
                    <a:pt x="192659" y="8826144"/>
                  </a:lnTo>
                  <a:lnTo>
                    <a:pt x="192659" y="8821661"/>
                  </a:lnTo>
                  <a:lnTo>
                    <a:pt x="183692" y="8821661"/>
                  </a:lnTo>
                  <a:lnTo>
                    <a:pt x="183692" y="8826144"/>
                  </a:lnTo>
                  <a:lnTo>
                    <a:pt x="181559" y="8826144"/>
                  </a:lnTo>
                  <a:lnTo>
                    <a:pt x="181559" y="8922575"/>
                  </a:lnTo>
                  <a:lnTo>
                    <a:pt x="179273" y="8924811"/>
                  </a:lnTo>
                  <a:lnTo>
                    <a:pt x="179273" y="8927059"/>
                  </a:lnTo>
                  <a:lnTo>
                    <a:pt x="172542" y="8927059"/>
                  </a:lnTo>
                  <a:lnTo>
                    <a:pt x="172542" y="9317241"/>
                  </a:lnTo>
                  <a:lnTo>
                    <a:pt x="170256" y="9317241"/>
                  </a:lnTo>
                  <a:lnTo>
                    <a:pt x="170256" y="9319476"/>
                  </a:lnTo>
                  <a:lnTo>
                    <a:pt x="168097" y="9317241"/>
                  </a:lnTo>
                  <a:lnTo>
                    <a:pt x="170256" y="9314993"/>
                  </a:lnTo>
                  <a:lnTo>
                    <a:pt x="172542" y="9317241"/>
                  </a:lnTo>
                  <a:lnTo>
                    <a:pt x="172542" y="8927059"/>
                  </a:lnTo>
                  <a:lnTo>
                    <a:pt x="172542" y="8924811"/>
                  </a:lnTo>
                  <a:lnTo>
                    <a:pt x="176987" y="8920328"/>
                  </a:lnTo>
                  <a:lnTo>
                    <a:pt x="179273" y="8920328"/>
                  </a:lnTo>
                  <a:lnTo>
                    <a:pt x="181559" y="8922575"/>
                  </a:lnTo>
                  <a:lnTo>
                    <a:pt x="181559" y="8826144"/>
                  </a:lnTo>
                  <a:lnTo>
                    <a:pt x="174828" y="8826144"/>
                  </a:lnTo>
                  <a:lnTo>
                    <a:pt x="174828" y="8844089"/>
                  </a:lnTo>
                  <a:lnTo>
                    <a:pt x="174828" y="8848573"/>
                  </a:lnTo>
                  <a:lnTo>
                    <a:pt x="172542" y="8846325"/>
                  </a:lnTo>
                  <a:lnTo>
                    <a:pt x="174828" y="8844089"/>
                  </a:lnTo>
                  <a:lnTo>
                    <a:pt x="174828" y="8826144"/>
                  </a:lnTo>
                  <a:lnTo>
                    <a:pt x="165811" y="8835111"/>
                  </a:lnTo>
                  <a:lnTo>
                    <a:pt x="165811" y="8846325"/>
                  </a:lnTo>
                  <a:lnTo>
                    <a:pt x="159080" y="8859787"/>
                  </a:lnTo>
                  <a:lnTo>
                    <a:pt x="159080" y="8862022"/>
                  </a:lnTo>
                  <a:lnTo>
                    <a:pt x="161366" y="8866505"/>
                  </a:lnTo>
                  <a:lnTo>
                    <a:pt x="163525" y="8868626"/>
                  </a:lnTo>
                  <a:lnTo>
                    <a:pt x="168097" y="8868753"/>
                  </a:lnTo>
                  <a:lnTo>
                    <a:pt x="170256" y="8866505"/>
                  </a:lnTo>
                  <a:lnTo>
                    <a:pt x="172542" y="8865387"/>
                  </a:lnTo>
                  <a:lnTo>
                    <a:pt x="174828" y="8864270"/>
                  </a:lnTo>
                  <a:lnTo>
                    <a:pt x="176987" y="8864270"/>
                  </a:lnTo>
                  <a:lnTo>
                    <a:pt x="179273" y="8866505"/>
                  </a:lnTo>
                  <a:lnTo>
                    <a:pt x="179273" y="8868753"/>
                  </a:lnTo>
                  <a:lnTo>
                    <a:pt x="172542" y="8875484"/>
                  </a:lnTo>
                  <a:lnTo>
                    <a:pt x="172542" y="8877719"/>
                  </a:lnTo>
                  <a:lnTo>
                    <a:pt x="174828" y="8882202"/>
                  </a:lnTo>
                  <a:lnTo>
                    <a:pt x="176987" y="8884450"/>
                  </a:lnTo>
                  <a:lnTo>
                    <a:pt x="174828" y="8888933"/>
                  </a:lnTo>
                  <a:lnTo>
                    <a:pt x="168097" y="8888933"/>
                  </a:lnTo>
                  <a:lnTo>
                    <a:pt x="165811" y="8891181"/>
                  </a:lnTo>
                  <a:lnTo>
                    <a:pt x="165811" y="8893416"/>
                  </a:lnTo>
                  <a:lnTo>
                    <a:pt x="167170" y="8896083"/>
                  </a:lnTo>
                  <a:lnTo>
                    <a:pt x="163652" y="8893416"/>
                  </a:lnTo>
                  <a:lnTo>
                    <a:pt x="165811" y="8895664"/>
                  </a:lnTo>
                  <a:lnTo>
                    <a:pt x="165811" y="8900147"/>
                  </a:lnTo>
                  <a:lnTo>
                    <a:pt x="161366" y="8902382"/>
                  </a:lnTo>
                  <a:lnTo>
                    <a:pt x="159080" y="8904630"/>
                  </a:lnTo>
                  <a:lnTo>
                    <a:pt x="156921" y="8904630"/>
                  </a:lnTo>
                  <a:lnTo>
                    <a:pt x="156921" y="8906878"/>
                  </a:lnTo>
                  <a:lnTo>
                    <a:pt x="154635" y="8913597"/>
                  </a:lnTo>
                  <a:lnTo>
                    <a:pt x="150190" y="8922575"/>
                  </a:lnTo>
                  <a:lnTo>
                    <a:pt x="150190" y="8924811"/>
                  </a:lnTo>
                  <a:lnTo>
                    <a:pt x="152349" y="8927059"/>
                  </a:lnTo>
                  <a:lnTo>
                    <a:pt x="152349" y="8929294"/>
                  </a:lnTo>
                  <a:lnTo>
                    <a:pt x="154635" y="8929294"/>
                  </a:lnTo>
                  <a:lnTo>
                    <a:pt x="161366" y="8931542"/>
                  </a:lnTo>
                  <a:lnTo>
                    <a:pt x="163652" y="8936025"/>
                  </a:lnTo>
                  <a:lnTo>
                    <a:pt x="159080" y="8940508"/>
                  </a:lnTo>
                  <a:lnTo>
                    <a:pt x="156921" y="8944991"/>
                  </a:lnTo>
                  <a:lnTo>
                    <a:pt x="152349" y="8949474"/>
                  </a:lnTo>
                  <a:lnTo>
                    <a:pt x="150190" y="8953957"/>
                  </a:lnTo>
                  <a:lnTo>
                    <a:pt x="150190" y="8956205"/>
                  </a:lnTo>
                  <a:lnTo>
                    <a:pt x="156921" y="8962936"/>
                  </a:lnTo>
                  <a:lnTo>
                    <a:pt x="159080" y="8967419"/>
                  </a:lnTo>
                  <a:lnTo>
                    <a:pt x="154635" y="8974150"/>
                  </a:lnTo>
                  <a:lnTo>
                    <a:pt x="152349" y="8974150"/>
                  </a:lnTo>
                  <a:lnTo>
                    <a:pt x="152349" y="8983116"/>
                  </a:lnTo>
                  <a:lnTo>
                    <a:pt x="154635" y="8983116"/>
                  </a:lnTo>
                  <a:lnTo>
                    <a:pt x="154635" y="8985352"/>
                  </a:lnTo>
                  <a:lnTo>
                    <a:pt x="159080" y="8985352"/>
                  </a:lnTo>
                  <a:lnTo>
                    <a:pt x="163652" y="8985352"/>
                  </a:lnTo>
                  <a:lnTo>
                    <a:pt x="165811" y="8987599"/>
                  </a:lnTo>
                  <a:lnTo>
                    <a:pt x="165811" y="8992083"/>
                  </a:lnTo>
                  <a:lnTo>
                    <a:pt x="152349" y="8992083"/>
                  </a:lnTo>
                  <a:lnTo>
                    <a:pt x="152349" y="9001049"/>
                  </a:lnTo>
                  <a:lnTo>
                    <a:pt x="150190" y="9001049"/>
                  </a:lnTo>
                  <a:lnTo>
                    <a:pt x="150190" y="9003297"/>
                  </a:lnTo>
                  <a:lnTo>
                    <a:pt x="143459" y="9010028"/>
                  </a:lnTo>
                  <a:lnTo>
                    <a:pt x="143459" y="9014511"/>
                  </a:lnTo>
                  <a:lnTo>
                    <a:pt x="147904" y="9016746"/>
                  </a:lnTo>
                  <a:lnTo>
                    <a:pt x="150190" y="9016746"/>
                  </a:lnTo>
                  <a:lnTo>
                    <a:pt x="154635" y="9018994"/>
                  </a:lnTo>
                  <a:lnTo>
                    <a:pt x="156921" y="9021242"/>
                  </a:lnTo>
                  <a:lnTo>
                    <a:pt x="159080" y="9021242"/>
                  </a:lnTo>
                  <a:lnTo>
                    <a:pt x="159080" y="9025725"/>
                  </a:lnTo>
                  <a:lnTo>
                    <a:pt x="156921" y="9027960"/>
                  </a:lnTo>
                  <a:lnTo>
                    <a:pt x="156921" y="9043657"/>
                  </a:lnTo>
                  <a:lnTo>
                    <a:pt x="152349" y="9048140"/>
                  </a:lnTo>
                  <a:lnTo>
                    <a:pt x="152349" y="9050388"/>
                  </a:lnTo>
                  <a:lnTo>
                    <a:pt x="154635" y="9052623"/>
                  </a:lnTo>
                  <a:lnTo>
                    <a:pt x="156921" y="9052623"/>
                  </a:lnTo>
                  <a:lnTo>
                    <a:pt x="159080" y="9050452"/>
                  </a:lnTo>
                  <a:lnTo>
                    <a:pt x="161366" y="9048140"/>
                  </a:lnTo>
                  <a:lnTo>
                    <a:pt x="161366" y="9045905"/>
                  </a:lnTo>
                  <a:lnTo>
                    <a:pt x="163525" y="9043784"/>
                  </a:lnTo>
                  <a:lnTo>
                    <a:pt x="165811" y="9043657"/>
                  </a:lnTo>
                  <a:lnTo>
                    <a:pt x="165811" y="9050388"/>
                  </a:lnTo>
                  <a:lnTo>
                    <a:pt x="168097" y="9054871"/>
                  </a:lnTo>
                  <a:lnTo>
                    <a:pt x="163652" y="9057119"/>
                  </a:lnTo>
                  <a:lnTo>
                    <a:pt x="159080" y="9061602"/>
                  </a:lnTo>
                  <a:lnTo>
                    <a:pt x="159080" y="9084018"/>
                  </a:lnTo>
                  <a:lnTo>
                    <a:pt x="159080" y="9086266"/>
                  </a:lnTo>
                  <a:lnTo>
                    <a:pt x="156921" y="9088514"/>
                  </a:lnTo>
                  <a:lnTo>
                    <a:pt x="154635" y="9088514"/>
                  </a:lnTo>
                  <a:lnTo>
                    <a:pt x="154635" y="9086266"/>
                  </a:lnTo>
                  <a:lnTo>
                    <a:pt x="156921" y="9084018"/>
                  </a:lnTo>
                  <a:lnTo>
                    <a:pt x="159080" y="9084018"/>
                  </a:lnTo>
                  <a:lnTo>
                    <a:pt x="159080" y="9061602"/>
                  </a:lnTo>
                  <a:lnTo>
                    <a:pt x="154635" y="9068321"/>
                  </a:lnTo>
                  <a:lnTo>
                    <a:pt x="150190" y="9072816"/>
                  </a:lnTo>
                  <a:lnTo>
                    <a:pt x="145618" y="9075052"/>
                  </a:lnTo>
                  <a:lnTo>
                    <a:pt x="145618" y="9077300"/>
                  </a:lnTo>
                  <a:lnTo>
                    <a:pt x="147904" y="9079535"/>
                  </a:lnTo>
                  <a:lnTo>
                    <a:pt x="150190" y="9084018"/>
                  </a:lnTo>
                  <a:lnTo>
                    <a:pt x="152349" y="9086266"/>
                  </a:lnTo>
                  <a:lnTo>
                    <a:pt x="153492" y="9088514"/>
                  </a:lnTo>
                  <a:lnTo>
                    <a:pt x="152349" y="9088514"/>
                  </a:lnTo>
                  <a:lnTo>
                    <a:pt x="145618" y="9097480"/>
                  </a:lnTo>
                  <a:lnTo>
                    <a:pt x="145618" y="9101963"/>
                  </a:lnTo>
                  <a:lnTo>
                    <a:pt x="154635" y="9101963"/>
                  </a:lnTo>
                  <a:lnTo>
                    <a:pt x="159080" y="9101963"/>
                  </a:lnTo>
                  <a:lnTo>
                    <a:pt x="159080" y="9104211"/>
                  </a:lnTo>
                  <a:lnTo>
                    <a:pt x="161366" y="9104211"/>
                  </a:lnTo>
                  <a:lnTo>
                    <a:pt x="161366" y="9108694"/>
                  </a:lnTo>
                  <a:lnTo>
                    <a:pt x="150190" y="9108694"/>
                  </a:lnTo>
                  <a:lnTo>
                    <a:pt x="145618" y="9110929"/>
                  </a:lnTo>
                  <a:lnTo>
                    <a:pt x="143459" y="9113177"/>
                  </a:lnTo>
                  <a:lnTo>
                    <a:pt x="143459" y="9119908"/>
                  </a:lnTo>
                  <a:lnTo>
                    <a:pt x="145618" y="9124391"/>
                  </a:lnTo>
                  <a:lnTo>
                    <a:pt x="150190" y="9126626"/>
                  </a:lnTo>
                  <a:lnTo>
                    <a:pt x="152349" y="9126626"/>
                  </a:lnTo>
                  <a:lnTo>
                    <a:pt x="152349" y="9128874"/>
                  </a:lnTo>
                  <a:lnTo>
                    <a:pt x="156921" y="9128874"/>
                  </a:lnTo>
                  <a:lnTo>
                    <a:pt x="159080" y="9131109"/>
                  </a:lnTo>
                  <a:lnTo>
                    <a:pt x="159080" y="9135605"/>
                  </a:lnTo>
                  <a:lnTo>
                    <a:pt x="154635" y="9135605"/>
                  </a:lnTo>
                  <a:lnTo>
                    <a:pt x="152349" y="9137840"/>
                  </a:lnTo>
                  <a:lnTo>
                    <a:pt x="150190" y="9137840"/>
                  </a:lnTo>
                  <a:lnTo>
                    <a:pt x="150190" y="9140088"/>
                  </a:lnTo>
                  <a:lnTo>
                    <a:pt x="152349" y="9144571"/>
                  </a:lnTo>
                  <a:lnTo>
                    <a:pt x="156921" y="9149055"/>
                  </a:lnTo>
                  <a:lnTo>
                    <a:pt x="159080" y="9149055"/>
                  </a:lnTo>
                  <a:lnTo>
                    <a:pt x="154635" y="9153538"/>
                  </a:lnTo>
                  <a:lnTo>
                    <a:pt x="152349" y="9153538"/>
                  </a:lnTo>
                  <a:lnTo>
                    <a:pt x="150190" y="9155786"/>
                  </a:lnTo>
                  <a:lnTo>
                    <a:pt x="150190" y="9171483"/>
                  </a:lnTo>
                  <a:lnTo>
                    <a:pt x="152349" y="9178201"/>
                  </a:lnTo>
                  <a:lnTo>
                    <a:pt x="152349" y="9184932"/>
                  </a:lnTo>
                  <a:lnTo>
                    <a:pt x="147904" y="9191663"/>
                  </a:lnTo>
                  <a:lnTo>
                    <a:pt x="147904" y="9193898"/>
                  </a:lnTo>
                  <a:lnTo>
                    <a:pt x="145618" y="9198381"/>
                  </a:lnTo>
                  <a:lnTo>
                    <a:pt x="145618" y="9200629"/>
                  </a:lnTo>
                  <a:lnTo>
                    <a:pt x="147904" y="9202877"/>
                  </a:lnTo>
                  <a:lnTo>
                    <a:pt x="147904" y="9205112"/>
                  </a:lnTo>
                  <a:lnTo>
                    <a:pt x="150190" y="9209595"/>
                  </a:lnTo>
                  <a:lnTo>
                    <a:pt x="152349" y="9216326"/>
                  </a:lnTo>
                  <a:lnTo>
                    <a:pt x="150190" y="9220810"/>
                  </a:lnTo>
                  <a:lnTo>
                    <a:pt x="147904" y="9227541"/>
                  </a:lnTo>
                  <a:lnTo>
                    <a:pt x="150190" y="9234272"/>
                  </a:lnTo>
                  <a:lnTo>
                    <a:pt x="150190" y="9245473"/>
                  </a:lnTo>
                  <a:lnTo>
                    <a:pt x="152349" y="9247721"/>
                  </a:lnTo>
                  <a:lnTo>
                    <a:pt x="152349" y="9249956"/>
                  </a:lnTo>
                  <a:lnTo>
                    <a:pt x="150190" y="9252204"/>
                  </a:lnTo>
                  <a:lnTo>
                    <a:pt x="147904" y="9258935"/>
                  </a:lnTo>
                  <a:lnTo>
                    <a:pt x="150190" y="9263418"/>
                  </a:lnTo>
                  <a:lnTo>
                    <a:pt x="152349" y="9264510"/>
                  </a:lnTo>
                  <a:lnTo>
                    <a:pt x="154635" y="9265653"/>
                  </a:lnTo>
                  <a:lnTo>
                    <a:pt x="152349" y="9270149"/>
                  </a:lnTo>
                  <a:lnTo>
                    <a:pt x="147904" y="9274632"/>
                  </a:lnTo>
                  <a:lnTo>
                    <a:pt x="152349" y="9279115"/>
                  </a:lnTo>
                  <a:lnTo>
                    <a:pt x="152349" y="9281350"/>
                  </a:lnTo>
                  <a:lnTo>
                    <a:pt x="154635" y="9283598"/>
                  </a:lnTo>
                  <a:lnTo>
                    <a:pt x="152349" y="9288081"/>
                  </a:lnTo>
                  <a:lnTo>
                    <a:pt x="147904" y="9292565"/>
                  </a:lnTo>
                  <a:lnTo>
                    <a:pt x="143459" y="9294812"/>
                  </a:lnTo>
                  <a:lnTo>
                    <a:pt x="145618" y="9297048"/>
                  </a:lnTo>
                  <a:lnTo>
                    <a:pt x="147904" y="9301543"/>
                  </a:lnTo>
                  <a:lnTo>
                    <a:pt x="152349" y="9306027"/>
                  </a:lnTo>
                  <a:lnTo>
                    <a:pt x="152349" y="9308262"/>
                  </a:lnTo>
                  <a:lnTo>
                    <a:pt x="141173" y="9319476"/>
                  </a:lnTo>
                  <a:lnTo>
                    <a:pt x="141173" y="9321724"/>
                  </a:lnTo>
                  <a:lnTo>
                    <a:pt x="145618" y="9326207"/>
                  </a:lnTo>
                  <a:lnTo>
                    <a:pt x="150190" y="9328442"/>
                  </a:lnTo>
                  <a:lnTo>
                    <a:pt x="152349" y="9332938"/>
                  </a:lnTo>
                  <a:lnTo>
                    <a:pt x="150190" y="9337421"/>
                  </a:lnTo>
                  <a:lnTo>
                    <a:pt x="150190" y="9339656"/>
                  </a:lnTo>
                  <a:lnTo>
                    <a:pt x="147904" y="9344139"/>
                  </a:lnTo>
                  <a:lnTo>
                    <a:pt x="150190" y="9348635"/>
                  </a:lnTo>
                  <a:lnTo>
                    <a:pt x="152349" y="9348635"/>
                  </a:lnTo>
                  <a:lnTo>
                    <a:pt x="150190" y="9350870"/>
                  </a:lnTo>
                  <a:lnTo>
                    <a:pt x="150190" y="9353118"/>
                  </a:lnTo>
                  <a:lnTo>
                    <a:pt x="147904" y="9357601"/>
                  </a:lnTo>
                  <a:lnTo>
                    <a:pt x="150190" y="9359836"/>
                  </a:lnTo>
                  <a:lnTo>
                    <a:pt x="152349" y="9364320"/>
                  </a:lnTo>
                  <a:lnTo>
                    <a:pt x="152349" y="9366567"/>
                  </a:lnTo>
                  <a:lnTo>
                    <a:pt x="154635" y="9366567"/>
                  </a:lnTo>
                  <a:lnTo>
                    <a:pt x="156921" y="9366567"/>
                  </a:lnTo>
                  <a:lnTo>
                    <a:pt x="158356" y="9368066"/>
                  </a:lnTo>
                  <a:lnTo>
                    <a:pt x="156921" y="9371051"/>
                  </a:lnTo>
                  <a:lnTo>
                    <a:pt x="152349" y="9373298"/>
                  </a:lnTo>
                  <a:lnTo>
                    <a:pt x="154635" y="9377782"/>
                  </a:lnTo>
                  <a:lnTo>
                    <a:pt x="154635" y="9384513"/>
                  </a:lnTo>
                  <a:lnTo>
                    <a:pt x="152349" y="9386748"/>
                  </a:lnTo>
                  <a:lnTo>
                    <a:pt x="152349" y="9391231"/>
                  </a:lnTo>
                  <a:lnTo>
                    <a:pt x="154635" y="9393479"/>
                  </a:lnTo>
                  <a:lnTo>
                    <a:pt x="156921" y="9395714"/>
                  </a:lnTo>
                  <a:lnTo>
                    <a:pt x="156921" y="9397962"/>
                  </a:lnTo>
                  <a:lnTo>
                    <a:pt x="152349" y="9402445"/>
                  </a:lnTo>
                  <a:lnTo>
                    <a:pt x="152349" y="9404693"/>
                  </a:lnTo>
                  <a:lnTo>
                    <a:pt x="150190" y="9406928"/>
                  </a:lnTo>
                  <a:lnTo>
                    <a:pt x="147904" y="9406928"/>
                  </a:lnTo>
                  <a:lnTo>
                    <a:pt x="150190" y="9409176"/>
                  </a:lnTo>
                  <a:lnTo>
                    <a:pt x="156921" y="9409176"/>
                  </a:lnTo>
                  <a:lnTo>
                    <a:pt x="159080" y="9409176"/>
                  </a:lnTo>
                  <a:lnTo>
                    <a:pt x="161366" y="9409176"/>
                  </a:lnTo>
                  <a:lnTo>
                    <a:pt x="165811" y="9409176"/>
                  </a:lnTo>
                  <a:lnTo>
                    <a:pt x="168097" y="9411411"/>
                  </a:lnTo>
                  <a:lnTo>
                    <a:pt x="170256" y="9415907"/>
                  </a:lnTo>
                  <a:lnTo>
                    <a:pt x="172542" y="9415907"/>
                  </a:lnTo>
                  <a:lnTo>
                    <a:pt x="172542" y="9433839"/>
                  </a:lnTo>
                  <a:lnTo>
                    <a:pt x="172542" y="9584080"/>
                  </a:lnTo>
                  <a:lnTo>
                    <a:pt x="170256" y="9586328"/>
                  </a:lnTo>
                  <a:lnTo>
                    <a:pt x="170256" y="9684995"/>
                  </a:lnTo>
                  <a:lnTo>
                    <a:pt x="170256" y="9689478"/>
                  </a:lnTo>
                  <a:lnTo>
                    <a:pt x="159080" y="9689478"/>
                  </a:lnTo>
                  <a:lnTo>
                    <a:pt x="159080" y="9687230"/>
                  </a:lnTo>
                  <a:lnTo>
                    <a:pt x="163652" y="9682670"/>
                  </a:lnTo>
                  <a:lnTo>
                    <a:pt x="165811" y="9680511"/>
                  </a:lnTo>
                  <a:lnTo>
                    <a:pt x="170256" y="9684995"/>
                  </a:lnTo>
                  <a:lnTo>
                    <a:pt x="170256" y="9586328"/>
                  </a:lnTo>
                  <a:lnTo>
                    <a:pt x="168097" y="9584080"/>
                  </a:lnTo>
                  <a:lnTo>
                    <a:pt x="165811" y="9584080"/>
                  </a:lnTo>
                  <a:lnTo>
                    <a:pt x="168097" y="9581845"/>
                  </a:lnTo>
                  <a:lnTo>
                    <a:pt x="170256" y="9581845"/>
                  </a:lnTo>
                  <a:lnTo>
                    <a:pt x="170256" y="9584080"/>
                  </a:lnTo>
                  <a:lnTo>
                    <a:pt x="172542" y="9584080"/>
                  </a:lnTo>
                  <a:lnTo>
                    <a:pt x="172542" y="9433839"/>
                  </a:lnTo>
                  <a:lnTo>
                    <a:pt x="170256" y="9433839"/>
                  </a:lnTo>
                  <a:lnTo>
                    <a:pt x="170256" y="9434995"/>
                  </a:lnTo>
                  <a:lnTo>
                    <a:pt x="168097" y="9436087"/>
                  </a:lnTo>
                  <a:lnTo>
                    <a:pt x="170256" y="9433839"/>
                  </a:lnTo>
                  <a:lnTo>
                    <a:pt x="170256" y="9431604"/>
                  </a:lnTo>
                  <a:lnTo>
                    <a:pt x="172542" y="9433839"/>
                  </a:lnTo>
                  <a:lnTo>
                    <a:pt x="172542" y="9415907"/>
                  </a:lnTo>
                  <a:lnTo>
                    <a:pt x="170256" y="9418142"/>
                  </a:lnTo>
                  <a:lnTo>
                    <a:pt x="163525" y="9418015"/>
                  </a:lnTo>
                  <a:lnTo>
                    <a:pt x="161366" y="9415907"/>
                  </a:lnTo>
                  <a:lnTo>
                    <a:pt x="154635" y="9415907"/>
                  </a:lnTo>
                  <a:lnTo>
                    <a:pt x="150190" y="9420390"/>
                  </a:lnTo>
                  <a:lnTo>
                    <a:pt x="147904" y="9427108"/>
                  </a:lnTo>
                  <a:lnTo>
                    <a:pt x="145618" y="9436087"/>
                  </a:lnTo>
                  <a:lnTo>
                    <a:pt x="147904" y="9442806"/>
                  </a:lnTo>
                  <a:lnTo>
                    <a:pt x="150190" y="9447301"/>
                  </a:lnTo>
                  <a:lnTo>
                    <a:pt x="150190" y="9451784"/>
                  </a:lnTo>
                  <a:lnTo>
                    <a:pt x="147904" y="9454020"/>
                  </a:lnTo>
                  <a:lnTo>
                    <a:pt x="145618" y="9460751"/>
                  </a:lnTo>
                  <a:lnTo>
                    <a:pt x="143459" y="9465234"/>
                  </a:lnTo>
                  <a:lnTo>
                    <a:pt x="145618" y="9471965"/>
                  </a:lnTo>
                  <a:lnTo>
                    <a:pt x="147904" y="9476448"/>
                  </a:lnTo>
                  <a:lnTo>
                    <a:pt x="147904" y="9483179"/>
                  </a:lnTo>
                  <a:lnTo>
                    <a:pt x="145618" y="9487662"/>
                  </a:lnTo>
                  <a:lnTo>
                    <a:pt x="145618" y="9496628"/>
                  </a:lnTo>
                  <a:lnTo>
                    <a:pt x="147904" y="9498876"/>
                  </a:lnTo>
                  <a:lnTo>
                    <a:pt x="150190" y="9498876"/>
                  </a:lnTo>
                  <a:lnTo>
                    <a:pt x="152349" y="9503359"/>
                  </a:lnTo>
                  <a:lnTo>
                    <a:pt x="147904" y="9512325"/>
                  </a:lnTo>
                  <a:lnTo>
                    <a:pt x="145618" y="9514573"/>
                  </a:lnTo>
                  <a:lnTo>
                    <a:pt x="150190" y="9519056"/>
                  </a:lnTo>
                  <a:lnTo>
                    <a:pt x="152349" y="9519056"/>
                  </a:lnTo>
                  <a:lnTo>
                    <a:pt x="156921" y="9521292"/>
                  </a:lnTo>
                  <a:lnTo>
                    <a:pt x="159080" y="9525775"/>
                  </a:lnTo>
                  <a:lnTo>
                    <a:pt x="156921" y="9528023"/>
                  </a:lnTo>
                  <a:lnTo>
                    <a:pt x="156921" y="9530270"/>
                  </a:lnTo>
                  <a:lnTo>
                    <a:pt x="154635" y="9534754"/>
                  </a:lnTo>
                  <a:lnTo>
                    <a:pt x="152349" y="9536989"/>
                  </a:lnTo>
                  <a:lnTo>
                    <a:pt x="147904" y="9545968"/>
                  </a:lnTo>
                  <a:lnTo>
                    <a:pt x="150190" y="9550451"/>
                  </a:lnTo>
                  <a:lnTo>
                    <a:pt x="150190" y="9557169"/>
                  </a:lnTo>
                  <a:lnTo>
                    <a:pt x="147904" y="9561652"/>
                  </a:lnTo>
                  <a:lnTo>
                    <a:pt x="147904" y="9572866"/>
                  </a:lnTo>
                  <a:lnTo>
                    <a:pt x="150190" y="9577349"/>
                  </a:lnTo>
                  <a:lnTo>
                    <a:pt x="154635" y="9581845"/>
                  </a:lnTo>
                  <a:lnTo>
                    <a:pt x="156921" y="9588563"/>
                  </a:lnTo>
                  <a:lnTo>
                    <a:pt x="156921" y="9595294"/>
                  </a:lnTo>
                  <a:lnTo>
                    <a:pt x="159080" y="9597453"/>
                  </a:lnTo>
                  <a:lnTo>
                    <a:pt x="163652" y="9602025"/>
                  </a:lnTo>
                  <a:lnTo>
                    <a:pt x="163652" y="9604261"/>
                  </a:lnTo>
                  <a:lnTo>
                    <a:pt x="161366" y="9608744"/>
                  </a:lnTo>
                  <a:lnTo>
                    <a:pt x="156921" y="9610992"/>
                  </a:lnTo>
                  <a:lnTo>
                    <a:pt x="152349" y="9615475"/>
                  </a:lnTo>
                  <a:lnTo>
                    <a:pt x="152349" y="9617723"/>
                  </a:lnTo>
                  <a:lnTo>
                    <a:pt x="154635" y="9619958"/>
                  </a:lnTo>
                  <a:lnTo>
                    <a:pt x="159080" y="9619958"/>
                  </a:lnTo>
                  <a:lnTo>
                    <a:pt x="163652" y="9622206"/>
                  </a:lnTo>
                  <a:lnTo>
                    <a:pt x="163652" y="9626689"/>
                  </a:lnTo>
                  <a:lnTo>
                    <a:pt x="159080" y="9631172"/>
                  </a:lnTo>
                  <a:lnTo>
                    <a:pt x="156921" y="9631172"/>
                  </a:lnTo>
                  <a:lnTo>
                    <a:pt x="154635" y="9633420"/>
                  </a:lnTo>
                  <a:lnTo>
                    <a:pt x="152349" y="9633420"/>
                  </a:lnTo>
                  <a:lnTo>
                    <a:pt x="152349" y="9635655"/>
                  </a:lnTo>
                  <a:lnTo>
                    <a:pt x="150190" y="9635655"/>
                  </a:lnTo>
                  <a:lnTo>
                    <a:pt x="150190" y="9640138"/>
                  </a:lnTo>
                  <a:lnTo>
                    <a:pt x="147904" y="9644634"/>
                  </a:lnTo>
                  <a:lnTo>
                    <a:pt x="147904" y="9651352"/>
                  </a:lnTo>
                  <a:lnTo>
                    <a:pt x="152349" y="9655835"/>
                  </a:lnTo>
                  <a:lnTo>
                    <a:pt x="145618" y="9662566"/>
                  </a:lnTo>
                  <a:lnTo>
                    <a:pt x="147904" y="9669297"/>
                  </a:lnTo>
                  <a:lnTo>
                    <a:pt x="147904" y="9689478"/>
                  </a:lnTo>
                  <a:lnTo>
                    <a:pt x="152349" y="9696209"/>
                  </a:lnTo>
                  <a:lnTo>
                    <a:pt x="154635" y="9698444"/>
                  </a:lnTo>
                  <a:lnTo>
                    <a:pt x="156921" y="9698444"/>
                  </a:lnTo>
                  <a:lnTo>
                    <a:pt x="156921" y="9705175"/>
                  </a:lnTo>
                  <a:lnTo>
                    <a:pt x="154635" y="9707410"/>
                  </a:lnTo>
                  <a:lnTo>
                    <a:pt x="156921" y="9709658"/>
                  </a:lnTo>
                  <a:lnTo>
                    <a:pt x="156921" y="9711906"/>
                  </a:lnTo>
                  <a:lnTo>
                    <a:pt x="159080" y="9714141"/>
                  </a:lnTo>
                  <a:lnTo>
                    <a:pt x="154635" y="9718624"/>
                  </a:lnTo>
                  <a:lnTo>
                    <a:pt x="150190" y="9720872"/>
                  </a:lnTo>
                  <a:lnTo>
                    <a:pt x="147904" y="9723107"/>
                  </a:lnTo>
                  <a:lnTo>
                    <a:pt x="147904" y="9743300"/>
                  </a:lnTo>
                  <a:lnTo>
                    <a:pt x="143459" y="9747783"/>
                  </a:lnTo>
                  <a:lnTo>
                    <a:pt x="143459" y="9767964"/>
                  </a:lnTo>
                  <a:lnTo>
                    <a:pt x="145618" y="9772447"/>
                  </a:lnTo>
                  <a:lnTo>
                    <a:pt x="147904" y="9781413"/>
                  </a:lnTo>
                  <a:lnTo>
                    <a:pt x="147904" y="9788144"/>
                  </a:lnTo>
                  <a:lnTo>
                    <a:pt x="145618" y="9797110"/>
                  </a:lnTo>
                  <a:lnTo>
                    <a:pt x="143459" y="9799358"/>
                  </a:lnTo>
                  <a:lnTo>
                    <a:pt x="143459" y="9808324"/>
                  </a:lnTo>
                  <a:lnTo>
                    <a:pt x="152349" y="9817290"/>
                  </a:lnTo>
                  <a:lnTo>
                    <a:pt x="152349" y="9821774"/>
                  </a:lnTo>
                  <a:lnTo>
                    <a:pt x="147904" y="9828505"/>
                  </a:lnTo>
                  <a:lnTo>
                    <a:pt x="143459" y="9832988"/>
                  </a:lnTo>
                  <a:lnTo>
                    <a:pt x="143459" y="9835236"/>
                  </a:lnTo>
                  <a:lnTo>
                    <a:pt x="147904" y="9835236"/>
                  </a:lnTo>
                  <a:lnTo>
                    <a:pt x="152349" y="9835324"/>
                  </a:lnTo>
                  <a:lnTo>
                    <a:pt x="161366" y="9835324"/>
                  </a:lnTo>
                  <a:lnTo>
                    <a:pt x="168097" y="9835236"/>
                  </a:lnTo>
                  <a:lnTo>
                    <a:pt x="169240" y="9835324"/>
                  </a:lnTo>
                  <a:lnTo>
                    <a:pt x="168097" y="9830752"/>
                  </a:lnTo>
                  <a:lnTo>
                    <a:pt x="168097" y="9826269"/>
                  </a:lnTo>
                  <a:lnTo>
                    <a:pt x="170256" y="9826269"/>
                  </a:lnTo>
                  <a:lnTo>
                    <a:pt x="172542" y="9824021"/>
                  </a:lnTo>
                  <a:lnTo>
                    <a:pt x="174828" y="9821774"/>
                  </a:lnTo>
                  <a:lnTo>
                    <a:pt x="174828" y="9803841"/>
                  </a:lnTo>
                  <a:lnTo>
                    <a:pt x="176987" y="9794875"/>
                  </a:lnTo>
                  <a:lnTo>
                    <a:pt x="179273" y="9792627"/>
                  </a:lnTo>
                  <a:lnTo>
                    <a:pt x="179273" y="9788144"/>
                  </a:lnTo>
                  <a:lnTo>
                    <a:pt x="176987" y="9785896"/>
                  </a:lnTo>
                  <a:lnTo>
                    <a:pt x="174828" y="9779178"/>
                  </a:lnTo>
                  <a:lnTo>
                    <a:pt x="174828" y="9763481"/>
                  </a:lnTo>
                  <a:lnTo>
                    <a:pt x="174828" y="9752266"/>
                  </a:lnTo>
                  <a:lnTo>
                    <a:pt x="172542" y="9747783"/>
                  </a:lnTo>
                  <a:lnTo>
                    <a:pt x="174828" y="9743300"/>
                  </a:lnTo>
                  <a:lnTo>
                    <a:pt x="170256" y="9734321"/>
                  </a:lnTo>
                  <a:lnTo>
                    <a:pt x="170256" y="9729838"/>
                  </a:lnTo>
                  <a:lnTo>
                    <a:pt x="174828" y="9725355"/>
                  </a:lnTo>
                  <a:lnTo>
                    <a:pt x="176987" y="9725355"/>
                  </a:lnTo>
                  <a:lnTo>
                    <a:pt x="176987" y="9718624"/>
                  </a:lnTo>
                  <a:lnTo>
                    <a:pt x="174828" y="9711906"/>
                  </a:lnTo>
                  <a:lnTo>
                    <a:pt x="170256" y="9711906"/>
                  </a:lnTo>
                  <a:lnTo>
                    <a:pt x="168097" y="9709658"/>
                  </a:lnTo>
                  <a:lnTo>
                    <a:pt x="161366" y="9709658"/>
                  </a:lnTo>
                  <a:lnTo>
                    <a:pt x="163652" y="9707410"/>
                  </a:lnTo>
                  <a:lnTo>
                    <a:pt x="163652" y="9702927"/>
                  </a:lnTo>
                  <a:lnTo>
                    <a:pt x="170256" y="9696209"/>
                  </a:lnTo>
                  <a:lnTo>
                    <a:pt x="174828" y="9693961"/>
                  </a:lnTo>
                  <a:lnTo>
                    <a:pt x="176987" y="9693961"/>
                  </a:lnTo>
                  <a:lnTo>
                    <a:pt x="176987" y="9680511"/>
                  </a:lnTo>
                  <a:lnTo>
                    <a:pt x="179273" y="9676016"/>
                  </a:lnTo>
                  <a:lnTo>
                    <a:pt x="179654" y="9669297"/>
                  </a:lnTo>
                  <a:lnTo>
                    <a:pt x="180670" y="9662566"/>
                  </a:lnTo>
                  <a:lnTo>
                    <a:pt x="182067" y="9655835"/>
                  </a:lnTo>
                  <a:lnTo>
                    <a:pt x="183718" y="9649117"/>
                  </a:lnTo>
                  <a:lnTo>
                    <a:pt x="183718" y="9640138"/>
                  </a:lnTo>
                  <a:lnTo>
                    <a:pt x="181559" y="9635655"/>
                  </a:lnTo>
                  <a:lnTo>
                    <a:pt x="179273" y="9635655"/>
                  </a:lnTo>
                  <a:lnTo>
                    <a:pt x="179273" y="9662566"/>
                  </a:lnTo>
                  <a:lnTo>
                    <a:pt x="179273" y="9667049"/>
                  </a:lnTo>
                  <a:lnTo>
                    <a:pt x="174828" y="9667049"/>
                  </a:lnTo>
                  <a:lnTo>
                    <a:pt x="174828" y="9662566"/>
                  </a:lnTo>
                  <a:lnTo>
                    <a:pt x="179273" y="9662566"/>
                  </a:lnTo>
                  <a:lnTo>
                    <a:pt x="179273" y="9635655"/>
                  </a:lnTo>
                  <a:lnTo>
                    <a:pt x="179273" y="9631172"/>
                  </a:lnTo>
                  <a:lnTo>
                    <a:pt x="181559" y="9624441"/>
                  </a:lnTo>
                  <a:lnTo>
                    <a:pt x="179273" y="9617723"/>
                  </a:lnTo>
                  <a:lnTo>
                    <a:pt x="181559" y="9610992"/>
                  </a:lnTo>
                  <a:lnTo>
                    <a:pt x="181559" y="9606509"/>
                  </a:lnTo>
                  <a:lnTo>
                    <a:pt x="179273" y="9602025"/>
                  </a:lnTo>
                  <a:lnTo>
                    <a:pt x="179654" y="9601276"/>
                  </a:lnTo>
                  <a:lnTo>
                    <a:pt x="181559" y="9597542"/>
                  </a:lnTo>
                  <a:lnTo>
                    <a:pt x="181559" y="9572866"/>
                  </a:lnTo>
                  <a:lnTo>
                    <a:pt x="179654" y="9564853"/>
                  </a:lnTo>
                  <a:lnTo>
                    <a:pt x="180162" y="9557448"/>
                  </a:lnTo>
                  <a:lnTo>
                    <a:pt x="181813" y="9550476"/>
                  </a:lnTo>
                  <a:lnTo>
                    <a:pt x="183718" y="9543720"/>
                  </a:lnTo>
                  <a:lnTo>
                    <a:pt x="186004" y="9541472"/>
                  </a:lnTo>
                  <a:lnTo>
                    <a:pt x="186004" y="9521292"/>
                  </a:lnTo>
                  <a:lnTo>
                    <a:pt x="188290" y="9516808"/>
                  </a:lnTo>
                  <a:lnTo>
                    <a:pt x="181559" y="9510077"/>
                  </a:lnTo>
                  <a:lnTo>
                    <a:pt x="181559" y="9505594"/>
                  </a:lnTo>
                  <a:lnTo>
                    <a:pt x="179273" y="9501111"/>
                  </a:lnTo>
                  <a:lnTo>
                    <a:pt x="179273" y="9498876"/>
                  </a:lnTo>
                  <a:lnTo>
                    <a:pt x="181559" y="9496628"/>
                  </a:lnTo>
                  <a:lnTo>
                    <a:pt x="181559" y="9494380"/>
                  </a:lnTo>
                  <a:lnTo>
                    <a:pt x="186004" y="9494380"/>
                  </a:lnTo>
                  <a:lnTo>
                    <a:pt x="186004" y="9487662"/>
                  </a:lnTo>
                  <a:lnTo>
                    <a:pt x="187617" y="9483179"/>
                  </a:lnTo>
                  <a:lnTo>
                    <a:pt x="186004" y="9483179"/>
                  </a:lnTo>
                  <a:lnTo>
                    <a:pt x="186004" y="9480931"/>
                  </a:lnTo>
                  <a:lnTo>
                    <a:pt x="183718" y="9480931"/>
                  </a:lnTo>
                  <a:lnTo>
                    <a:pt x="183718" y="9478683"/>
                  </a:lnTo>
                  <a:lnTo>
                    <a:pt x="188290" y="9478683"/>
                  </a:lnTo>
                  <a:lnTo>
                    <a:pt x="188290" y="9481287"/>
                  </a:lnTo>
                  <a:lnTo>
                    <a:pt x="188544" y="9480575"/>
                  </a:lnTo>
                  <a:lnTo>
                    <a:pt x="189941" y="9473082"/>
                  </a:lnTo>
                  <a:lnTo>
                    <a:pt x="190449" y="9465589"/>
                  </a:lnTo>
                  <a:lnTo>
                    <a:pt x="190449" y="9458503"/>
                  </a:lnTo>
                  <a:lnTo>
                    <a:pt x="192735" y="9454020"/>
                  </a:lnTo>
                  <a:lnTo>
                    <a:pt x="190449" y="9454020"/>
                  </a:lnTo>
                  <a:lnTo>
                    <a:pt x="186004" y="9449537"/>
                  </a:lnTo>
                  <a:lnTo>
                    <a:pt x="183718" y="9445053"/>
                  </a:lnTo>
                  <a:lnTo>
                    <a:pt x="186004" y="9440570"/>
                  </a:lnTo>
                  <a:lnTo>
                    <a:pt x="183718" y="9438322"/>
                  </a:lnTo>
                  <a:lnTo>
                    <a:pt x="186004" y="9436087"/>
                  </a:lnTo>
                  <a:lnTo>
                    <a:pt x="190449" y="9436087"/>
                  </a:lnTo>
                  <a:lnTo>
                    <a:pt x="192735" y="9431604"/>
                  </a:lnTo>
                  <a:lnTo>
                    <a:pt x="190449" y="9427108"/>
                  </a:lnTo>
                  <a:lnTo>
                    <a:pt x="189433" y="9420390"/>
                  </a:lnTo>
                  <a:lnTo>
                    <a:pt x="189052" y="9413659"/>
                  </a:lnTo>
                  <a:lnTo>
                    <a:pt x="188290" y="9406928"/>
                  </a:lnTo>
                  <a:lnTo>
                    <a:pt x="186004" y="9400210"/>
                  </a:lnTo>
                  <a:lnTo>
                    <a:pt x="185750" y="9391485"/>
                  </a:lnTo>
                  <a:lnTo>
                    <a:pt x="183718" y="9393479"/>
                  </a:lnTo>
                  <a:lnTo>
                    <a:pt x="183718" y="9395714"/>
                  </a:lnTo>
                  <a:lnTo>
                    <a:pt x="181559" y="9397962"/>
                  </a:lnTo>
                  <a:lnTo>
                    <a:pt x="176987" y="9397962"/>
                  </a:lnTo>
                  <a:lnTo>
                    <a:pt x="174828" y="9395714"/>
                  </a:lnTo>
                  <a:lnTo>
                    <a:pt x="174828" y="9391231"/>
                  </a:lnTo>
                  <a:lnTo>
                    <a:pt x="176987" y="9386748"/>
                  </a:lnTo>
                  <a:lnTo>
                    <a:pt x="179273" y="9384513"/>
                  </a:lnTo>
                  <a:lnTo>
                    <a:pt x="181559" y="9380017"/>
                  </a:lnTo>
                  <a:lnTo>
                    <a:pt x="183718" y="9384513"/>
                  </a:lnTo>
                  <a:lnTo>
                    <a:pt x="183718" y="9386748"/>
                  </a:lnTo>
                  <a:lnTo>
                    <a:pt x="185750" y="9390736"/>
                  </a:lnTo>
                  <a:lnTo>
                    <a:pt x="185750" y="9383662"/>
                  </a:lnTo>
                  <a:lnTo>
                    <a:pt x="186893" y="9375927"/>
                  </a:lnTo>
                  <a:lnTo>
                    <a:pt x="190449" y="9368815"/>
                  </a:lnTo>
                  <a:lnTo>
                    <a:pt x="192735" y="9366567"/>
                  </a:lnTo>
                  <a:lnTo>
                    <a:pt x="190449" y="9362084"/>
                  </a:lnTo>
                  <a:lnTo>
                    <a:pt x="188290" y="9362084"/>
                  </a:lnTo>
                  <a:lnTo>
                    <a:pt x="186004" y="9359836"/>
                  </a:lnTo>
                  <a:lnTo>
                    <a:pt x="181559" y="9359836"/>
                  </a:lnTo>
                  <a:lnTo>
                    <a:pt x="179273" y="9357601"/>
                  </a:lnTo>
                  <a:lnTo>
                    <a:pt x="179273" y="9350870"/>
                  </a:lnTo>
                  <a:lnTo>
                    <a:pt x="186004" y="9350870"/>
                  </a:lnTo>
                  <a:lnTo>
                    <a:pt x="190449" y="9350870"/>
                  </a:lnTo>
                  <a:lnTo>
                    <a:pt x="190449" y="9346387"/>
                  </a:lnTo>
                  <a:lnTo>
                    <a:pt x="188290" y="9341904"/>
                  </a:lnTo>
                  <a:lnTo>
                    <a:pt x="190449" y="9339656"/>
                  </a:lnTo>
                  <a:lnTo>
                    <a:pt x="192735" y="9335173"/>
                  </a:lnTo>
                  <a:lnTo>
                    <a:pt x="190449" y="9328442"/>
                  </a:lnTo>
                  <a:lnTo>
                    <a:pt x="190449" y="9321724"/>
                  </a:lnTo>
                  <a:lnTo>
                    <a:pt x="192735" y="9314993"/>
                  </a:lnTo>
                  <a:lnTo>
                    <a:pt x="192735" y="9312745"/>
                  </a:lnTo>
                  <a:lnTo>
                    <a:pt x="190449" y="9310510"/>
                  </a:lnTo>
                  <a:lnTo>
                    <a:pt x="188290" y="9310510"/>
                  </a:lnTo>
                  <a:lnTo>
                    <a:pt x="188290" y="9308262"/>
                  </a:lnTo>
                  <a:lnTo>
                    <a:pt x="186004" y="9308262"/>
                  </a:lnTo>
                  <a:lnTo>
                    <a:pt x="186004" y="9306027"/>
                  </a:lnTo>
                  <a:lnTo>
                    <a:pt x="188290" y="9303779"/>
                  </a:lnTo>
                  <a:lnTo>
                    <a:pt x="190449" y="9299296"/>
                  </a:lnTo>
                  <a:lnTo>
                    <a:pt x="190449" y="9297048"/>
                  </a:lnTo>
                  <a:lnTo>
                    <a:pt x="183718" y="9294812"/>
                  </a:lnTo>
                  <a:lnTo>
                    <a:pt x="181559" y="9294812"/>
                  </a:lnTo>
                  <a:lnTo>
                    <a:pt x="181559" y="9292565"/>
                  </a:lnTo>
                  <a:lnTo>
                    <a:pt x="183718" y="9292565"/>
                  </a:lnTo>
                  <a:lnTo>
                    <a:pt x="183718" y="9290329"/>
                  </a:lnTo>
                  <a:lnTo>
                    <a:pt x="186004" y="9290329"/>
                  </a:lnTo>
                  <a:lnTo>
                    <a:pt x="190449" y="9288081"/>
                  </a:lnTo>
                  <a:lnTo>
                    <a:pt x="192735" y="9285846"/>
                  </a:lnTo>
                  <a:lnTo>
                    <a:pt x="192735" y="9281350"/>
                  </a:lnTo>
                  <a:lnTo>
                    <a:pt x="190449" y="9276867"/>
                  </a:lnTo>
                  <a:lnTo>
                    <a:pt x="190449" y="9274632"/>
                  </a:lnTo>
                  <a:lnTo>
                    <a:pt x="192735" y="9270149"/>
                  </a:lnTo>
                  <a:lnTo>
                    <a:pt x="192735" y="9265653"/>
                  </a:lnTo>
                  <a:lnTo>
                    <a:pt x="188290" y="9261170"/>
                  </a:lnTo>
                  <a:lnTo>
                    <a:pt x="190449" y="9254452"/>
                  </a:lnTo>
                  <a:lnTo>
                    <a:pt x="188290" y="9249956"/>
                  </a:lnTo>
                  <a:lnTo>
                    <a:pt x="188290" y="9245473"/>
                  </a:lnTo>
                  <a:lnTo>
                    <a:pt x="186004" y="9240990"/>
                  </a:lnTo>
                  <a:lnTo>
                    <a:pt x="185077" y="9240088"/>
                  </a:lnTo>
                  <a:lnTo>
                    <a:pt x="186004" y="9239466"/>
                  </a:lnTo>
                  <a:lnTo>
                    <a:pt x="190449" y="9236507"/>
                  </a:lnTo>
                  <a:lnTo>
                    <a:pt x="190449" y="9218574"/>
                  </a:lnTo>
                  <a:lnTo>
                    <a:pt x="186004" y="9211843"/>
                  </a:lnTo>
                  <a:lnTo>
                    <a:pt x="188290" y="9202877"/>
                  </a:lnTo>
                  <a:lnTo>
                    <a:pt x="186004" y="9196146"/>
                  </a:lnTo>
                  <a:lnTo>
                    <a:pt x="186004" y="9193898"/>
                  </a:lnTo>
                  <a:lnTo>
                    <a:pt x="188290" y="9191663"/>
                  </a:lnTo>
                  <a:lnTo>
                    <a:pt x="188290" y="9187180"/>
                  </a:lnTo>
                  <a:lnTo>
                    <a:pt x="190449" y="9184932"/>
                  </a:lnTo>
                  <a:lnTo>
                    <a:pt x="190449" y="9182684"/>
                  </a:lnTo>
                  <a:lnTo>
                    <a:pt x="192735" y="9178201"/>
                  </a:lnTo>
                  <a:lnTo>
                    <a:pt x="190449" y="9175966"/>
                  </a:lnTo>
                  <a:lnTo>
                    <a:pt x="186004" y="9173718"/>
                  </a:lnTo>
                  <a:lnTo>
                    <a:pt x="183718" y="9173718"/>
                  </a:lnTo>
                  <a:lnTo>
                    <a:pt x="181559" y="9171483"/>
                  </a:lnTo>
                  <a:lnTo>
                    <a:pt x="183718" y="9169235"/>
                  </a:lnTo>
                  <a:lnTo>
                    <a:pt x="186004" y="9168473"/>
                  </a:lnTo>
                  <a:lnTo>
                    <a:pt x="188290" y="9167711"/>
                  </a:lnTo>
                  <a:lnTo>
                    <a:pt x="190449" y="9166987"/>
                  </a:lnTo>
                  <a:lnTo>
                    <a:pt x="192735" y="9164752"/>
                  </a:lnTo>
                  <a:lnTo>
                    <a:pt x="190449" y="9158021"/>
                  </a:lnTo>
                  <a:lnTo>
                    <a:pt x="188290" y="9155786"/>
                  </a:lnTo>
                  <a:lnTo>
                    <a:pt x="190449" y="9153538"/>
                  </a:lnTo>
                  <a:lnTo>
                    <a:pt x="190449" y="9151290"/>
                  </a:lnTo>
                  <a:lnTo>
                    <a:pt x="192735" y="9146807"/>
                  </a:lnTo>
                  <a:lnTo>
                    <a:pt x="192735" y="9142324"/>
                  </a:lnTo>
                  <a:lnTo>
                    <a:pt x="186004" y="9135605"/>
                  </a:lnTo>
                  <a:lnTo>
                    <a:pt x="186004" y="9128874"/>
                  </a:lnTo>
                  <a:lnTo>
                    <a:pt x="188290" y="9122143"/>
                  </a:lnTo>
                  <a:lnTo>
                    <a:pt x="190449" y="9117660"/>
                  </a:lnTo>
                  <a:lnTo>
                    <a:pt x="190449" y="9110929"/>
                  </a:lnTo>
                  <a:lnTo>
                    <a:pt x="192735" y="9106040"/>
                  </a:lnTo>
                  <a:lnTo>
                    <a:pt x="192989" y="9105506"/>
                  </a:lnTo>
                  <a:lnTo>
                    <a:pt x="194132" y="9099436"/>
                  </a:lnTo>
                  <a:lnTo>
                    <a:pt x="194005" y="9092959"/>
                  </a:lnTo>
                  <a:lnTo>
                    <a:pt x="192735" y="9086266"/>
                  </a:lnTo>
                  <a:lnTo>
                    <a:pt x="192735" y="9077300"/>
                  </a:lnTo>
                  <a:lnTo>
                    <a:pt x="195021" y="9072816"/>
                  </a:lnTo>
                  <a:lnTo>
                    <a:pt x="197180" y="9066085"/>
                  </a:lnTo>
                  <a:lnTo>
                    <a:pt x="197180" y="9061602"/>
                  </a:lnTo>
                  <a:lnTo>
                    <a:pt x="195021" y="9057119"/>
                  </a:lnTo>
                  <a:lnTo>
                    <a:pt x="195021" y="9041422"/>
                  </a:lnTo>
                  <a:lnTo>
                    <a:pt x="192735" y="9036939"/>
                  </a:lnTo>
                  <a:lnTo>
                    <a:pt x="190449" y="9030208"/>
                  </a:lnTo>
                  <a:lnTo>
                    <a:pt x="188290" y="9027960"/>
                  </a:lnTo>
                  <a:lnTo>
                    <a:pt x="181559" y="9018994"/>
                  </a:lnTo>
                  <a:lnTo>
                    <a:pt x="181559" y="9016746"/>
                  </a:lnTo>
                  <a:lnTo>
                    <a:pt x="190449" y="9010028"/>
                  </a:lnTo>
                  <a:lnTo>
                    <a:pt x="192735" y="9010028"/>
                  </a:lnTo>
                  <a:lnTo>
                    <a:pt x="196291" y="9006434"/>
                  </a:lnTo>
                  <a:lnTo>
                    <a:pt x="197180" y="9005545"/>
                  </a:lnTo>
                  <a:lnTo>
                    <a:pt x="197180" y="9001049"/>
                  </a:lnTo>
                  <a:lnTo>
                    <a:pt x="196926" y="8994330"/>
                  </a:lnTo>
                  <a:lnTo>
                    <a:pt x="196418" y="8987599"/>
                  </a:lnTo>
                  <a:lnTo>
                    <a:pt x="196291" y="8980868"/>
                  </a:lnTo>
                  <a:lnTo>
                    <a:pt x="197180" y="8974150"/>
                  </a:lnTo>
                  <a:lnTo>
                    <a:pt x="197180" y="8969654"/>
                  </a:lnTo>
                  <a:lnTo>
                    <a:pt x="195021" y="8965171"/>
                  </a:lnTo>
                  <a:lnTo>
                    <a:pt x="195021" y="8958453"/>
                  </a:lnTo>
                  <a:lnTo>
                    <a:pt x="192735" y="8958453"/>
                  </a:lnTo>
                  <a:lnTo>
                    <a:pt x="192735" y="8956205"/>
                  </a:lnTo>
                  <a:lnTo>
                    <a:pt x="188290" y="8951722"/>
                  </a:lnTo>
                  <a:lnTo>
                    <a:pt x="186004" y="8947239"/>
                  </a:lnTo>
                  <a:lnTo>
                    <a:pt x="181559" y="8942756"/>
                  </a:lnTo>
                  <a:lnTo>
                    <a:pt x="181559" y="8938273"/>
                  </a:lnTo>
                  <a:lnTo>
                    <a:pt x="188290" y="8938273"/>
                  </a:lnTo>
                  <a:lnTo>
                    <a:pt x="192735" y="8938273"/>
                  </a:lnTo>
                  <a:lnTo>
                    <a:pt x="195021" y="8936025"/>
                  </a:lnTo>
                  <a:lnTo>
                    <a:pt x="195021" y="8933777"/>
                  </a:lnTo>
                  <a:lnTo>
                    <a:pt x="192735" y="8927059"/>
                  </a:lnTo>
                  <a:lnTo>
                    <a:pt x="195021" y="8918080"/>
                  </a:lnTo>
                  <a:lnTo>
                    <a:pt x="190449" y="8911361"/>
                  </a:lnTo>
                  <a:lnTo>
                    <a:pt x="188290" y="8909113"/>
                  </a:lnTo>
                  <a:lnTo>
                    <a:pt x="190449" y="8906878"/>
                  </a:lnTo>
                  <a:lnTo>
                    <a:pt x="190449" y="8904630"/>
                  </a:lnTo>
                  <a:lnTo>
                    <a:pt x="193497" y="8897556"/>
                  </a:lnTo>
                  <a:lnTo>
                    <a:pt x="198704" y="8882558"/>
                  </a:lnTo>
                  <a:lnTo>
                    <a:pt x="201625" y="8875484"/>
                  </a:lnTo>
                  <a:lnTo>
                    <a:pt x="201625" y="8868753"/>
                  </a:lnTo>
                  <a:close/>
                </a:path>
              </a:pathLst>
            </a:custGeom>
            <a:solidFill>
              <a:srgbClr val="6A8B4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207;p12">
              <a:extLst>
                <a:ext uri="{FF2B5EF4-FFF2-40B4-BE49-F238E27FC236}">
                  <a16:creationId xmlns:a16="http://schemas.microsoft.com/office/drawing/2014/main" id="{33C4B2E2-EBFD-4975-A9BF-F8D3B24EBC35}"/>
                </a:ext>
              </a:extLst>
            </p:cNvPr>
            <p:cNvSpPr/>
            <p:nvPr/>
          </p:nvSpPr>
          <p:spPr>
            <a:xfrm>
              <a:off x="8938463" y="2180652"/>
              <a:ext cx="423545" cy="5930265"/>
            </a:xfrm>
            <a:custGeom>
              <a:avLst/>
              <a:gdLst/>
              <a:ahLst/>
              <a:cxnLst/>
              <a:rect l="l" t="t" r="r" b="b"/>
              <a:pathLst>
                <a:path w="423545" h="5930265" extrusionOk="0">
                  <a:moveTo>
                    <a:pt x="2171" y="148996"/>
                  </a:moveTo>
                  <a:lnTo>
                    <a:pt x="2082" y="148755"/>
                  </a:lnTo>
                  <a:lnTo>
                    <a:pt x="2006" y="148513"/>
                  </a:lnTo>
                  <a:lnTo>
                    <a:pt x="1981" y="148170"/>
                  </a:lnTo>
                  <a:lnTo>
                    <a:pt x="1955" y="148590"/>
                  </a:lnTo>
                  <a:lnTo>
                    <a:pt x="2044" y="148831"/>
                  </a:lnTo>
                  <a:lnTo>
                    <a:pt x="2171" y="148996"/>
                  </a:lnTo>
                  <a:close/>
                </a:path>
                <a:path w="423545" h="5930265" extrusionOk="0">
                  <a:moveTo>
                    <a:pt x="38963" y="43040"/>
                  </a:moveTo>
                  <a:lnTo>
                    <a:pt x="38836" y="42608"/>
                  </a:lnTo>
                  <a:lnTo>
                    <a:pt x="38735" y="42227"/>
                  </a:lnTo>
                  <a:lnTo>
                    <a:pt x="38684" y="41910"/>
                  </a:lnTo>
                  <a:lnTo>
                    <a:pt x="38760" y="43268"/>
                  </a:lnTo>
                  <a:lnTo>
                    <a:pt x="38874" y="43129"/>
                  </a:lnTo>
                  <a:close/>
                </a:path>
                <a:path w="423545" h="5930265" extrusionOk="0">
                  <a:moveTo>
                    <a:pt x="46659" y="34594"/>
                  </a:moveTo>
                  <a:lnTo>
                    <a:pt x="46316" y="35191"/>
                  </a:lnTo>
                  <a:lnTo>
                    <a:pt x="46177" y="35826"/>
                  </a:lnTo>
                  <a:lnTo>
                    <a:pt x="46659" y="34594"/>
                  </a:lnTo>
                  <a:close/>
                </a:path>
                <a:path w="423545" h="5930265" extrusionOk="0">
                  <a:moveTo>
                    <a:pt x="63398" y="2966491"/>
                  </a:moveTo>
                  <a:lnTo>
                    <a:pt x="63322" y="2966250"/>
                  </a:lnTo>
                  <a:lnTo>
                    <a:pt x="63246" y="2965996"/>
                  </a:lnTo>
                  <a:lnTo>
                    <a:pt x="63207" y="2965666"/>
                  </a:lnTo>
                  <a:lnTo>
                    <a:pt x="63195" y="2966085"/>
                  </a:lnTo>
                  <a:lnTo>
                    <a:pt x="63271" y="2966326"/>
                  </a:lnTo>
                  <a:lnTo>
                    <a:pt x="63398" y="2966491"/>
                  </a:lnTo>
                  <a:close/>
                </a:path>
                <a:path w="423545" h="5930265" extrusionOk="0">
                  <a:moveTo>
                    <a:pt x="100190" y="2860535"/>
                  </a:moveTo>
                  <a:lnTo>
                    <a:pt x="100063" y="2860090"/>
                  </a:lnTo>
                  <a:lnTo>
                    <a:pt x="99974" y="2859709"/>
                  </a:lnTo>
                  <a:lnTo>
                    <a:pt x="99923" y="2859392"/>
                  </a:lnTo>
                  <a:lnTo>
                    <a:pt x="99999" y="2860764"/>
                  </a:lnTo>
                  <a:lnTo>
                    <a:pt x="100114" y="2860611"/>
                  </a:lnTo>
                  <a:close/>
                </a:path>
                <a:path w="423545" h="5930265" extrusionOk="0">
                  <a:moveTo>
                    <a:pt x="108178" y="290576"/>
                  </a:moveTo>
                  <a:lnTo>
                    <a:pt x="107594" y="290474"/>
                  </a:lnTo>
                  <a:lnTo>
                    <a:pt x="107950" y="290652"/>
                  </a:lnTo>
                  <a:lnTo>
                    <a:pt x="108178" y="290576"/>
                  </a:lnTo>
                  <a:close/>
                </a:path>
                <a:path w="423545" h="5930265" extrusionOk="0">
                  <a:moveTo>
                    <a:pt x="126263" y="293674"/>
                  </a:moveTo>
                  <a:lnTo>
                    <a:pt x="125958" y="293560"/>
                  </a:lnTo>
                  <a:lnTo>
                    <a:pt x="124942" y="293674"/>
                  </a:lnTo>
                  <a:lnTo>
                    <a:pt x="126263" y="293674"/>
                  </a:lnTo>
                  <a:close/>
                </a:path>
                <a:path w="423545" h="5930265" extrusionOk="0">
                  <a:moveTo>
                    <a:pt x="139941" y="5783999"/>
                  </a:moveTo>
                  <a:lnTo>
                    <a:pt x="139852" y="5783758"/>
                  </a:lnTo>
                  <a:lnTo>
                    <a:pt x="139776" y="5783516"/>
                  </a:lnTo>
                  <a:lnTo>
                    <a:pt x="139750" y="5783173"/>
                  </a:lnTo>
                  <a:lnTo>
                    <a:pt x="139725" y="5783592"/>
                  </a:lnTo>
                  <a:lnTo>
                    <a:pt x="139814" y="5783834"/>
                  </a:lnTo>
                  <a:lnTo>
                    <a:pt x="139941" y="5783999"/>
                  </a:lnTo>
                  <a:close/>
                </a:path>
                <a:path w="423545" h="5930265" extrusionOk="0">
                  <a:moveTo>
                    <a:pt x="159423" y="0"/>
                  </a:moveTo>
                  <a:lnTo>
                    <a:pt x="159118" y="88"/>
                  </a:lnTo>
                  <a:lnTo>
                    <a:pt x="158915" y="203"/>
                  </a:lnTo>
                  <a:lnTo>
                    <a:pt x="158750" y="317"/>
                  </a:lnTo>
                  <a:lnTo>
                    <a:pt x="159423" y="0"/>
                  </a:lnTo>
                  <a:close/>
                </a:path>
                <a:path w="423545" h="5930265" extrusionOk="0">
                  <a:moveTo>
                    <a:pt x="169405" y="3108058"/>
                  </a:moveTo>
                  <a:lnTo>
                    <a:pt x="168833" y="3107956"/>
                  </a:lnTo>
                  <a:lnTo>
                    <a:pt x="169189" y="3108134"/>
                  </a:lnTo>
                  <a:lnTo>
                    <a:pt x="169405" y="3108058"/>
                  </a:lnTo>
                  <a:close/>
                </a:path>
                <a:path w="423545" h="5930265" extrusionOk="0">
                  <a:moveTo>
                    <a:pt x="173583" y="4114"/>
                  </a:moveTo>
                  <a:lnTo>
                    <a:pt x="169316" y="2844"/>
                  </a:lnTo>
                  <a:lnTo>
                    <a:pt x="165265" y="2844"/>
                  </a:lnTo>
                  <a:lnTo>
                    <a:pt x="169735" y="4114"/>
                  </a:lnTo>
                  <a:lnTo>
                    <a:pt x="173583" y="4114"/>
                  </a:lnTo>
                  <a:close/>
                </a:path>
                <a:path w="423545" h="5930265" extrusionOk="0">
                  <a:moveTo>
                    <a:pt x="176733" y="5678043"/>
                  </a:moveTo>
                  <a:lnTo>
                    <a:pt x="176606" y="5677611"/>
                  </a:lnTo>
                  <a:lnTo>
                    <a:pt x="176504" y="5677217"/>
                  </a:lnTo>
                  <a:lnTo>
                    <a:pt x="176453" y="5676900"/>
                  </a:lnTo>
                  <a:lnTo>
                    <a:pt x="176530" y="5678271"/>
                  </a:lnTo>
                  <a:lnTo>
                    <a:pt x="176644" y="5678132"/>
                  </a:lnTo>
                  <a:close/>
                </a:path>
                <a:path w="423545" h="5930265" extrusionOk="0">
                  <a:moveTo>
                    <a:pt x="184429" y="5669597"/>
                  </a:moveTo>
                  <a:lnTo>
                    <a:pt x="184086" y="5670181"/>
                  </a:lnTo>
                  <a:lnTo>
                    <a:pt x="183946" y="5670829"/>
                  </a:lnTo>
                  <a:lnTo>
                    <a:pt x="184429" y="5669597"/>
                  </a:lnTo>
                  <a:close/>
                </a:path>
                <a:path w="423545" h="5930265" extrusionOk="0">
                  <a:moveTo>
                    <a:pt x="187490" y="3111169"/>
                  </a:moveTo>
                  <a:lnTo>
                    <a:pt x="187198" y="3111042"/>
                  </a:lnTo>
                  <a:lnTo>
                    <a:pt x="186182" y="3111169"/>
                  </a:lnTo>
                  <a:lnTo>
                    <a:pt x="187490" y="3111169"/>
                  </a:lnTo>
                  <a:close/>
                </a:path>
                <a:path w="423545" h="5930265" extrusionOk="0">
                  <a:moveTo>
                    <a:pt x="192709" y="286219"/>
                  </a:moveTo>
                  <a:lnTo>
                    <a:pt x="192468" y="286181"/>
                  </a:lnTo>
                  <a:lnTo>
                    <a:pt x="192328" y="286181"/>
                  </a:lnTo>
                  <a:lnTo>
                    <a:pt x="192493" y="286232"/>
                  </a:lnTo>
                  <a:lnTo>
                    <a:pt x="192709" y="286219"/>
                  </a:lnTo>
                  <a:close/>
                </a:path>
                <a:path w="423545" h="5930265" extrusionOk="0">
                  <a:moveTo>
                    <a:pt x="193205" y="285369"/>
                  </a:moveTo>
                  <a:lnTo>
                    <a:pt x="191947" y="285254"/>
                  </a:lnTo>
                  <a:lnTo>
                    <a:pt x="190855" y="285597"/>
                  </a:lnTo>
                  <a:lnTo>
                    <a:pt x="189814" y="286194"/>
                  </a:lnTo>
                  <a:lnTo>
                    <a:pt x="189979" y="286689"/>
                  </a:lnTo>
                  <a:lnTo>
                    <a:pt x="191477" y="286194"/>
                  </a:lnTo>
                  <a:lnTo>
                    <a:pt x="192328" y="286181"/>
                  </a:lnTo>
                  <a:lnTo>
                    <a:pt x="192087" y="286029"/>
                  </a:lnTo>
                  <a:lnTo>
                    <a:pt x="193205" y="285369"/>
                  </a:lnTo>
                  <a:close/>
                </a:path>
                <a:path w="423545" h="5930265" extrusionOk="0">
                  <a:moveTo>
                    <a:pt x="193763" y="285419"/>
                  </a:moveTo>
                  <a:lnTo>
                    <a:pt x="193395" y="285267"/>
                  </a:lnTo>
                  <a:lnTo>
                    <a:pt x="193205" y="285369"/>
                  </a:lnTo>
                  <a:lnTo>
                    <a:pt x="193382" y="285381"/>
                  </a:lnTo>
                  <a:lnTo>
                    <a:pt x="193573" y="285381"/>
                  </a:lnTo>
                  <a:lnTo>
                    <a:pt x="193763" y="285419"/>
                  </a:lnTo>
                  <a:close/>
                </a:path>
                <a:path w="423545" h="5930265" extrusionOk="0">
                  <a:moveTo>
                    <a:pt x="209308" y="21501"/>
                  </a:moveTo>
                  <a:lnTo>
                    <a:pt x="208661" y="19850"/>
                  </a:lnTo>
                  <a:lnTo>
                    <a:pt x="209016" y="21323"/>
                  </a:lnTo>
                  <a:lnTo>
                    <a:pt x="209308" y="21501"/>
                  </a:lnTo>
                  <a:close/>
                </a:path>
                <a:path w="423545" h="5930265" extrusionOk="0">
                  <a:moveTo>
                    <a:pt x="220649" y="2817495"/>
                  </a:moveTo>
                  <a:lnTo>
                    <a:pt x="220357" y="2817584"/>
                  </a:lnTo>
                  <a:lnTo>
                    <a:pt x="220141" y="2817685"/>
                  </a:lnTo>
                  <a:lnTo>
                    <a:pt x="219989" y="2817799"/>
                  </a:lnTo>
                  <a:lnTo>
                    <a:pt x="220649" y="2817495"/>
                  </a:lnTo>
                  <a:close/>
                </a:path>
                <a:path w="423545" h="5930265" extrusionOk="0">
                  <a:moveTo>
                    <a:pt x="234823" y="2821609"/>
                  </a:moveTo>
                  <a:lnTo>
                    <a:pt x="230543" y="2820339"/>
                  </a:lnTo>
                  <a:lnTo>
                    <a:pt x="226504" y="2820339"/>
                  </a:lnTo>
                  <a:lnTo>
                    <a:pt x="230974" y="2821609"/>
                  </a:lnTo>
                  <a:lnTo>
                    <a:pt x="234823" y="2821609"/>
                  </a:lnTo>
                  <a:close/>
                </a:path>
                <a:path w="423545" h="5930265" extrusionOk="0">
                  <a:moveTo>
                    <a:pt x="245948" y="5925566"/>
                  </a:moveTo>
                  <a:lnTo>
                    <a:pt x="245364" y="5925477"/>
                  </a:lnTo>
                  <a:lnTo>
                    <a:pt x="245719" y="5925642"/>
                  </a:lnTo>
                  <a:lnTo>
                    <a:pt x="245948" y="5925566"/>
                  </a:lnTo>
                  <a:close/>
                </a:path>
                <a:path w="423545" h="5930265" extrusionOk="0">
                  <a:moveTo>
                    <a:pt x="246672" y="46380"/>
                  </a:moveTo>
                  <a:lnTo>
                    <a:pt x="246532" y="46024"/>
                  </a:lnTo>
                  <a:lnTo>
                    <a:pt x="246151" y="46024"/>
                  </a:lnTo>
                  <a:lnTo>
                    <a:pt x="246672" y="46380"/>
                  </a:lnTo>
                  <a:close/>
                </a:path>
                <a:path w="423545" h="5930265" extrusionOk="0">
                  <a:moveTo>
                    <a:pt x="247573" y="48564"/>
                  </a:moveTo>
                  <a:close/>
                </a:path>
                <a:path w="423545" h="5930265" extrusionOk="0">
                  <a:moveTo>
                    <a:pt x="248043" y="47294"/>
                  </a:moveTo>
                  <a:lnTo>
                    <a:pt x="246672" y="46380"/>
                  </a:lnTo>
                  <a:lnTo>
                    <a:pt x="247535" y="48488"/>
                  </a:lnTo>
                  <a:lnTo>
                    <a:pt x="248043" y="47294"/>
                  </a:lnTo>
                  <a:close/>
                </a:path>
                <a:path w="423545" h="5930265" extrusionOk="0">
                  <a:moveTo>
                    <a:pt x="253936" y="3103715"/>
                  </a:moveTo>
                  <a:lnTo>
                    <a:pt x="253707" y="3103664"/>
                  </a:lnTo>
                  <a:lnTo>
                    <a:pt x="253555" y="3103676"/>
                  </a:lnTo>
                  <a:lnTo>
                    <a:pt x="253720" y="3103727"/>
                  </a:lnTo>
                  <a:lnTo>
                    <a:pt x="253936" y="3103715"/>
                  </a:lnTo>
                  <a:close/>
                </a:path>
                <a:path w="423545" h="5930265" extrusionOk="0">
                  <a:moveTo>
                    <a:pt x="254444" y="3102864"/>
                  </a:moveTo>
                  <a:lnTo>
                    <a:pt x="253187" y="3102749"/>
                  </a:lnTo>
                  <a:lnTo>
                    <a:pt x="252095" y="3103080"/>
                  </a:lnTo>
                  <a:lnTo>
                    <a:pt x="251053" y="3103689"/>
                  </a:lnTo>
                  <a:lnTo>
                    <a:pt x="251218" y="3104172"/>
                  </a:lnTo>
                  <a:lnTo>
                    <a:pt x="252717" y="3103689"/>
                  </a:lnTo>
                  <a:lnTo>
                    <a:pt x="253555" y="3103676"/>
                  </a:lnTo>
                  <a:lnTo>
                    <a:pt x="253314" y="3103524"/>
                  </a:lnTo>
                  <a:lnTo>
                    <a:pt x="254444" y="3102864"/>
                  </a:lnTo>
                  <a:close/>
                </a:path>
                <a:path w="423545" h="5930265" extrusionOk="0">
                  <a:moveTo>
                    <a:pt x="255003" y="3102902"/>
                  </a:moveTo>
                  <a:lnTo>
                    <a:pt x="254622" y="3102749"/>
                  </a:lnTo>
                  <a:lnTo>
                    <a:pt x="254444" y="3102864"/>
                  </a:lnTo>
                  <a:lnTo>
                    <a:pt x="254622" y="3102876"/>
                  </a:lnTo>
                  <a:lnTo>
                    <a:pt x="254812" y="3102876"/>
                  </a:lnTo>
                  <a:lnTo>
                    <a:pt x="255003" y="3102902"/>
                  </a:lnTo>
                  <a:close/>
                </a:path>
                <a:path w="423545" h="5930265" extrusionOk="0">
                  <a:moveTo>
                    <a:pt x="261505" y="68783"/>
                  </a:moveTo>
                  <a:lnTo>
                    <a:pt x="259943" y="65925"/>
                  </a:lnTo>
                  <a:lnTo>
                    <a:pt x="259676" y="65925"/>
                  </a:lnTo>
                  <a:lnTo>
                    <a:pt x="259676" y="66344"/>
                  </a:lnTo>
                  <a:lnTo>
                    <a:pt x="259676" y="66484"/>
                  </a:lnTo>
                  <a:lnTo>
                    <a:pt x="260286" y="67487"/>
                  </a:lnTo>
                  <a:lnTo>
                    <a:pt x="260896" y="68313"/>
                  </a:lnTo>
                  <a:lnTo>
                    <a:pt x="261505" y="68783"/>
                  </a:lnTo>
                  <a:close/>
                </a:path>
                <a:path w="423545" h="5930265" extrusionOk="0">
                  <a:moveTo>
                    <a:pt x="264033" y="5928677"/>
                  </a:moveTo>
                  <a:lnTo>
                    <a:pt x="263728" y="5928550"/>
                  </a:lnTo>
                  <a:lnTo>
                    <a:pt x="262712" y="5928677"/>
                  </a:lnTo>
                  <a:lnTo>
                    <a:pt x="264033" y="5928677"/>
                  </a:lnTo>
                  <a:close/>
                </a:path>
                <a:path w="423545" h="5930265" extrusionOk="0">
                  <a:moveTo>
                    <a:pt x="267881" y="221653"/>
                  </a:moveTo>
                  <a:lnTo>
                    <a:pt x="267766" y="221830"/>
                  </a:lnTo>
                  <a:lnTo>
                    <a:pt x="267703" y="221957"/>
                  </a:lnTo>
                  <a:lnTo>
                    <a:pt x="267830" y="221780"/>
                  </a:lnTo>
                  <a:lnTo>
                    <a:pt x="267881" y="221653"/>
                  </a:lnTo>
                  <a:close/>
                </a:path>
                <a:path w="423545" h="5930265" extrusionOk="0">
                  <a:moveTo>
                    <a:pt x="270548" y="2838996"/>
                  </a:moveTo>
                  <a:lnTo>
                    <a:pt x="269900" y="2837345"/>
                  </a:lnTo>
                  <a:lnTo>
                    <a:pt x="270243" y="2838805"/>
                  </a:lnTo>
                  <a:lnTo>
                    <a:pt x="270548" y="2838996"/>
                  </a:lnTo>
                  <a:close/>
                </a:path>
                <a:path w="423545" h="5930265" extrusionOk="0">
                  <a:moveTo>
                    <a:pt x="280631" y="190728"/>
                  </a:moveTo>
                  <a:lnTo>
                    <a:pt x="280327" y="190373"/>
                  </a:lnTo>
                  <a:lnTo>
                    <a:pt x="280060" y="190233"/>
                  </a:lnTo>
                  <a:lnTo>
                    <a:pt x="279819" y="190182"/>
                  </a:lnTo>
                  <a:lnTo>
                    <a:pt x="280631" y="190728"/>
                  </a:lnTo>
                  <a:close/>
                </a:path>
                <a:path w="423545" h="5930265" extrusionOk="0">
                  <a:moveTo>
                    <a:pt x="285153" y="164134"/>
                  </a:moveTo>
                  <a:lnTo>
                    <a:pt x="283413" y="159054"/>
                  </a:lnTo>
                  <a:lnTo>
                    <a:pt x="282879" y="157784"/>
                  </a:lnTo>
                  <a:lnTo>
                    <a:pt x="280797" y="152704"/>
                  </a:lnTo>
                  <a:lnTo>
                    <a:pt x="280200" y="151434"/>
                  </a:lnTo>
                  <a:lnTo>
                    <a:pt x="278422" y="147624"/>
                  </a:lnTo>
                  <a:lnTo>
                    <a:pt x="277825" y="146354"/>
                  </a:lnTo>
                  <a:lnTo>
                    <a:pt x="276352" y="147624"/>
                  </a:lnTo>
                  <a:lnTo>
                    <a:pt x="276326" y="145084"/>
                  </a:lnTo>
                  <a:lnTo>
                    <a:pt x="276034" y="137464"/>
                  </a:lnTo>
                  <a:lnTo>
                    <a:pt x="275996" y="136194"/>
                  </a:lnTo>
                  <a:lnTo>
                    <a:pt x="275704" y="133654"/>
                  </a:lnTo>
                  <a:lnTo>
                    <a:pt x="274866" y="126034"/>
                  </a:lnTo>
                  <a:lnTo>
                    <a:pt x="274408" y="123494"/>
                  </a:lnTo>
                  <a:lnTo>
                    <a:pt x="273710" y="119684"/>
                  </a:lnTo>
                  <a:lnTo>
                    <a:pt x="273024" y="115874"/>
                  </a:lnTo>
                  <a:lnTo>
                    <a:pt x="270497" y="106984"/>
                  </a:lnTo>
                  <a:lnTo>
                    <a:pt x="269773" y="98094"/>
                  </a:lnTo>
                  <a:lnTo>
                    <a:pt x="269201" y="93014"/>
                  </a:lnTo>
                  <a:lnTo>
                    <a:pt x="268490" y="91744"/>
                  </a:lnTo>
                  <a:lnTo>
                    <a:pt x="268338" y="87934"/>
                  </a:lnTo>
                  <a:lnTo>
                    <a:pt x="264693" y="84124"/>
                  </a:lnTo>
                  <a:lnTo>
                    <a:pt x="263093" y="79044"/>
                  </a:lnTo>
                  <a:lnTo>
                    <a:pt x="259740" y="72694"/>
                  </a:lnTo>
                  <a:lnTo>
                    <a:pt x="262699" y="75234"/>
                  </a:lnTo>
                  <a:lnTo>
                    <a:pt x="261594" y="71424"/>
                  </a:lnTo>
                  <a:lnTo>
                    <a:pt x="260985" y="70218"/>
                  </a:lnTo>
                  <a:lnTo>
                    <a:pt x="260985" y="72694"/>
                  </a:lnTo>
                  <a:lnTo>
                    <a:pt x="259905" y="71424"/>
                  </a:lnTo>
                  <a:lnTo>
                    <a:pt x="259346" y="70154"/>
                  </a:lnTo>
                  <a:lnTo>
                    <a:pt x="258749" y="67614"/>
                  </a:lnTo>
                  <a:lnTo>
                    <a:pt x="258102" y="66344"/>
                  </a:lnTo>
                  <a:lnTo>
                    <a:pt x="259943" y="68707"/>
                  </a:lnTo>
                  <a:lnTo>
                    <a:pt x="260985" y="72694"/>
                  </a:lnTo>
                  <a:lnTo>
                    <a:pt x="260985" y="70218"/>
                  </a:lnTo>
                  <a:lnTo>
                    <a:pt x="260311" y="68884"/>
                  </a:lnTo>
                  <a:lnTo>
                    <a:pt x="259969" y="68224"/>
                  </a:lnTo>
                  <a:lnTo>
                    <a:pt x="259867" y="67614"/>
                  </a:lnTo>
                  <a:lnTo>
                    <a:pt x="259651" y="66344"/>
                  </a:lnTo>
                  <a:lnTo>
                    <a:pt x="257124" y="61264"/>
                  </a:lnTo>
                  <a:lnTo>
                    <a:pt x="255473" y="57454"/>
                  </a:lnTo>
                  <a:lnTo>
                    <a:pt x="254368" y="54914"/>
                  </a:lnTo>
                  <a:lnTo>
                    <a:pt x="253822" y="53644"/>
                  </a:lnTo>
                  <a:lnTo>
                    <a:pt x="251028" y="54914"/>
                  </a:lnTo>
                  <a:lnTo>
                    <a:pt x="247497" y="48564"/>
                  </a:lnTo>
                  <a:lnTo>
                    <a:pt x="247230" y="48564"/>
                  </a:lnTo>
                  <a:lnTo>
                    <a:pt x="246126" y="46024"/>
                  </a:lnTo>
                  <a:lnTo>
                    <a:pt x="246176" y="47294"/>
                  </a:lnTo>
                  <a:lnTo>
                    <a:pt x="246761" y="48564"/>
                  </a:lnTo>
                  <a:lnTo>
                    <a:pt x="245021" y="47294"/>
                  </a:lnTo>
                  <a:lnTo>
                    <a:pt x="242100" y="43484"/>
                  </a:lnTo>
                  <a:lnTo>
                    <a:pt x="238963" y="39674"/>
                  </a:lnTo>
                  <a:lnTo>
                    <a:pt x="237426" y="37134"/>
                  </a:lnTo>
                  <a:lnTo>
                    <a:pt x="236651" y="35864"/>
                  </a:lnTo>
                  <a:lnTo>
                    <a:pt x="235877" y="34594"/>
                  </a:lnTo>
                  <a:lnTo>
                    <a:pt x="232638" y="32054"/>
                  </a:lnTo>
                  <a:lnTo>
                    <a:pt x="231813" y="32054"/>
                  </a:lnTo>
                  <a:lnTo>
                    <a:pt x="229920" y="33324"/>
                  </a:lnTo>
                  <a:lnTo>
                    <a:pt x="229997" y="35864"/>
                  </a:lnTo>
                  <a:lnTo>
                    <a:pt x="227139" y="34594"/>
                  </a:lnTo>
                  <a:lnTo>
                    <a:pt x="226136" y="32054"/>
                  </a:lnTo>
                  <a:lnTo>
                    <a:pt x="223380" y="32054"/>
                  </a:lnTo>
                  <a:lnTo>
                    <a:pt x="222186" y="29514"/>
                  </a:lnTo>
                  <a:lnTo>
                    <a:pt x="223215" y="30784"/>
                  </a:lnTo>
                  <a:lnTo>
                    <a:pt x="223354" y="29514"/>
                  </a:lnTo>
                  <a:lnTo>
                    <a:pt x="219087" y="28244"/>
                  </a:lnTo>
                  <a:lnTo>
                    <a:pt x="214198" y="23164"/>
                  </a:lnTo>
                  <a:lnTo>
                    <a:pt x="209308" y="20624"/>
                  </a:lnTo>
                  <a:lnTo>
                    <a:pt x="210273" y="23164"/>
                  </a:lnTo>
                  <a:lnTo>
                    <a:pt x="211150" y="25704"/>
                  </a:lnTo>
                  <a:lnTo>
                    <a:pt x="211950" y="28244"/>
                  </a:lnTo>
                  <a:lnTo>
                    <a:pt x="210273" y="26974"/>
                  </a:lnTo>
                  <a:lnTo>
                    <a:pt x="207886" y="24434"/>
                  </a:lnTo>
                  <a:lnTo>
                    <a:pt x="203377" y="20624"/>
                  </a:lnTo>
                  <a:lnTo>
                    <a:pt x="201333" y="19354"/>
                  </a:lnTo>
                  <a:lnTo>
                    <a:pt x="200571" y="20624"/>
                  </a:lnTo>
                  <a:lnTo>
                    <a:pt x="198704" y="16814"/>
                  </a:lnTo>
                  <a:lnTo>
                    <a:pt x="194995" y="14274"/>
                  </a:lnTo>
                  <a:lnTo>
                    <a:pt x="191071" y="14274"/>
                  </a:lnTo>
                  <a:lnTo>
                    <a:pt x="190563" y="15544"/>
                  </a:lnTo>
                  <a:lnTo>
                    <a:pt x="188950" y="14274"/>
                  </a:lnTo>
                  <a:lnTo>
                    <a:pt x="187667" y="13004"/>
                  </a:lnTo>
                  <a:lnTo>
                    <a:pt x="185013" y="10464"/>
                  </a:lnTo>
                  <a:lnTo>
                    <a:pt x="188023" y="11734"/>
                  </a:lnTo>
                  <a:lnTo>
                    <a:pt x="189522" y="11734"/>
                  </a:lnTo>
                  <a:lnTo>
                    <a:pt x="185318" y="10464"/>
                  </a:lnTo>
                  <a:lnTo>
                    <a:pt x="181927" y="7924"/>
                  </a:lnTo>
                  <a:lnTo>
                    <a:pt x="180225" y="6654"/>
                  </a:lnTo>
                  <a:lnTo>
                    <a:pt x="179895" y="6654"/>
                  </a:lnTo>
                  <a:lnTo>
                    <a:pt x="179705" y="6959"/>
                  </a:lnTo>
                  <a:lnTo>
                    <a:pt x="179273" y="6667"/>
                  </a:lnTo>
                  <a:lnTo>
                    <a:pt x="176695" y="5930"/>
                  </a:lnTo>
                  <a:lnTo>
                    <a:pt x="173329" y="5295"/>
                  </a:lnTo>
                  <a:lnTo>
                    <a:pt x="172897" y="6413"/>
                  </a:lnTo>
                  <a:lnTo>
                    <a:pt x="175247" y="6718"/>
                  </a:lnTo>
                  <a:lnTo>
                    <a:pt x="177571" y="7086"/>
                  </a:lnTo>
                  <a:lnTo>
                    <a:pt x="179412" y="7429"/>
                  </a:lnTo>
                  <a:lnTo>
                    <a:pt x="179108" y="7924"/>
                  </a:lnTo>
                  <a:lnTo>
                    <a:pt x="176555" y="7924"/>
                  </a:lnTo>
                  <a:lnTo>
                    <a:pt x="173278" y="6654"/>
                  </a:lnTo>
                  <a:lnTo>
                    <a:pt x="168617" y="5384"/>
                  </a:lnTo>
                  <a:lnTo>
                    <a:pt x="164833" y="6654"/>
                  </a:lnTo>
                  <a:lnTo>
                    <a:pt x="161137" y="5384"/>
                  </a:lnTo>
                  <a:lnTo>
                    <a:pt x="157441" y="4114"/>
                  </a:lnTo>
                  <a:lnTo>
                    <a:pt x="155397" y="5384"/>
                  </a:lnTo>
                  <a:lnTo>
                    <a:pt x="153543" y="5384"/>
                  </a:lnTo>
                  <a:lnTo>
                    <a:pt x="151676" y="4114"/>
                  </a:lnTo>
                  <a:lnTo>
                    <a:pt x="149783" y="4114"/>
                  </a:lnTo>
                  <a:lnTo>
                    <a:pt x="149821" y="2844"/>
                  </a:lnTo>
                  <a:lnTo>
                    <a:pt x="161493" y="2844"/>
                  </a:lnTo>
                  <a:lnTo>
                    <a:pt x="160312" y="1574"/>
                  </a:lnTo>
                  <a:lnTo>
                    <a:pt x="157441" y="304"/>
                  </a:lnTo>
                  <a:lnTo>
                    <a:pt x="127952" y="304"/>
                  </a:lnTo>
                  <a:lnTo>
                    <a:pt x="124980" y="1574"/>
                  </a:lnTo>
                  <a:lnTo>
                    <a:pt x="122097" y="2844"/>
                  </a:lnTo>
                  <a:lnTo>
                    <a:pt x="121043" y="1574"/>
                  </a:lnTo>
                  <a:lnTo>
                    <a:pt x="120904" y="1600"/>
                  </a:lnTo>
                  <a:lnTo>
                    <a:pt x="120700" y="1295"/>
                  </a:lnTo>
                  <a:lnTo>
                    <a:pt x="120764" y="1574"/>
                  </a:lnTo>
                  <a:lnTo>
                    <a:pt x="102463" y="4114"/>
                  </a:lnTo>
                  <a:lnTo>
                    <a:pt x="96050" y="5384"/>
                  </a:lnTo>
                  <a:lnTo>
                    <a:pt x="95415" y="6654"/>
                  </a:lnTo>
                  <a:lnTo>
                    <a:pt x="93560" y="7924"/>
                  </a:lnTo>
                  <a:lnTo>
                    <a:pt x="89750" y="6654"/>
                  </a:lnTo>
                  <a:lnTo>
                    <a:pt x="89827" y="9194"/>
                  </a:lnTo>
                  <a:lnTo>
                    <a:pt x="88633" y="9194"/>
                  </a:lnTo>
                  <a:lnTo>
                    <a:pt x="86296" y="11734"/>
                  </a:lnTo>
                  <a:lnTo>
                    <a:pt x="83794" y="13004"/>
                  </a:lnTo>
                  <a:lnTo>
                    <a:pt x="82778" y="14274"/>
                  </a:lnTo>
                  <a:lnTo>
                    <a:pt x="79070" y="14274"/>
                  </a:lnTo>
                  <a:lnTo>
                    <a:pt x="73342" y="16814"/>
                  </a:lnTo>
                  <a:lnTo>
                    <a:pt x="79857" y="15544"/>
                  </a:lnTo>
                  <a:lnTo>
                    <a:pt x="73329" y="18084"/>
                  </a:lnTo>
                  <a:lnTo>
                    <a:pt x="70751" y="18084"/>
                  </a:lnTo>
                  <a:lnTo>
                    <a:pt x="72377" y="21894"/>
                  </a:lnTo>
                  <a:lnTo>
                    <a:pt x="69354" y="23164"/>
                  </a:lnTo>
                  <a:lnTo>
                    <a:pt x="65125" y="23164"/>
                  </a:lnTo>
                  <a:lnTo>
                    <a:pt x="62153" y="24434"/>
                  </a:lnTo>
                  <a:lnTo>
                    <a:pt x="60833" y="25704"/>
                  </a:lnTo>
                  <a:lnTo>
                    <a:pt x="57950" y="29514"/>
                  </a:lnTo>
                  <a:lnTo>
                    <a:pt x="56375" y="30784"/>
                  </a:lnTo>
                  <a:lnTo>
                    <a:pt x="53009" y="33324"/>
                  </a:lnTo>
                  <a:lnTo>
                    <a:pt x="49199" y="35864"/>
                  </a:lnTo>
                  <a:lnTo>
                    <a:pt x="46164" y="35864"/>
                  </a:lnTo>
                  <a:lnTo>
                    <a:pt x="46316" y="35191"/>
                  </a:lnTo>
                  <a:lnTo>
                    <a:pt x="47002" y="32054"/>
                  </a:lnTo>
                  <a:lnTo>
                    <a:pt x="46050" y="35636"/>
                  </a:lnTo>
                  <a:lnTo>
                    <a:pt x="43662" y="39674"/>
                  </a:lnTo>
                  <a:lnTo>
                    <a:pt x="42418" y="39674"/>
                  </a:lnTo>
                  <a:lnTo>
                    <a:pt x="42887" y="37134"/>
                  </a:lnTo>
                  <a:lnTo>
                    <a:pt x="38735" y="39674"/>
                  </a:lnTo>
                  <a:lnTo>
                    <a:pt x="41440" y="39674"/>
                  </a:lnTo>
                  <a:lnTo>
                    <a:pt x="38963" y="42214"/>
                  </a:lnTo>
                  <a:lnTo>
                    <a:pt x="39573" y="44754"/>
                  </a:lnTo>
                  <a:lnTo>
                    <a:pt x="40944" y="47294"/>
                  </a:lnTo>
                  <a:lnTo>
                    <a:pt x="40297" y="48564"/>
                  </a:lnTo>
                  <a:lnTo>
                    <a:pt x="41605" y="47294"/>
                  </a:lnTo>
                  <a:lnTo>
                    <a:pt x="39890" y="51104"/>
                  </a:lnTo>
                  <a:lnTo>
                    <a:pt x="37731" y="54914"/>
                  </a:lnTo>
                  <a:lnTo>
                    <a:pt x="34442" y="57454"/>
                  </a:lnTo>
                  <a:lnTo>
                    <a:pt x="33807" y="56184"/>
                  </a:lnTo>
                  <a:lnTo>
                    <a:pt x="32245" y="58724"/>
                  </a:lnTo>
                  <a:lnTo>
                    <a:pt x="31496" y="59994"/>
                  </a:lnTo>
                  <a:lnTo>
                    <a:pt x="30378" y="59994"/>
                  </a:lnTo>
                  <a:lnTo>
                    <a:pt x="29222" y="61264"/>
                  </a:lnTo>
                  <a:lnTo>
                    <a:pt x="28092" y="63804"/>
                  </a:lnTo>
                  <a:lnTo>
                    <a:pt x="27025" y="65074"/>
                  </a:lnTo>
                  <a:lnTo>
                    <a:pt x="27774" y="65074"/>
                  </a:lnTo>
                  <a:lnTo>
                    <a:pt x="27038" y="66344"/>
                  </a:lnTo>
                  <a:lnTo>
                    <a:pt x="24752" y="70154"/>
                  </a:lnTo>
                  <a:lnTo>
                    <a:pt x="22821" y="72694"/>
                  </a:lnTo>
                  <a:lnTo>
                    <a:pt x="22313" y="72694"/>
                  </a:lnTo>
                  <a:lnTo>
                    <a:pt x="16522" y="79044"/>
                  </a:lnTo>
                  <a:lnTo>
                    <a:pt x="15925" y="85394"/>
                  </a:lnTo>
                  <a:lnTo>
                    <a:pt x="12814" y="94284"/>
                  </a:lnTo>
                  <a:lnTo>
                    <a:pt x="12014" y="93014"/>
                  </a:lnTo>
                  <a:lnTo>
                    <a:pt x="9639" y="95554"/>
                  </a:lnTo>
                  <a:lnTo>
                    <a:pt x="13601" y="94284"/>
                  </a:lnTo>
                  <a:lnTo>
                    <a:pt x="11696" y="98094"/>
                  </a:lnTo>
                  <a:lnTo>
                    <a:pt x="10083" y="98094"/>
                  </a:lnTo>
                  <a:lnTo>
                    <a:pt x="11049" y="101904"/>
                  </a:lnTo>
                  <a:lnTo>
                    <a:pt x="8280" y="101904"/>
                  </a:lnTo>
                  <a:lnTo>
                    <a:pt x="6807" y="103174"/>
                  </a:lnTo>
                  <a:lnTo>
                    <a:pt x="9182" y="103174"/>
                  </a:lnTo>
                  <a:lnTo>
                    <a:pt x="8064" y="105714"/>
                  </a:lnTo>
                  <a:lnTo>
                    <a:pt x="7531" y="106984"/>
                  </a:lnTo>
                  <a:lnTo>
                    <a:pt x="5613" y="112064"/>
                  </a:lnTo>
                  <a:lnTo>
                    <a:pt x="4152" y="109524"/>
                  </a:lnTo>
                  <a:lnTo>
                    <a:pt x="3225" y="108254"/>
                  </a:lnTo>
                  <a:lnTo>
                    <a:pt x="4089" y="112064"/>
                  </a:lnTo>
                  <a:lnTo>
                    <a:pt x="2082" y="112064"/>
                  </a:lnTo>
                  <a:lnTo>
                    <a:pt x="3721" y="115874"/>
                  </a:lnTo>
                  <a:lnTo>
                    <a:pt x="1181" y="114604"/>
                  </a:lnTo>
                  <a:lnTo>
                    <a:pt x="1549" y="119684"/>
                  </a:lnTo>
                  <a:lnTo>
                    <a:pt x="774" y="119684"/>
                  </a:lnTo>
                  <a:lnTo>
                    <a:pt x="558" y="118414"/>
                  </a:lnTo>
                  <a:lnTo>
                    <a:pt x="0" y="119684"/>
                  </a:lnTo>
                  <a:lnTo>
                    <a:pt x="469" y="122224"/>
                  </a:lnTo>
                  <a:lnTo>
                    <a:pt x="1003" y="124764"/>
                  </a:lnTo>
                  <a:lnTo>
                    <a:pt x="1600" y="127304"/>
                  </a:lnTo>
                  <a:lnTo>
                    <a:pt x="1181" y="124764"/>
                  </a:lnTo>
                  <a:lnTo>
                    <a:pt x="1016" y="123494"/>
                  </a:lnTo>
                  <a:lnTo>
                    <a:pt x="3683" y="123494"/>
                  </a:lnTo>
                  <a:lnTo>
                    <a:pt x="5143" y="128574"/>
                  </a:lnTo>
                  <a:lnTo>
                    <a:pt x="2603" y="129844"/>
                  </a:lnTo>
                  <a:lnTo>
                    <a:pt x="3073" y="133654"/>
                  </a:lnTo>
                  <a:lnTo>
                    <a:pt x="2463" y="131114"/>
                  </a:lnTo>
                  <a:lnTo>
                    <a:pt x="2641" y="136194"/>
                  </a:lnTo>
                  <a:lnTo>
                    <a:pt x="1485" y="136194"/>
                  </a:lnTo>
                  <a:lnTo>
                    <a:pt x="698" y="138734"/>
                  </a:lnTo>
                  <a:lnTo>
                    <a:pt x="2108" y="137464"/>
                  </a:lnTo>
                  <a:lnTo>
                    <a:pt x="2362" y="138734"/>
                  </a:lnTo>
                  <a:lnTo>
                    <a:pt x="2438" y="140004"/>
                  </a:lnTo>
                  <a:lnTo>
                    <a:pt x="1333" y="140004"/>
                  </a:lnTo>
                  <a:lnTo>
                    <a:pt x="977" y="141274"/>
                  </a:lnTo>
                  <a:lnTo>
                    <a:pt x="2819" y="141274"/>
                  </a:lnTo>
                  <a:lnTo>
                    <a:pt x="3683" y="145084"/>
                  </a:lnTo>
                  <a:lnTo>
                    <a:pt x="2857" y="148894"/>
                  </a:lnTo>
                  <a:lnTo>
                    <a:pt x="2489" y="148894"/>
                  </a:lnTo>
                  <a:lnTo>
                    <a:pt x="2959" y="150164"/>
                  </a:lnTo>
                  <a:lnTo>
                    <a:pt x="2552" y="151434"/>
                  </a:lnTo>
                  <a:lnTo>
                    <a:pt x="469" y="150164"/>
                  </a:lnTo>
                  <a:lnTo>
                    <a:pt x="2527" y="152704"/>
                  </a:lnTo>
                  <a:lnTo>
                    <a:pt x="2032" y="155244"/>
                  </a:lnTo>
                  <a:lnTo>
                    <a:pt x="3721" y="157784"/>
                  </a:lnTo>
                  <a:lnTo>
                    <a:pt x="2324" y="157784"/>
                  </a:lnTo>
                  <a:lnTo>
                    <a:pt x="1841" y="156514"/>
                  </a:lnTo>
                  <a:lnTo>
                    <a:pt x="1981" y="161594"/>
                  </a:lnTo>
                  <a:lnTo>
                    <a:pt x="2362" y="166674"/>
                  </a:lnTo>
                  <a:lnTo>
                    <a:pt x="2971" y="170484"/>
                  </a:lnTo>
                  <a:lnTo>
                    <a:pt x="1371" y="171754"/>
                  </a:lnTo>
                  <a:lnTo>
                    <a:pt x="3784" y="173024"/>
                  </a:lnTo>
                  <a:lnTo>
                    <a:pt x="1993" y="179374"/>
                  </a:lnTo>
                  <a:lnTo>
                    <a:pt x="4686" y="178104"/>
                  </a:lnTo>
                  <a:lnTo>
                    <a:pt x="3695" y="181914"/>
                  </a:lnTo>
                  <a:lnTo>
                    <a:pt x="8331" y="188264"/>
                  </a:lnTo>
                  <a:lnTo>
                    <a:pt x="4864" y="188264"/>
                  </a:lnTo>
                  <a:lnTo>
                    <a:pt x="6045" y="193344"/>
                  </a:lnTo>
                  <a:lnTo>
                    <a:pt x="7912" y="195884"/>
                  </a:lnTo>
                  <a:lnTo>
                    <a:pt x="9779" y="199694"/>
                  </a:lnTo>
                  <a:lnTo>
                    <a:pt x="13563" y="207314"/>
                  </a:lnTo>
                  <a:lnTo>
                    <a:pt x="15367" y="212394"/>
                  </a:lnTo>
                  <a:lnTo>
                    <a:pt x="15036" y="214934"/>
                  </a:lnTo>
                  <a:lnTo>
                    <a:pt x="16383" y="218744"/>
                  </a:lnTo>
                  <a:lnTo>
                    <a:pt x="20396" y="226364"/>
                  </a:lnTo>
                  <a:lnTo>
                    <a:pt x="23063" y="230174"/>
                  </a:lnTo>
                  <a:lnTo>
                    <a:pt x="25069" y="233984"/>
                  </a:lnTo>
                  <a:lnTo>
                    <a:pt x="29718" y="239064"/>
                  </a:lnTo>
                  <a:lnTo>
                    <a:pt x="33921" y="244144"/>
                  </a:lnTo>
                  <a:lnTo>
                    <a:pt x="42684" y="251764"/>
                  </a:lnTo>
                  <a:lnTo>
                    <a:pt x="47269" y="255574"/>
                  </a:lnTo>
                  <a:lnTo>
                    <a:pt x="53086" y="260654"/>
                  </a:lnTo>
                  <a:lnTo>
                    <a:pt x="55219" y="264464"/>
                  </a:lnTo>
                  <a:lnTo>
                    <a:pt x="59855" y="268274"/>
                  </a:lnTo>
                  <a:lnTo>
                    <a:pt x="69697" y="273354"/>
                  </a:lnTo>
                  <a:lnTo>
                    <a:pt x="74879" y="275894"/>
                  </a:lnTo>
                  <a:lnTo>
                    <a:pt x="78562" y="278434"/>
                  </a:lnTo>
                  <a:lnTo>
                    <a:pt x="81534" y="278434"/>
                  </a:lnTo>
                  <a:lnTo>
                    <a:pt x="83781" y="280974"/>
                  </a:lnTo>
                  <a:lnTo>
                    <a:pt x="87452" y="282244"/>
                  </a:lnTo>
                  <a:lnTo>
                    <a:pt x="95478" y="286054"/>
                  </a:lnTo>
                  <a:lnTo>
                    <a:pt x="99822" y="287324"/>
                  </a:lnTo>
                  <a:lnTo>
                    <a:pt x="103708" y="289864"/>
                  </a:lnTo>
                  <a:lnTo>
                    <a:pt x="107238" y="289864"/>
                  </a:lnTo>
                  <a:lnTo>
                    <a:pt x="106730" y="288594"/>
                  </a:lnTo>
                  <a:lnTo>
                    <a:pt x="109016" y="289864"/>
                  </a:lnTo>
                  <a:lnTo>
                    <a:pt x="114122" y="289864"/>
                  </a:lnTo>
                  <a:lnTo>
                    <a:pt x="113347" y="291134"/>
                  </a:lnTo>
                  <a:lnTo>
                    <a:pt x="112687" y="292404"/>
                  </a:lnTo>
                  <a:lnTo>
                    <a:pt x="114211" y="292404"/>
                  </a:lnTo>
                  <a:lnTo>
                    <a:pt x="118846" y="293674"/>
                  </a:lnTo>
                  <a:lnTo>
                    <a:pt x="121551" y="293674"/>
                  </a:lnTo>
                  <a:lnTo>
                    <a:pt x="122821" y="294944"/>
                  </a:lnTo>
                  <a:lnTo>
                    <a:pt x="121627" y="292404"/>
                  </a:lnTo>
                  <a:lnTo>
                    <a:pt x="123164" y="292404"/>
                  </a:lnTo>
                  <a:lnTo>
                    <a:pt x="125958" y="293560"/>
                  </a:lnTo>
                  <a:lnTo>
                    <a:pt x="135432" y="292404"/>
                  </a:lnTo>
                  <a:lnTo>
                    <a:pt x="142646" y="293674"/>
                  </a:lnTo>
                  <a:lnTo>
                    <a:pt x="164541" y="293674"/>
                  </a:lnTo>
                  <a:lnTo>
                    <a:pt x="173558" y="289864"/>
                  </a:lnTo>
                  <a:lnTo>
                    <a:pt x="171513" y="292404"/>
                  </a:lnTo>
                  <a:lnTo>
                    <a:pt x="177012" y="288594"/>
                  </a:lnTo>
                  <a:lnTo>
                    <a:pt x="177761" y="291134"/>
                  </a:lnTo>
                  <a:lnTo>
                    <a:pt x="183248" y="292404"/>
                  </a:lnTo>
                  <a:lnTo>
                    <a:pt x="185597" y="288594"/>
                  </a:lnTo>
                  <a:lnTo>
                    <a:pt x="186385" y="287324"/>
                  </a:lnTo>
                  <a:lnTo>
                    <a:pt x="189814" y="286054"/>
                  </a:lnTo>
                  <a:lnTo>
                    <a:pt x="189788" y="284784"/>
                  </a:lnTo>
                  <a:lnTo>
                    <a:pt x="192151" y="284784"/>
                  </a:lnTo>
                  <a:lnTo>
                    <a:pt x="194335" y="283514"/>
                  </a:lnTo>
                  <a:lnTo>
                    <a:pt x="196519" y="283514"/>
                  </a:lnTo>
                  <a:lnTo>
                    <a:pt x="193776" y="287324"/>
                  </a:lnTo>
                  <a:lnTo>
                    <a:pt x="196545" y="283514"/>
                  </a:lnTo>
                  <a:lnTo>
                    <a:pt x="200215" y="278434"/>
                  </a:lnTo>
                  <a:lnTo>
                    <a:pt x="197650" y="282244"/>
                  </a:lnTo>
                  <a:lnTo>
                    <a:pt x="237642" y="259384"/>
                  </a:lnTo>
                  <a:lnTo>
                    <a:pt x="243713" y="253034"/>
                  </a:lnTo>
                  <a:lnTo>
                    <a:pt x="249529" y="247954"/>
                  </a:lnTo>
                  <a:lnTo>
                    <a:pt x="248323" y="247954"/>
                  </a:lnTo>
                  <a:lnTo>
                    <a:pt x="252133" y="244144"/>
                  </a:lnTo>
                  <a:lnTo>
                    <a:pt x="255600" y="239064"/>
                  </a:lnTo>
                  <a:lnTo>
                    <a:pt x="262521" y="233984"/>
                  </a:lnTo>
                  <a:lnTo>
                    <a:pt x="262547" y="227634"/>
                  </a:lnTo>
                  <a:lnTo>
                    <a:pt x="263258" y="226364"/>
                  </a:lnTo>
                  <a:lnTo>
                    <a:pt x="264350" y="222554"/>
                  </a:lnTo>
                  <a:lnTo>
                    <a:pt x="267804" y="220014"/>
                  </a:lnTo>
                  <a:lnTo>
                    <a:pt x="267868" y="221284"/>
                  </a:lnTo>
                  <a:lnTo>
                    <a:pt x="268338" y="220014"/>
                  </a:lnTo>
                  <a:lnTo>
                    <a:pt x="269748" y="216204"/>
                  </a:lnTo>
                  <a:lnTo>
                    <a:pt x="269506" y="211124"/>
                  </a:lnTo>
                  <a:lnTo>
                    <a:pt x="273151" y="206044"/>
                  </a:lnTo>
                  <a:lnTo>
                    <a:pt x="274802" y="206044"/>
                  </a:lnTo>
                  <a:lnTo>
                    <a:pt x="276021" y="200964"/>
                  </a:lnTo>
                  <a:lnTo>
                    <a:pt x="276898" y="197154"/>
                  </a:lnTo>
                  <a:lnTo>
                    <a:pt x="277799" y="193344"/>
                  </a:lnTo>
                  <a:lnTo>
                    <a:pt x="278384" y="189534"/>
                  </a:lnTo>
                  <a:lnTo>
                    <a:pt x="279603" y="189534"/>
                  </a:lnTo>
                  <a:lnTo>
                    <a:pt x="281813" y="185724"/>
                  </a:lnTo>
                  <a:lnTo>
                    <a:pt x="282486" y="181914"/>
                  </a:lnTo>
                  <a:lnTo>
                    <a:pt x="282905" y="178104"/>
                  </a:lnTo>
                  <a:lnTo>
                    <a:pt x="283464" y="173024"/>
                  </a:lnTo>
                  <a:lnTo>
                    <a:pt x="283768" y="169214"/>
                  </a:lnTo>
                  <a:lnTo>
                    <a:pt x="285115" y="164579"/>
                  </a:lnTo>
                  <a:lnTo>
                    <a:pt x="285153" y="164134"/>
                  </a:lnTo>
                  <a:close/>
                </a:path>
                <a:path w="423545" h="5930265" extrusionOk="0">
                  <a:moveTo>
                    <a:pt x="285597" y="165404"/>
                  </a:moveTo>
                  <a:lnTo>
                    <a:pt x="285305" y="164579"/>
                  </a:lnTo>
                  <a:lnTo>
                    <a:pt x="285445" y="165404"/>
                  </a:lnTo>
                  <a:lnTo>
                    <a:pt x="285597" y="165404"/>
                  </a:lnTo>
                  <a:close/>
                </a:path>
                <a:path w="423545" h="5930265" extrusionOk="0">
                  <a:moveTo>
                    <a:pt x="297192" y="5635002"/>
                  </a:moveTo>
                  <a:lnTo>
                    <a:pt x="296887" y="5635091"/>
                  </a:lnTo>
                  <a:lnTo>
                    <a:pt x="296684" y="5635193"/>
                  </a:lnTo>
                  <a:lnTo>
                    <a:pt x="296519" y="5635307"/>
                  </a:lnTo>
                  <a:lnTo>
                    <a:pt x="297192" y="5635002"/>
                  </a:lnTo>
                  <a:close/>
                </a:path>
                <a:path w="423545" h="5930265" extrusionOk="0">
                  <a:moveTo>
                    <a:pt x="307911" y="2863875"/>
                  </a:moveTo>
                  <a:lnTo>
                    <a:pt x="307759" y="2863519"/>
                  </a:lnTo>
                  <a:lnTo>
                    <a:pt x="307378" y="2863519"/>
                  </a:lnTo>
                  <a:lnTo>
                    <a:pt x="307911" y="2863875"/>
                  </a:lnTo>
                  <a:close/>
                </a:path>
                <a:path w="423545" h="5930265" extrusionOk="0">
                  <a:moveTo>
                    <a:pt x="308800" y="2866059"/>
                  </a:moveTo>
                  <a:close/>
                </a:path>
                <a:path w="423545" h="5930265" extrusionOk="0">
                  <a:moveTo>
                    <a:pt x="309283" y="2864789"/>
                  </a:moveTo>
                  <a:lnTo>
                    <a:pt x="307911" y="2863875"/>
                  </a:lnTo>
                  <a:lnTo>
                    <a:pt x="308775" y="2865971"/>
                  </a:lnTo>
                  <a:lnTo>
                    <a:pt x="309283" y="2864789"/>
                  </a:lnTo>
                  <a:close/>
                </a:path>
                <a:path w="423545" h="5930265" extrusionOk="0">
                  <a:moveTo>
                    <a:pt x="311353" y="5639117"/>
                  </a:moveTo>
                  <a:lnTo>
                    <a:pt x="307086" y="5637847"/>
                  </a:lnTo>
                  <a:lnTo>
                    <a:pt x="303034" y="5637847"/>
                  </a:lnTo>
                  <a:lnTo>
                    <a:pt x="307505" y="5639117"/>
                  </a:lnTo>
                  <a:lnTo>
                    <a:pt x="311353" y="5639117"/>
                  </a:lnTo>
                  <a:close/>
                </a:path>
                <a:path w="423545" h="5930265" extrusionOk="0">
                  <a:moveTo>
                    <a:pt x="329107" y="3039059"/>
                  </a:moveTo>
                  <a:lnTo>
                    <a:pt x="329044" y="3039186"/>
                  </a:lnTo>
                  <a:lnTo>
                    <a:pt x="329006" y="3039326"/>
                  </a:lnTo>
                  <a:lnTo>
                    <a:pt x="328942" y="3039453"/>
                  </a:lnTo>
                  <a:lnTo>
                    <a:pt x="329069" y="3039275"/>
                  </a:lnTo>
                  <a:lnTo>
                    <a:pt x="329107" y="3039135"/>
                  </a:lnTo>
                  <a:close/>
                </a:path>
                <a:path w="423545" h="5930265" extrusionOk="0">
                  <a:moveTo>
                    <a:pt x="330479" y="5921222"/>
                  </a:moveTo>
                  <a:lnTo>
                    <a:pt x="330238" y="5921172"/>
                  </a:lnTo>
                  <a:lnTo>
                    <a:pt x="330098" y="5921184"/>
                  </a:lnTo>
                  <a:lnTo>
                    <a:pt x="330263" y="5921235"/>
                  </a:lnTo>
                  <a:lnTo>
                    <a:pt x="330479" y="5921222"/>
                  </a:lnTo>
                  <a:close/>
                </a:path>
                <a:path w="423545" h="5930265" extrusionOk="0">
                  <a:moveTo>
                    <a:pt x="330974" y="5920371"/>
                  </a:moveTo>
                  <a:lnTo>
                    <a:pt x="329717" y="5920257"/>
                  </a:lnTo>
                  <a:lnTo>
                    <a:pt x="328625" y="5920600"/>
                  </a:lnTo>
                  <a:lnTo>
                    <a:pt x="327583" y="5921197"/>
                  </a:lnTo>
                  <a:lnTo>
                    <a:pt x="327748" y="5921680"/>
                  </a:lnTo>
                  <a:lnTo>
                    <a:pt x="329247" y="5921197"/>
                  </a:lnTo>
                  <a:lnTo>
                    <a:pt x="330098" y="5921184"/>
                  </a:lnTo>
                  <a:lnTo>
                    <a:pt x="329857" y="5921032"/>
                  </a:lnTo>
                  <a:lnTo>
                    <a:pt x="330974" y="5920371"/>
                  </a:lnTo>
                  <a:close/>
                </a:path>
                <a:path w="423545" h="5930265" extrusionOk="0">
                  <a:moveTo>
                    <a:pt x="331533" y="5920422"/>
                  </a:moveTo>
                  <a:lnTo>
                    <a:pt x="331165" y="5920257"/>
                  </a:lnTo>
                  <a:lnTo>
                    <a:pt x="330974" y="5920371"/>
                  </a:lnTo>
                  <a:lnTo>
                    <a:pt x="331152" y="5920384"/>
                  </a:lnTo>
                  <a:lnTo>
                    <a:pt x="331343" y="5920384"/>
                  </a:lnTo>
                  <a:lnTo>
                    <a:pt x="331533" y="5920422"/>
                  </a:lnTo>
                  <a:close/>
                </a:path>
                <a:path w="423545" h="5930265" extrusionOk="0">
                  <a:moveTo>
                    <a:pt x="341871" y="3008223"/>
                  </a:moveTo>
                  <a:lnTo>
                    <a:pt x="341566" y="3007868"/>
                  </a:lnTo>
                  <a:lnTo>
                    <a:pt x="341299" y="3007728"/>
                  </a:lnTo>
                  <a:lnTo>
                    <a:pt x="341045" y="3007664"/>
                  </a:lnTo>
                  <a:lnTo>
                    <a:pt x="341871" y="3008223"/>
                  </a:lnTo>
                  <a:close/>
                </a:path>
                <a:path w="423545" h="5930265" extrusionOk="0">
                  <a:moveTo>
                    <a:pt x="346392" y="2981629"/>
                  </a:moveTo>
                  <a:lnTo>
                    <a:pt x="339648" y="2965119"/>
                  </a:lnTo>
                  <a:lnTo>
                    <a:pt x="339051" y="2963849"/>
                  </a:lnTo>
                  <a:lnTo>
                    <a:pt x="337591" y="2965119"/>
                  </a:lnTo>
                  <a:lnTo>
                    <a:pt x="337553" y="2962579"/>
                  </a:lnTo>
                  <a:lnTo>
                    <a:pt x="337273" y="2954959"/>
                  </a:lnTo>
                  <a:lnTo>
                    <a:pt x="337223" y="2953689"/>
                  </a:lnTo>
                  <a:lnTo>
                    <a:pt x="336943" y="2951149"/>
                  </a:lnTo>
                  <a:lnTo>
                    <a:pt x="336105" y="2943529"/>
                  </a:lnTo>
                  <a:lnTo>
                    <a:pt x="335635" y="2940989"/>
                  </a:lnTo>
                  <a:lnTo>
                    <a:pt x="334949" y="2937179"/>
                  </a:lnTo>
                  <a:lnTo>
                    <a:pt x="334264" y="2933369"/>
                  </a:lnTo>
                  <a:lnTo>
                    <a:pt x="331736" y="2924479"/>
                  </a:lnTo>
                  <a:lnTo>
                    <a:pt x="331000" y="2915589"/>
                  </a:lnTo>
                  <a:lnTo>
                    <a:pt x="330441" y="2910509"/>
                  </a:lnTo>
                  <a:lnTo>
                    <a:pt x="329717" y="2909239"/>
                  </a:lnTo>
                  <a:lnTo>
                    <a:pt x="329577" y="2905429"/>
                  </a:lnTo>
                  <a:lnTo>
                    <a:pt x="325932" y="2901619"/>
                  </a:lnTo>
                  <a:lnTo>
                    <a:pt x="324332" y="2896539"/>
                  </a:lnTo>
                  <a:lnTo>
                    <a:pt x="320979" y="2890189"/>
                  </a:lnTo>
                  <a:lnTo>
                    <a:pt x="323938" y="2892729"/>
                  </a:lnTo>
                  <a:lnTo>
                    <a:pt x="322834" y="2888919"/>
                  </a:lnTo>
                  <a:lnTo>
                    <a:pt x="322211" y="2887700"/>
                  </a:lnTo>
                  <a:lnTo>
                    <a:pt x="322211" y="2890189"/>
                  </a:lnTo>
                  <a:lnTo>
                    <a:pt x="321132" y="2888919"/>
                  </a:lnTo>
                  <a:lnTo>
                    <a:pt x="320586" y="2887649"/>
                  </a:lnTo>
                  <a:lnTo>
                    <a:pt x="319976" y="2885109"/>
                  </a:lnTo>
                  <a:lnTo>
                    <a:pt x="319341" y="2883839"/>
                  </a:lnTo>
                  <a:lnTo>
                    <a:pt x="321183" y="2886202"/>
                  </a:lnTo>
                  <a:lnTo>
                    <a:pt x="322211" y="2890189"/>
                  </a:lnTo>
                  <a:lnTo>
                    <a:pt x="322211" y="2887700"/>
                  </a:lnTo>
                  <a:lnTo>
                    <a:pt x="321538" y="2886379"/>
                  </a:lnTo>
                  <a:lnTo>
                    <a:pt x="321208" y="2885719"/>
                  </a:lnTo>
                  <a:lnTo>
                    <a:pt x="321106" y="2885109"/>
                  </a:lnTo>
                  <a:lnTo>
                    <a:pt x="320916" y="2884005"/>
                  </a:lnTo>
                  <a:lnTo>
                    <a:pt x="321525" y="2884982"/>
                  </a:lnTo>
                  <a:lnTo>
                    <a:pt x="322135" y="2885795"/>
                  </a:lnTo>
                  <a:lnTo>
                    <a:pt x="322745" y="2886278"/>
                  </a:lnTo>
                  <a:lnTo>
                    <a:pt x="321183" y="2883408"/>
                  </a:lnTo>
                  <a:lnTo>
                    <a:pt x="320916" y="2883420"/>
                  </a:lnTo>
                  <a:lnTo>
                    <a:pt x="320903" y="2883928"/>
                  </a:lnTo>
                  <a:lnTo>
                    <a:pt x="318350" y="2878759"/>
                  </a:lnTo>
                  <a:lnTo>
                    <a:pt x="316699" y="2874949"/>
                  </a:lnTo>
                  <a:lnTo>
                    <a:pt x="315595" y="2872409"/>
                  </a:lnTo>
                  <a:lnTo>
                    <a:pt x="315048" y="2871139"/>
                  </a:lnTo>
                  <a:lnTo>
                    <a:pt x="312267" y="2872409"/>
                  </a:lnTo>
                  <a:lnTo>
                    <a:pt x="308737" y="2866059"/>
                  </a:lnTo>
                  <a:lnTo>
                    <a:pt x="308470" y="2866059"/>
                  </a:lnTo>
                  <a:lnTo>
                    <a:pt x="307365" y="2863519"/>
                  </a:lnTo>
                  <a:lnTo>
                    <a:pt x="307416" y="2864789"/>
                  </a:lnTo>
                  <a:lnTo>
                    <a:pt x="308000" y="2866059"/>
                  </a:lnTo>
                  <a:lnTo>
                    <a:pt x="306247" y="2864789"/>
                  </a:lnTo>
                  <a:lnTo>
                    <a:pt x="303326" y="2860979"/>
                  </a:lnTo>
                  <a:lnTo>
                    <a:pt x="300202" y="2857169"/>
                  </a:lnTo>
                  <a:lnTo>
                    <a:pt x="298653" y="2854629"/>
                  </a:lnTo>
                  <a:lnTo>
                    <a:pt x="297878" y="2853359"/>
                  </a:lnTo>
                  <a:lnTo>
                    <a:pt x="297116" y="2852089"/>
                  </a:lnTo>
                  <a:lnTo>
                    <a:pt x="293878" y="2849549"/>
                  </a:lnTo>
                  <a:lnTo>
                    <a:pt x="293052" y="2849549"/>
                  </a:lnTo>
                  <a:lnTo>
                    <a:pt x="291147" y="2850819"/>
                  </a:lnTo>
                  <a:lnTo>
                    <a:pt x="291223" y="2853359"/>
                  </a:lnTo>
                  <a:lnTo>
                    <a:pt x="288366" y="2852089"/>
                  </a:lnTo>
                  <a:lnTo>
                    <a:pt x="287375" y="2849549"/>
                  </a:lnTo>
                  <a:lnTo>
                    <a:pt x="284619" y="2849549"/>
                  </a:lnTo>
                  <a:lnTo>
                    <a:pt x="283413" y="2847009"/>
                  </a:lnTo>
                  <a:lnTo>
                    <a:pt x="284454" y="2848279"/>
                  </a:lnTo>
                  <a:lnTo>
                    <a:pt x="284581" y="2847009"/>
                  </a:lnTo>
                  <a:lnTo>
                    <a:pt x="280327" y="2845739"/>
                  </a:lnTo>
                  <a:lnTo>
                    <a:pt x="275424" y="2840659"/>
                  </a:lnTo>
                  <a:lnTo>
                    <a:pt x="270535" y="2838119"/>
                  </a:lnTo>
                  <a:lnTo>
                    <a:pt x="271500" y="2840659"/>
                  </a:lnTo>
                  <a:lnTo>
                    <a:pt x="272389" y="2843199"/>
                  </a:lnTo>
                  <a:lnTo>
                    <a:pt x="273177" y="2845739"/>
                  </a:lnTo>
                  <a:lnTo>
                    <a:pt x="271513" y="2844469"/>
                  </a:lnTo>
                  <a:lnTo>
                    <a:pt x="269113" y="2841929"/>
                  </a:lnTo>
                  <a:lnTo>
                    <a:pt x="264617" y="2838119"/>
                  </a:lnTo>
                  <a:lnTo>
                    <a:pt x="262559" y="2836849"/>
                  </a:lnTo>
                  <a:lnTo>
                    <a:pt x="261810" y="2838119"/>
                  </a:lnTo>
                  <a:lnTo>
                    <a:pt x="259943" y="2834309"/>
                  </a:lnTo>
                  <a:lnTo>
                    <a:pt x="256235" y="2831769"/>
                  </a:lnTo>
                  <a:lnTo>
                    <a:pt x="252310" y="2831769"/>
                  </a:lnTo>
                  <a:lnTo>
                    <a:pt x="251790" y="2833039"/>
                  </a:lnTo>
                  <a:lnTo>
                    <a:pt x="250190" y="2831769"/>
                  </a:lnTo>
                  <a:lnTo>
                    <a:pt x="248907" y="2830499"/>
                  </a:lnTo>
                  <a:lnTo>
                    <a:pt x="246253" y="2827959"/>
                  </a:lnTo>
                  <a:lnTo>
                    <a:pt x="249262" y="2829229"/>
                  </a:lnTo>
                  <a:lnTo>
                    <a:pt x="250748" y="2829229"/>
                  </a:lnTo>
                  <a:lnTo>
                    <a:pt x="246557" y="2827959"/>
                  </a:lnTo>
                  <a:lnTo>
                    <a:pt x="243166" y="2825419"/>
                  </a:lnTo>
                  <a:lnTo>
                    <a:pt x="241465" y="2824149"/>
                  </a:lnTo>
                  <a:lnTo>
                    <a:pt x="241134" y="2824149"/>
                  </a:lnTo>
                  <a:lnTo>
                    <a:pt x="240944" y="2824442"/>
                  </a:lnTo>
                  <a:lnTo>
                    <a:pt x="240512" y="2824162"/>
                  </a:lnTo>
                  <a:lnTo>
                    <a:pt x="237921" y="2823426"/>
                  </a:lnTo>
                  <a:lnTo>
                    <a:pt x="234556" y="2822778"/>
                  </a:lnTo>
                  <a:lnTo>
                    <a:pt x="234137" y="2823895"/>
                  </a:lnTo>
                  <a:lnTo>
                    <a:pt x="236474" y="2824200"/>
                  </a:lnTo>
                  <a:lnTo>
                    <a:pt x="238810" y="2824569"/>
                  </a:lnTo>
                  <a:lnTo>
                    <a:pt x="240652" y="2824911"/>
                  </a:lnTo>
                  <a:lnTo>
                    <a:pt x="240334" y="2825419"/>
                  </a:lnTo>
                  <a:lnTo>
                    <a:pt x="237782" y="2825419"/>
                  </a:lnTo>
                  <a:lnTo>
                    <a:pt x="234505" y="2824149"/>
                  </a:lnTo>
                  <a:lnTo>
                    <a:pt x="229844" y="2822879"/>
                  </a:lnTo>
                  <a:lnTo>
                    <a:pt x="226060" y="2824149"/>
                  </a:lnTo>
                  <a:lnTo>
                    <a:pt x="222364" y="2822879"/>
                  </a:lnTo>
                  <a:lnTo>
                    <a:pt x="218668" y="2821609"/>
                  </a:lnTo>
                  <a:lnTo>
                    <a:pt x="216636" y="2822879"/>
                  </a:lnTo>
                  <a:lnTo>
                    <a:pt x="214782" y="2822879"/>
                  </a:lnTo>
                  <a:lnTo>
                    <a:pt x="212902" y="2821609"/>
                  </a:lnTo>
                  <a:lnTo>
                    <a:pt x="211010" y="2821609"/>
                  </a:lnTo>
                  <a:lnTo>
                    <a:pt x="211061" y="2820339"/>
                  </a:lnTo>
                  <a:lnTo>
                    <a:pt x="222732" y="2820339"/>
                  </a:lnTo>
                  <a:lnTo>
                    <a:pt x="221551" y="2819069"/>
                  </a:lnTo>
                  <a:lnTo>
                    <a:pt x="218668" y="2817799"/>
                  </a:lnTo>
                  <a:lnTo>
                    <a:pt x="189179" y="2817799"/>
                  </a:lnTo>
                  <a:lnTo>
                    <a:pt x="186220" y="2819069"/>
                  </a:lnTo>
                  <a:lnTo>
                    <a:pt x="183324" y="2820339"/>
                  </a:lnTo>
                  <a:lnTo>
                    <a:pt x="182283" y="2819069"/>
                  </a:lnTo>
                  <a:lnTo>
                    <a:pt x="182143" y="2819095"/>
                  </a:lnTo>
                  <a:lnTo>
                    <a:pt x="181927" y="2818777"/>
                  </a:lnTo>
                  <a:lnTo>
                    <a:pt x="181991" y="2819069"/>
                  </a:lnTo>
                  <a:lnTo>
                    <a:pt x="163703" y="2821609"/>
                  </a:lnTo>
                  <a:lnTo>
                    <a:pt x="157276" y="2822879"/>
                  </a:lnTo>
                  <a:lnTo>
                    <a:pt x="156654" y="2824149"/>
                  </a:lnTo>
                  <a:lnTo>
                    <a:pt x="154787" y="2825419"/>
                  </a:lnTo>
                  <a:lnTo>
                    <a:pt x="150990" y="2824149"/>
                  </a:lnTo>
                  <a:lnTo>
                    <a:pt x="151066" y="2826689"/>
                  </a:lnTo>
                  <a:lnTo>
                    <a:pt x="149872" y="2826689"/>
                  </a:lnTo>
                  <a:lnTo>
                    <a:pt x="147535" y="2829229"/>
                  </a:lnTo>
                  <a:lnTo>
                    <a:pt x="145034" y="2830499"/>
                  </a:lnTo>
                  <a:lnTo>
                    <a:pt x="144005" y="2831769"/>
                  </a:lnTo>
                  <a:lnTo>
                    <a:pt x="140309" y="2831769"/>
                  </a:lnTo>
                  <a:lnTo>
                    <a:pt x="134581" y="2834309"/>
                  </a:lnTo>
                  <a:lnTo>
                    <a:pt x="141097" y="2833039"/>
                  </a:lnTo>
                  <a:lnTo>
                    <a:pt x="134556" y="2835579"/>
                  </a:lnTo>
                  <a:lnTo>
                    <a:pt x="131978" y="2835579"/>
                  </a:lnTo>
                  <a:lnTo>
                    <a:pt x="133604" y="2839389"/>
                  </a:lnTo>
                  <a:lnTo>
                    <a:pt x="130594" y="2840659"/>
                  </a:lnTo>
                  <a:lnTo>
                    <a:pt x="126352" y="2840659"/>
                  </a:lnTo>
                  <a:lnTo>
                    <a:pt x="123393" y="2841929"/>
                  </a:lnTo>
                  <a:lnTo>
                    <a:pt x="122072" y="2843199"/>
                  </a:lnTo>
                  <a:lnTo>
                    <a:pt x="119189" y="2847009"/>
                  </a:lnTo>
                  <a:lnTo>
                    <a:pt x="117614" y="2848279"/>
                  </a:lnTo>
                  <a:lnTo>
                    <a:pt x="114236" y="2850819"/>
                  </a:lnTo>
                  <a:lnTo>
                    <a:pt x="110439" y="2853359"/>
                  </a:lnTo>
                  <a:lnTo>
                    <a:pt x="107391" y="2853359"/>
                  </a:lnTo>
                  <a:lnTo>
                    <a:pt x="107886" y="2852089"/>
                  </a:lnTo>
                  <a:lnTo>
                    <a:pt x="107543" y="2852674"/>
                  </a:lnTo>
                  <a:lnTo>
                    <a:pt x="108242" y="2849549"/>
                  </a:lnTo>
                  <a:lnTo>
                    <a:pt x="107289" y="2853118"/>
                  </a:lnTo>
                  <a:lnTo>
                    <a:pt x="104902" y="2857169"/>
                  </a:lnTo>
                  <a:lnTo>
                    <a:pt x="103657" y="2857169"/>
                  </a:lnTo>
                  <a:lnTo>
                    <a:pt x="104127" y="2854629"/>
                  </a:lnTo>
                  <a:lnTo>
                    <a:pt x="99974" y="2857169"/>
                  </a:lnTo>
                  <a:lnTo>
                    <a:pt x="102679" y="2857169"/>
                  </a:lnTo>
                  <a:lnTo>
                    <a:pt x="100190" y="2859709"/>
                  </a:lnTo>
                  <a:lnTo>
                    <a:pt x="100812" y="2862249"/>
                  </a:lnTo>
                  <a:lnTo>
                    <a:pt x="102184" y="2864789"/>
                  </a:lnTo>
                  <a:lnTo>
                    <a:pt x="101523" y="2866059"/>
                  </a:lnTo>
                  <a:lnTo>
                    <a:pt x="102844" y="2864789"/>
                  </a:lnTo>
                  <a:lnTo>
                    <a:pt x="101117" y="2868599"/>
                  </a:lnTo>
                  <a:lnTo>
                    <a:pt x="98971" y="2872409"/>
                  </a:lnTo>
                  <a:lnTo>
                    <a:pt x="95681" y="2874949"/>
                  </a:lnTo>
                  <a:lnTo>
                    <a:pt x="95046" y="2873679"/>
                  </a:lnTo>
                  <a:lnTo>
                    <a:pt x="93472" y="2876219"/>
                  </a:lnTo>
                  <a:lnTo>
                    <a:pt x="92735" y="2877489"/>
                  </a:lnTo>
                  <a:lnTo>
                    <a:pt x="91617" y="2877489"/>
                  </a:lnTo>
                  <a:lnTo>
                    <a:pt x="90449" y="2878759"/>
                  </a:lnTo>
                  <a:lnTo>
                    <a:pt x="89331" y="2881299"/>
                  </a:lnTo>
                  <a:lnTo>
                    <a:pt x="88252" y="2882569"/>
                  </a:lnTo>
                  <a:lnTo>
                    <a:pt x="89001" y="2882569"/>
                  </a:lnTo>
                  <a:lnTo>
                    <a:pt x="88277" y="2883839"/>
                  </a:lnTo>
                  <a:lnTo>
                    <a:pt x="85979" y="2887649"/>
                  </a:lnTo>
                  <a:lnTo>
                    <a:pt x="84061" y="2890189"/>
                  </a:lnTo>
                  <a:lnTo>
                    <a:pt x="83540" y="2890189"/>
                  </a:lnTo>
                  <a:lnTo>
                    <a:pt x="77762" y="2896539"/>
                  </a:lnTo>
                  <a:lnTo>
                    <a:pt x="77152" y="2902889"/>
                  </a:lnTo>
                  <a:lnTo>
                    <a:pt x="74053" y="2911779"/>
                  </a:lnTo>
                  <a:lnTo>
                    <a:pt x="73240" y="2910509"/>
                  </a:lnTo>
                  <a:lnTo>
                    <a:pt x="70866" y="2913049"/>
                  </a:lnTo>
                  <a:lnTo>
                    <a:pt x="74841" y="2911779"/>
                  </a:lnTo>
                  <a:lnTo>
                    <a:pt x="72936" y="2915589"/>
                  </a:lnTo>
                  <a:lnTo>
                    <a:pt x="71323" y="2915589"/>
                  </a:lnTo>
                  <a:lnTo>
                    <a:pt x="72275" y="2919399"/>
                  </a:lnTo>
                  <a:lnTo>
                    <a:pt x="69507" y="2919399"/>
                  </a:lnTo>
                  <a:lnTo>
                    <a:pt x="68046" y="2920669"/>
                  </a:lnTo>
                  <a:lnTo>
                    <a:pt x="70421" y="2920669"/>
                  </a:lnTo>
                  <a:lnTo>
                    <a:pt x="69291" y="2923209"/>
                  </a:lnTo>
                  <a:lnTo>
                    <a:pt x="68770" y="2924479"/>
                  </a:lnTo>
                  <a:lnTo>
                    <a:pt x="66852" y="2929559"/>
                  </a:lnTo>
                  <a:lnTo>
                    <a:pt x="65392" y="2927019"/>
                  </a:lnTo>
                  <a:lnTo>
                    <a:pt x="64465" y="2925749"/>
                  </a:lnTo>
                  <a:lnTo>
                    <a:pt x="65316" y="2929559"/>
                  </a:lnTo>
                  <a:lnTo>
                    <a:pt x="63322" y="2929559"/>
                  </a:lnTo>
                  <a:lnTo>
                    <a:pt x="64960" y="2933369"/>
                  </a:lnTo>
                  <a:lnTo>
                    <a:pt x="62420" y="2932099"/>
                  </a:lnTo>
                  <a:lnTo>
                    <a:pt x="62788" y="2937179"/>
                  </a:lnTo>
                  <a:lnTo>
                    <a:pt x="62014" y="2937179"/>
                  </a:lnTo>
                  <a:lnTo>
                    <a:pt x="61798" y="2935909"/>
                  </a:lnTo>
                  <a:lnTo>
                    <a:pt x="61239" y="2937179"/>
                  </a:lnTo>
                  <a:lnTo>
                    <a:pt x="61709" y="2939719"/>
                  </a:lnTo>
                  <a:lnTo>
                    <a:pt x="62242" y="2942259"/>
                  </a:lnTo>
                  <a:lnTo>
                    <a:pt x="62826" y="2944799"/>
                  </a:lnTo>
                  <a:lnTo>
                    <a:pt x="62420" y="2942259"/>
                  </a:lnTo>
                  <a:lnTo>
                    <a:pt x="62255" y="2940989"/>
                  </a:lnTo>
                  <a:lnTo>
                    <a:pt x="64922" y="2940989"/>
                  </a:lnTo>
                  <a:lnTo>
                    <a:pt x="66382" y="2946069"/>
                  </a:lnTo>
                  <a:lnTo>
                    <a:pt x="63830" y="2947339"/>
                  </a:lnTo>
                  <a:lnTo>
                    <a:pt x="64300" y="2951149"/>
                  </a:lnTo>
                  <a:lnTo>
                    <a:pt x="63690" y="2948609"/>
                  </a:lnTo>
                  <a:lnTo>
                    <a:pt x="63868" y="2953689"/>
                  </a:lnTo>
                  <a:lnTo>
                    <a:pt x="62725" y="2953689"/>
                  </a:lnTo>
                  <a:lnTo>
                    <a:pt x="61937" y="2956229"/>
                  </a:lnTo>
                  <a:lnTo>
                    <a:pt x="63347" y="2954959"/>
                  </a:lnTo>
                  <a:lnTo>
                    <a:pt x="63588" y="2956229"/>
                  </a:lnTo>
                  <a:lnTo>
                    <a:pt x="63677" y="2957499"/>
                  </a:lnTo>
                  <a:lnTo>
                    <a:pt x="62572" y="2957499"/>
                  </a:lnTo>
                  <a:lnTo>
                    <a:pt x="62217" y="2958769"/>
                  </a:lnTo>
                  <a:lnTo>
                    <a:pt x="64046" y="2958769"/>
                  </a:lnTo>
                  <a:lnTo>
                    <a:pt x="64909" y="2962579"/>
                  </a:lnTo>
                  <a:lnTo>
                    <a:pt x="64096" y="2966389"/>
                  </a:lnTo>
                  <a:lnTo>
                    <a:pt x="63715" y="2966389"/>
                  </a:lnTo>
                  <a:lnTo>
                    <a:pt x="64198" y="2967659"/>
                  </a:lnTo>
                  <a:lnTo>
                    <a:pt x="63792" y="2968929"/>
                  </a:lnTo>
                  <a:lnTo>
                    <a:pt x="61709" y="2967659"/>
                  </a:lnTo>
                  <a:lnTo>
                    <a:pt x="63766" y="2970199"/>
                  </a:lnTo>
                  <a:lnTo>
                    <a:pt x="63271" y="2972739"/>
                  </a:lnTo>
                  <a:lnTo>
                    <a:pt x="64960" y="2975279"/>
                  </a:lnTo>
                  <a:lnTo>
                    <a:pt x="63563" y="2975279"/>
                  </a:lnTo>
                  <a:lnTo>
                    <a:pt x="63068" y="2974009"/>
                  </a:lnTo>
                  <a:lnTo>
                    <a:pt x="63220" y="2979089"/>
                  </a:lnTo>
                  <a:lnTo>
                    <a:pt x="63588" y="2984169"/>
                  </a:lnTo>
                  <a:lnTo>
                    <a:pt x="64198" y="2987979"/>
                  </a:lnTo>
                  <a:lnTo>
                    <a:pt x="62611" y="2989249"/>
                  </a:lnTo>
                  <a:lnTo>
                    <a:pt x="65024" y="2990519"/>
                  </a:lnTo>
                  <a:lnTo>
                    <a:pt x="63233" y="2996869"/>
                  </a:lnTo>
                  <a:lnTo>
                    <a:pt x="65925" y="2995599"/>
                  </a:lnTo>
                  <a:lnTo>
                    <a:pt x="64935" y="2999409"/>
                  </a:lnTo>
                  <a:lnTo>
                    <a:pt x="69570" y="3005759"/>
                  </a:lnTo>
                  <a:lnTo>
                    <a:pt x="66090" y="3005759"/>
                  </a:lnTo>
                  <a:lnTo>
                    <a:pt x="67284" y="3010839"/>
                  </a:lnTo>
                  <a:lnTo>
                    <a:pt x="69151" y="3013379"/>
                  </a:lnTo>
                  <a:lnTo>
                    <a:pt x="71005" y="3017189"/>
                  </a:lnTo>
                  <a:lnTo>
                    <a:pt x="74790" y="3024809"/>
                  </a:lnTo>
                  <a:lnTo>
                    <a:pt x="76593" y="3029889"/>
                  </a:lnTo>
                  <a:lnTo>
                    <a:pt x="76276" y="3032429"/>
                  </a:lnTo>
                  <a:lnTo>
                    <a:pt x="77622" y="3036239"/>
                  </a:lnTo>
                  <a:lnTo>
                    <a:pt x="81622" y="3043859"/>
                  </a:lnTo>
                  <a:lnTo>
                    <a:pt x="84289" y="3047669"/>
                  </a:lnTo>
                  <a:lnTo>
                    <a:pt x="86309" y="3051479"/>
                  </a:lnTo>
                  <a:lnTo>
                    <a:pt x="90944" y="3056559"/>
                  </a:lnTo>
                  <a:lnTo>
                    <a:pt x="95148" y="3061639"/>
                  </a:lnTo>
                  <a:lnTo>
                    <a:pt x="103911" y="3069259"/>
                  </a:lnTo>
                  <a:lnTo>
                    <a:pt x="108496" y="3073069"/>
                  </a:lnTo>
                  <a:lnTo>
                    <a:pt x="114325" y="3078149"/>
                  </a:lnTo>
                  <a:lnTo>
                    <a:pt x="116459" y="3081959"/>
                  </a:lnTo>
                  <a:lnTo>
                    <a:pt x="121094" y="3085769"/>
                  </a:lnTo>
                  <a:lnTo>
                    <a:pt x="130924" y="3090849"/>
                  </a:lnTo>
                  <a:lnTo>
                    <a:pt x="136105" y="3093389"/>
                  </a:lnTo>
                  <a:lnTo>
                    <a:pt x="139788" y="3095929"/>
                  </a:lnTo>
                  <a:lnTo>
                    <a:pt x="142760" y="3095929"/>
                  </a:lnTo>
                  <a:lnTo>
                    <a:pt x="145021" y="3098469"/>
                  </a:lnTo>
                  <a:lnTo>
                    <a:pt x="148691" y="3099739"/>
                  </a:lnTo>
                  <a:lnTo>
                    <a:pt x="156718" y="3103549"/>
                  </a:lnTo>
                  <a:lnTo>
                    <a:pt x="161048" y="3104819"/>
                  </a:lnTo>
                  <a:lnTo>
                    <a:pt x="164934" y="3107359"/>
                  </a:lnTo>
                  <a:lnTo>
                    <a:pt x="168478" y="3107359"/>
                  </a:lnTo>
                  <a:lnTo>
                    <a:pt x="167970" y="3106089"/>
                  </a:lnTo>
                  <a:lnTo>
                    <a:pt x="170256" y="3107359"/>
                  </a:lnTo>
                  <a:lnTo>
                    <a:pt x="175361" y="3107359"/>
                  </a:lnTo>
                  <a:lnTo>
                    <a:pt x="174586" y="3108629"/>
                  </a:lnTo>
                  <a:lnTo>
                    <a:pt x="173913" y="3109899"/>
                  </a:lnTo>
                  <a:lnTo>
                    <a:pt x="175437" y="3109899"/>
                  </a:lnTo>
                  <a:lnTo>
                    <a:pt x="180086" y="3111169"/>
                  </a:lnTo>
                  <a:lnTo>
                    <a:pt x="182791" y="3111169"/>
                  </a:lnTo>
                  <a:lnTo>
                    <a:pt x="184048" y="3112439"/>
                  </a:lnTo>
                  <a:lnTo>
                    <a:pt x="182867" y="3109899"/>
                  </a:lnTo>
                  <a:lnTo>
                    <a:pt x="184404" y="3109899"/>
                  </a:lnTo>
                  <a:lnTo>
                    <a:pt x="187198" y="3111042"/>
                  </a:lnTo>
                  <a:lnTo>
                    <a:pt x="196672" y="3109899"/>
                  </a:lnTo>
                  <a:lnTo>
                    <a:pt x="203873" y="3111169"/>
                  </a:lnTo>
                  <a:lnTo>
                    <a:pt x="225780" y="3111169"/>
                  </a:lnTo>
                  <a:lnTo>
                    <a:pt x="234797" y="3107359"/>
                  </a:lnTo>
                  <a:lnTo>
                    <a:pt x="232752" y="3109899"/>
                  </a:lnTo>
                  <a:lnTo>
                    <a:pt x="238252" y="3106089"/>
                  </a:lnTo>
                  <a:lnTo>
                    <a:pt x="239001" y="3108629"/>
                  </a:lnTo>
                  <a:lnTo>
                    <a:pt x="244487" y="3109899"/>
                  </a:lnTo>
                  <a:lnTo>
                    <a:pt x="246837" y="3106089"/>
                  </a:lnTo>
                  <a:lnTo>
                    <a:pt x="247624" y="3104819"/>
                  </a:lnTo>
                  <a:lnTo>
                    <a:pt x="251053" y="3103549"/>
                  </a:lnTo>
                  <a:lnTo>
                    <a:pt x="251028" y="3102279"/>
                  </a:lnTo>
                  <a:lnTo>
                    <a:pt x="253377" y="3102279"/>
                  </a:lnTo>
                  <a:lnTo>
                    <a:pt x="255574" y="3101009"/>
                  </a:lnTo>
                  <a:lnTo>
                    <a:pt x="257759" y="3101009"/>
                  </a:lnTo>
                  <a:lnTo>
                    <a:pt x="255016" y="3104819"/>
                  </a:lnTo>
                  <a:lnTo>
                    <a:pt x="257771" y="3101009"/>
                  </a:lnTo>
                  <a:lnTo>
                    <a:pt x="261454" y="3095929"/>
                  </a:lnTo>
                  <a:lnTo>
                    <a:pt x="258876" y="3099739"/>
                  </a:lnTo>
                  <a:lnTo>
                    <a:pt x="265582" y="3098469"/>
                  </a:lnTo>
                  <a:lnTo>
                    <a:pt x="286004" y="3087039"/>
                  </a:lnTo>
                  <a:lnTo>
                    <a:pt x="292569" y="3081959"/>
                  </a:lnTo>
                  <a:lnTo>
                    <a:pt x="298881" y="3076879"/>
                  </a:lnTo>
                  <a:lnTo>
                    <a:pt x="304952" y="3070529"/>
                  </a:lnTo>
                  <a:lnTo>
                    <a:pt x="310756" y="3065449"/>
                  </a:lnTo>
                  <a:lnTo>
                    <a:pt x="309549" y="3065449"/>
                  </a:lnTo>
                  <a:lnTo>
                    <a:pt x="313372" y="3061639"/>
                  </a:lnTo>
                  <a:lnTo>
                    <a:pt x="316839" y="3056559"/>
                  </a:lnTo>
                  <a:lnTo>
                    <a:pt x="323761" y="3051479"/>
                  </a:lnTo>
                  <a:lnTo>
                    <a:pt x="323786" y="3045129"/>
                  </a:lnTo>
                  <a:lnTo>
                    <a:pt x="324497" y="3043859"/>
                  </a:lnTo>
                  <a:lnTo>
                    <a:pt x="325577" y="3040049"/>
                  </a:lnTo>
                  <a:lnTo>
                    <a:pt x="329044" y="3037509"/>
                  </a:lnTo>
                  <a:lnTo>
                    <a:pt x="329107" y="3038779"/>
                  </a:lnTo>
                  <a:lnTo>
                    <a:pt x="329577" y="3037509"/>
                  </a:lnTo>
                  <a:lnTo>
                    <a:pt x="330987" y="3033699"/>
                  </a:lnTo>
                  <a:lnTo>
                    <a:pt x="330746" y="3028619"/>
                  </a:lnTo>
                  <a:lnTo>
                    <a:pt x="334391" y="3023539"/>
                  </a:lnTo>
                  <a:lnTo>
                    <a:pt x="336029" y="3023539"/>
                  </a:lnTo>
                  <a:lnTo>
                    <a:pt x="337248" y="3018459"/>
                  </a:lnTo>
                  <a:lnTo>
                    <a:pt x="338124" y="3014649"/>
                  </a:lnTo>
                  <a:lnTo>
                    <a:pt x="339039" y="3010839"/>
                  </a:lnTo>
                  <a:lnTo>
                    <a:pt x="339610" y="3007029"/>
                  </a:lnTo>
                  <a:lnTo>
                    <a:pt x="340842" y="3007029"/>
                  </a:lnTo>
                  <a:lnTo>
                    <a:pt x="343039" y="3003219"/>
                  </a:lnTo>
                  <a:lnTo>
                    <a:pt x="343725" y="2999409"/>
                  </a:lnTo>
                  <a:lnTo>
                    <a:pt x="344144" y="2995599"/>
                  </a:lnTo>
                  <a:lnTo>
                    <a:pt x="344703" y="2990519"/>
                  </a:lnTo>
                  <a:lnTo>
                    <a:pt x="344995" y="2986709"/>
                  </a:lnTo>
                  <a:lnTo>
                    <a:pt x="346354" y="2982061"/>
                  </a:lnTo>
                  <a:lnTo>
                    <a:pt x="346392" y="2981629"/>
                  </a:lnTo>
                  <a:close/>
                </a:path>
                <a:path w="423545" h="5930265" extrusionOk="0">
                  <a:moveTo>
                    <a:pt x="346837" y="2982899"/>
                  </a:moveTo>
                  <a:lnTo>
                    <a:pt x="346544" y="2982061"/>
                  </a:lnTo>
                  <a:lnTo>
                    <a:pt x="346671" y="2982899"/>
                  </a:lnTo>
                  <a:lnTo>
                    <a:pt x="346837" y="2982899"/>
                  </a:lnTo>
                  <a:close/>
                </a:path>
                <a:path w="423545" h="5930265" extrusionOk="0">
                  <a:moveTo>
                    <a:pt x="347078" y="5656504"/>
                  </a:moveTo>
                  <a:lnTo>
                    <a:pt x="346430" y="5654853"/>
                  </a:lnTo>
                  <a:lnTo>
                    <a:pt x="346786" y="5656326"/>
                  </a:lnTo>
                  <a:lnTo>
                    <a:pt x="347078" y="5656504"/>
                  </a:lnTo>
                  <a:close/>
                </a:path>
                <a:path w="423545" h="5930265" extrusionOk="0">
                  <a:moveTo>
                    <a:pt x="384441" y="5681383"/>
                  </a:moveTo>
                  <a:lnTo>
                    <a:pt x="384302" y="5681027"/>
                  </a:lnTo>
                  <a:lnTo>
                    <a:pt x="383921" y="5681027"/>
                  </a:lnTo>
                  <a:lnTo>
                    <a:pt x="384441" y="5681383"/>
                  </a:lnTo>
                  <a:close/>
                </a:path>
                <a:path w="423545" h="5930265" extrusionOk="0">
                  <a:moveTo>
                    <a:pt x="385343" y="5683567"/>
                  </a:moveTo>
                  <a:close/>
                </a:path>
                <a:path w="423545" h="5930265" extrusionOk="0">
                  <a:moveTo>
                    <a:pt x="385813" y="5682297"/>
                  </a:moveTo>
                  <a:lnTo>
                    <a:pt x="384441" y="5681383"/>
                  </a:lnTo>
                  <a:lnTo>
                    <a:pt x="385305" y="5683478"/>
                  </a:lnTo>
                  <a:lnTo>
                    <a:pt x="385813" y="5682297"/>
                  </a:lnTo>
                  <a:close/>
                </a:path>
                <a:path w="423545" h="5930265" extrusionOk="0">
                  <a:moveTo>
                    <a:pt x="399275" y="5703786"/>
                  </a:moveTo>
                  <a:lnTo>
                    <a:pt x="397713" y="5700928"/>
                  </a:lnTo>
                  <a:lnTo>
                    <a:pt x="397446" y="5700928"/>
                  </a:lnTo>
                  <a:lnTo>
                    <a:pt x="397446" y="5701347"/>
                  </a:lnTo>
                  <a:lnTo>
                    <a:pt x="397446" y="5701487"/>
                  </a:lnTo>
                  <a:lnTo>
                    <a:pt x="398056" y="5702490"/>
                  </a:lnTo>
                  <a:lnTo>
                    <a:pt x="398665" y="5703303"/>
                  </a:lnTo>
                  <a:lnTo>
                    <a:pt x="399275" y="5703786"/>
                  </a:lnTo>
                  <a:close/>
                </a:path>
                <a:path w="423545" h="5930265" extrusionOk="0">
                  <a:moveTo>
                    <a:pt x="405650" y="5856643"/>
                  </a:moveTo>
                  <a:lnTo>
                    <a:pt x="405536" y="5856833"/>
                  </a:lnTo>
                  <a:lnTo>
                    <a:pt x="405472" y="5856960"/>
                  </a:lnTo>
                  <a:lnTo>
                    <a:pt x="405599" y="5856783"/>
                  </a:lnTo>
                  <a:lnTo>
                    <a:pt x="405650" y="5856643"/>
                  </a:lnTo>
                  <a:close/>
                </a:path>
                <a:path w="423545" h="5930265" extrusionOk="0">
                  <a:moveTo>
                    <a:pt x="418401" y="5825731"/>
                  </a:moveTo>
                  <a:lnTo>
                    <a:pt x="418096" y="5825375"/>
                  </a:lnTo>
                  <a:lnTo>
                    <a:pt x="417830" y="5825236"/>
                  </a:lnTo>
                  <a:lnTo>
                    <a:pt x="417588" y="5825185"/>
                  </a:lnTo>
                  <a:lnTo>
                    <a:pt x="418401" y="5825731"/>
                  </a:lnTo>
                  <a:close/>
                </a:path>
                <a:path w="423545" h="5930265" extrusionOk="0">
                  <a:moveTo>
                    <a:pt x="422922" y="5799137"/>
                  </a:moveTo>
                  <a:lnTo>
                    <a:pt x="421182" y="5794057"/>
                  </a:lnTo>
                  <a:lnTo>
                    <a:pt x="420649" y="5792787"/>
                  </a:lnTo>
                  <a:lnTo>
                    <a:pt x="418566" y="5787707"/>
                  </a:lnTo>
                  <a:lnTo>
                    <a:pt x="417969" y="5786437"/>
                  </a:lnTo>
                  <a:lnTo>
                    <a:pt x="416191" y="5782627"/>
                  </a:lnTo>
                  <a:lnTo>
                    <a:pt x="415594" y="5781357"/>
                  </a:lnTo>
                  <a:lnTo>
                    <a:pt x="414121" y="5782627"/>
                  </a:lnTo>
                  <a:lnTo>
                    <a:pt x="414096" y="5780087"/>
                  </a:lnTo>
                  <a:lnTo>
                    <a:pt x="413804" y="5772467"/>
                  </a:lnTo>
                  <a:lnTo>
                    <a:pt x="413766" y="5771197"/>
                  </a:lnTo>
                  <a:lnTo>
                    <a:pt x="413473" y="5768657"/>
                  </a:lnTo>
                  <a:lnTo>
                    <a:pt x="412635" y="5761037"/>
                  </a:lnTo>
                  <a:lnTo>
                    <a:pt x="412178" y="5758497"/>
                  </a:lnTo>
                  <a:lnTo>
                    <a:pt x="411480" y="5754687"/>
                  </a:lnTo>
                  <a:lnTo>
                    <a:pt x="410794" y="5750877"/>
                  </a:lnTo>
                  <a:lnTo>
                    <a:pt x="408266" y="5741987"/>
                  </a:lnTo>
                  <a:lnTo>
                    <a:pt x="407543" y="5733097"/>
                  </a:lnTo>
                  <a:lnTo>
                    <a:pt x="406971" y="5728017"/>
                  </a:lnTo>
                  <a:lnTo>
                    <a:pt x="406260" y="5726747"/>
                  </a:lnTo>
                  <a:lnTo>
                    <a:pt x="406107" y="5722937"/>
                  </a:lnTo>
                  <a:lnTo>
                    <a:pt x="402463" y="5719127"/>
                  </a:lnTo>
                  <a:lnTo>
                    <a:pt x="400862" y="5714047"/>
                  </a:lnTo>
                  <a:lnTo>
                    <a:pt x="397510" y="5707697"/>
                  </a:lnTo>
                  <a:lnTo>
                    <a:pt x="400469" y="5710237"/>
                  </a:lnTo>
                  <a:lnTo>
                    <a:pt x="399364" y="5706427"/>
                  </a:lnTo>
                  <a:lnTo>
                    <a:pt x="398754" y="5705221"/>
                  </a:lnTo>
                  <a:lnTo>
                    <a:pt x="398754" y="5707697"/>
                  </a:lnTo>
                  <a:lnTo>
                    <a:pt x="397675" y="5706427"/>
                  </a:lnTo>
                  <a:lnTo>
                    <a:pt x="397116" y="5705157"/>
                  </a:lnTo>
                  <a:lnTo>
                    <a:pt x="396519" y="5702617"/>
                  </a:lnTo>
                  <a:lnTo>
                    <a:pt x="395871" y="5701347"/>
                  </a:lnTo>
                  <a:lnTo>
                    <a:pt x="397713" y="5703709"/>
                  </a:lnTo>
                  <a:lnTo>
                    <a:pt x="398754" y="5707697"/>
                  </a:lnTo>
                  <a:lnTo>
                    <a:pt x="398754" y="5705221"/>
                  </a:lnTo>
                  <a:lnTo>
                    <a:pt x="398081" y="5703887"/>
                  </a:lnTo>
                  <a:lnTo>
                    <a:pt x="397738" y="5703227"/>
                  </a:lnTo>
                  <a:lnTo>
                    <a:pt x="397637" y="5702617"/>
                  </a:lnTo>
                  <a:lnTo>
                    <a:pt x="397421" y="5701347"/>
                  </a:lnTo>
                  <a:lnTo>
                    <a:pt x="394893" y="5696267"/>
                  </a:lnTo>
                  <a:lnTo>
                    <a:pt x="393242" y="5692457"/>
                  </a:lnTo>
                  <a:lnTo>
                    <a:pt x="392137" y="5689917"/>
                  </a:lnTo>
                  <a:lnTo>
                    <a:pt x="391591" y="5688647"/>
                  </a:lnTo>
                  <a:lnTo>
                    <a:pt x="388797" y="5689917"/>
                  </a:lnTo>
                  <a:lnTo>
                    <a:pt x="385267" y="5683567"/>
                  </a:lnTo>
                  <a:lnTo>
                    <a:pt x="385000" y="5683567"/>
                  </a:lnTo>
                  <a:lnTo>
                    <a:pt x="383895" y="5681027"/>
                  </a:lnTo>
                  <a:lnTo>
                    <a:pt x="383946" y="5682297"/>
                  </a:lnTo>
                  <a:lnTo>
                    <a:pt x="384530" y="5683567"/>
                  </a:lnTo>
                  <a:lnTo>
                    <a:pt x="382790" y="5682297"/>
                  </a:lnTo>
                  <a:lnTo>
                    <a:pt x="379869" y="5678487"/>
                  </a:lnTo>
                  <a:lnTo>
                    <a:pt x="376732" y="5674677"/>
                  </a:lnTo>
                  <a:lnTo>
                    <a:pt x="375196" y="5672137"/>
                  </a:lnTo>
                  <a:lnTo>
                    <a:pt x="374421" y="5670867"/>
                  </a:lnTo>
                  <a:lnTo>
                    <a:pt x="373646" y="5669597"/>
                  </a:lnTo>
                  <a:lnTo>
                    <a:pt x="370408" y="5667057"/>
                  </a:lnTo>
                  <a:lnTo>
                    <a:pt x="369582" y="5667057"/>
                  </a:lnTo>
                  <a:lnTo>
                    <a:pt x="367690" y="5668327"/>
                  </a:lnTo>
                  <a:lnTo>
                    <a:pt x="367766" y="5670867"/>
                  </a:lnTo>
                  <a:lnTo>
                    <a:pt x="364909" y="5669597"/>
                  </a:lnTo>
                  <a:lnTo>
                    <a:pt x="363905" y="5667057"/>
                  </a:lnTo>
                  <a:lnTo>
                    <a:pt x="361149" y="5667057"/>
                  </a:lnTo>
                  <a:lnTo>
                    <a:pt x="359956" y="5664517"/>
                  </a:lnTo>
                  <a:lnTo>
                    <a:pt x="360984" y="5665787"/>
                  </a:lnTo>
                  <a:lnTo>
                    <a:pt x="361124" y="5664517"/>
                  </a:lnTo>
                  <a:lnTo>
                    <a:pt x="356857" y="5663247"/>
                  </a:lnTo>
                  <a:lnTo>
                    <a:pt x="351967" y="5658167"/>
                  </a:lnTo>
                  <a:lnTo>
                    <a:pt x="347078" y="5655627"/>
                  </a:lnTo>
                  <a:lnTo>
                    <a:pt x="348043" y="5658167"/>
                  </a:lnTo>
                  <a:lnTo>
                    <a:pt x="348919" y="5660707"/>
                  </a:lnTo>
                  <a:lnTo>
                    <a:pt x="349719" y="5663247"/>
                  </a:lnTo>
                  <a:lnTo>
                    <a:pt x="348043" y="5661977"/>
                  </a:lnTo>
                  <a:lnTo>
                    <a:pt x="345655" y="5659437"/>
                  </a:lnTo>
                  <a:lnTo>
                    <a:pt x="341147" y="5655627"/>
                  </a:lnTo>
                  <a:lnTo>
                    <a:pt x="339102" y="5654357"/>
                  </a:lnTo>
                  <a:lnTo>
                    <a:pt x="338340" y="5655627"/>
                  </a:lnTo>
                  <a:lnTo>
                    <a:pt x="336473" y="5651817"/>
                  </a:lnTo>
                  <a:lnTo>
                    <a:pt x="332765" y="5649277"/>
                  </a:lnTo>
                  <a:lnTo>
                    <a:pt x="328841" y="5649277"/>
                  </a:lnTo>
                  <a:lnTo>
                    <a:pt x="328333" y="5650547"/>
                  </a:lnTo>
                  <a:lnTo>
                    <a:pt x="326720" y="5649277"/>
                  </a:lnTo>
                  <a:lnTo>
                    <a:pt x="325437" y="5648007"/>
                  </a:lnTo>
                  <a:lnTo>
                    <a:pt x="322783" y="5645467"/>
                  </a:lnTo>
                  <a:lnTo>
                    <a:pt x="325793" y="5646737"/>
                  </a:lnTo>
                  <a:lnTo>
                    <a:pt x="327291" y="5646737"/>
                  </a:lnTo>
                  <a:lnTo>
                    <a:pt x="323088" y="5645467"/>
                  </a:lnTo>
                  <a:lnTo>
                    <a:pt x="319697" y="5642927"/>
                  </a:lnTo>
                  <a:lnTo>
                    <a:pt x="317995" y="5641657"/>
                  </a:lnTo>
                  <a:lnTo>
                    <a:pt x="317665" y="5641657"/>
                  </a:lnTo>
                  <a:lnTo>
                    <a:pt x="317474" y="5641949"/>
                  </a:lnTo>
                  <a:lnTo>
                    <a:pt x="317042" y="5641670"/>
                  </a:lnTo>
                  <a:lnTo>
                    <a:pt x="314464" y="5640933"/>
                  </a:lnTo>
                  <a:lnTo>
                    <a:pt x="311099" y="5640298"/>
                  </a:lnTo>
                  <a:lnTo>
                    <a:pt x="310667" y="5641416"/>
                  </a:lnTo>
                  <a:lnTo>
                    <a:pt x="313016" y="5641708"/>
                  </a:lnTo>
                  <a:lnTo>
                    <a:pt x="315341" y="5642076"/>
                  </a:lnTo>
                  <a:lnTo>
                    <a:pt x="317182" y="5642419"/>
                  </a:lnTo>
                  <a:lnTo>
                    <a:pt x="316877" y="5642927"/>
                  </a:lnTo>
                  <a:lnTo>
                    <a:pt x="314325" y="5642927"/>
                  </a:lnTo>
                  <a:lnTo>
                    <a:pt x="311048" y="5641657"/>
                  </a:lnTo>
                  <a:lnTo>
                    <a:pt x="306387" y="5640387"/>
                  </a:lnTo>
                  <a:lnTo>
                    <a:pt x="302602" y="5641657"/>
                  </a:lnTo>
                  <a:lnTo>
                    <a:pt x="298907" y="5640387"/>
                  </a:lnTo>
                  <a:lnTo>
                    <a:pt x="295211" y="5639117"/>
                  </a:lnTo>
                  <a:lnTo>
                    <a:pt x="293166" y="5640387"/>
                  </a:lnTo>
                  <a:lnTo>
                    <a:pt x="291312" y="5640387"/>
                  </a:lnTo>
                  <a:lnTo>
                    <a:pt x="289445" y="5639117"/>
                  </a:lnTo>
                  <a:lnTo>
                    <a:pt x="287553" y="5639117"/>
                  </a:lnTo>
                  <a:lnTo>
                    <a:pt x="287591" y="5637847"/>
                  </a:lnTo>
                  <a:lnTo>
                    <a:pt x="299262" y="5637847"/>
                  </a:lnTo>
                  <a:lnTo>
                    <a:pt x="298081" y="5636577"/>
                  </a:lnTo>
                  <a:lnTo>
                    <a:pt x="295211" y="5635307"/>
                  </a:lnTo>
                  <a:lnTo>
                    <a:pt x="265722" y="5635307"/>
                  </a:lnTo>
                  <a:lnTo>
                    <a:pt x="262750" y="5636577"/>
                  </a:lnTo>
                  <a:lnTo>
                    <a:pt x="259867" y="5637847"/>
                  </a:lnTo>
                  <a:lnTo>
                    <a:pt x="258813" y="5636577"/>
                  </a:lnTo>
                  <a:lnTo>
                    <a:pt x="258673" y="5636603"/>
                  </a:lnTo>
                  <a:lnTo>
                    <a:pt x="258470" y="5636298"/>
                  </a:lnTo>
                  <a:lnTo>
                    <a:pt x="258533" y="5636577"/>
                  </a:lnTo>
                  <a:lnTo>
                    <a:pt x="240233" y="5639117"/>
                  </a:lnTo>
                  <a:lnTo>
                    <a:pt x="233819" y="5640387"/>
                  </a:lnTo>
                  <a:lnTo>
                    <a:pt x="233184" y="5641657"/>
                  </a:lnTo>
                  <a:lnTo>
                    <a:pt x="231330" y="5642927"/>
                  </a:lnTo>
                  <a:lnTo>
                    <a:pt x="227520" y="5641657"/>
                  </a:lnTo>
                  <a:lnTo>
                    <a:pt x="227596" y="5644197"/>
                  </a:lnTo>
                  <a:lnTo>
                    <a:pt x="226402" y="5644197"/>
                  </a:lnTo>
                  <a:lnTo>
                    <a:pt x="224066" y="5646737"/>
                  </a:lnTo>
                  <a:lnTo>
                    <a:pt x="221564" y="5648007"/>
                  </a:lnTo>
                  <a:lnTo>
                    <a:pt x="220548" y="5649277"/>
                  </a:lnTo>
                  <a:lnTo>
                    <a:pt x="216839" y="5649277"/>
                  </a:lnTo>
                  <a:lnTo>
                    <a:pt x="211112" y="5651817"/>
                  </a:lnTo>
                  <a:lnTo>
                    <a:pt x="217627" y="5650547"/>
                  </a:lnTo>
                  <a:lnTo>
                    <a:pt x="211099" y="5653087"/>
                  </a:lnTo>
                  <a:lnTo>
                    <a:pt x="208521" y="5653087"/>
                  </a:lnTo>
                  <a:lnTo>
                    <a:pt x="210146" y="5656897"/>
                  </a:lnTo>
                  <a:lnTo>
                    <a:pt x="207124" y="5658167"/>
                  </a:lnTo>
                  <a:lnTo>
                    <a:pt x="202895" y="5658167"/>
                  </a:lnTo>
                  <a:lnTo>
                    <a:pt x="199923" y="5659437"/>
                  </a:lnTo>
                  <a:lnTo>
                    <a:pt x="198602" y="5660707"/>
                  </a:lnTo>
                  <a:lnTo>
                    <a:pt x="195719" y="5664517"/>
                  </a:lnTo>
                  <a:lnTo>
                    <a:pt x="194144" y="5665787"/>
                  </a:lnTo>
                  <a:lnTo>
                    <a:pt x="190779" y="5668327"/>
                  </a:lnTo>
                  <a:lnTo>
                    <a:pt x="186969" y="5670867"/>
                  </a:lnTo>
                  <a:lnTo>
                    <a:pt x="183934" y="5670867"/>
                  </a:lnTo>
                  <a:lnTo>
                    <a:pt x="184086" y="5670181"/>
                  </a:lnTo>
                  <a:lnTo>
                    <a:pt x="184772" y="5667057"/>
                  </a:lnTo>
                  <a:lnTo>
                    <a:pt x="183819" y="5670626"/>
                  </a:lnTo>
                  <a:lnTo>
                    <a:pt x="181432" y="5674677"/>
                  </a:lnTo>
                  <a:lnTo>
                    <a:pt x="180187" y="5674677"/>
                  </a:lnTo>
                  <a:lnTo>
                    <a:pt x="180657" y="5672137"/>
                  </a:lnTo>
                  <a:lnTo>
                    <a:pt x="176504" y="5674677"/>
                  </a:lnTo>
                  <a:lnTo>
                    <a:pt x="179209" y="5674677"/>
                  </a:lnTo>
                  <a:lnTo>
                    <a:pt x="176733" y="5677217"/>
                  </a:lnTo>
                  <a:lnTo>
                    <a:pt x="177342" y="5679757"/>
                  </a:lnTo>
                  <a:lnTo>
                    <a:pt x="178714" y="5682297"/>
                  </a:lnTo>
                  <a:lnTo>
                    <a:pt x="178066" y="5683567"/>
                  </a:lnTo>
                  <a:lnTo>
                    <a:pt x="179374" y="5682297"/>
                  </a:lnTo>
                  <a:lnTo>
                    <a:pt x="177660" y="5686107"/>
                  </a:lnTo>
                  <a:lnTo>
                    <a:pt x="175501" y="5689917"/>
                  </a:lnTo>
                  <a:lnTo>
                    <a:pt x="172212" y="5692457"/>
                  </a:lnTo>
                  <a:lnTo>
                    <a:pt x="171577" y="5691187"/>
                  </a:lnTo>
                  <a:lnTo>
                    <a:pt x="170014" y="5693727"/>
                  </a:lnTo>
                  <a:lnTo>
                    <a:pt x="169265" y="5694997"/>
                  </a:lnTo>
                  <a:lnTo>
                    <a:pt x="168148" y="5694997"/>
                  </a:lnTo>
                  <a:lnTo>
                    <a:pt x="166992" y="5696267"/>
                  </a:lnTo>
                  <a:lnTo>
                    <a:pt x="165862" y="5698807"/>
                  </a:lnTo>
                  <a:lnTo>
                    <a:pt x="164795" y="5700077"/>
                  </a:lnTo>
                  <a:lnTo>
                    <a:pt x="165544" y="5700077"/>
                  </a:lnTo>
                  <a:lnTo>
                    <a:pt x="164807" y="5701347"/>
                  </a:lnTo>
                  <a:lnTo>
                    <a:pt x="162521" y="5705157"/>
                  </a:lnTo>
                  <a:lnTo>
                    <a:pt x="160591" y="5707697"/>
                  </a:lnTo>
                  <a:lnTo>
                    <a:pt x="160083" y="5707697"/>
                  </a:lnTo>
                  <a:lnTo>
                    <a:pt x="154292" y="5714047"/>
                  </a:lnTo>
                  <a:lnTo>
                    <a:pt x="153695" y="5720397"/>
                  </a:lnTo>
                  <a:lnTo>
                    <a:pt x="150583" y="5729287"/>
                  </a:lnTo>
                  <a:lnTo>
                    <a:pt x="149783" y="5728017"/>
                  </a:lnTo>
                  <a:lnTo>
                    <a:pt x="147408" y="5730557"/>
                  </a:lnTo>
                  <a:lnTo>
                    <a:pt x="151371" y="5729287"/>
                  </a:lnTo>
                  <a:lnTo>
                    <a:pt x="149466" y="5733097"/>
                  </a:lnTo>
                  <a:lnTo>
                    <a:pt x="147853" y="5733097"/>
                  </a:lnTo>
                  <a:lnTo>
                    <a:pt x="148818" y="5736907"/>
                  </a:lnTo>
                  <a:lnTo>
                    <a:pt x="146050" y="5736907"/>
                  </a:lnTo>
                  <a:lnTo>
                    <a:pt x="144576" y="5738177"/>
                  </a:lnTo>
                  <a:lnTo>
                    <a:pt x="146951" y="5738177"/>
                  </a:lnTo>
                  <a:lnTo>
                    <a:pt x="145834" y="5740717"/>
                  </a:lnTo>
                  <a:lnTo>
                    <a:pt x="145300" y="5741987"/>
                  </a:lnTo>
                  <a:lnTo>
                    <a:pt x="143383" y="5747067"/>
                  </a:lnTo>
                  <a:lnTo>
                    <a:pt x="141922" y="5744527"/>
                  </a:lnTo>
                  <a:lnTo>
                    <a:pt x="140995" y="5743257"/>
                  </a:lnTo>
                  <a:lnTo>
                    <a:pt x="141859" y="5747067"/>
                  </a:lnTo>
                  <a:lnTo>
                    <a:pt x="139852" y="5747067"/>
                  </a:lnTo>
                  <a:lnTo>
                    <a:pt x="141490" y="5750877"/>
                  </a:lnTo>
                  <a:lnTo>
                    <a:pt x="138950" y="5749607"/>
                  </a:lnTo>
                  <a:lnTo>
                    <a:pt x="139319" y="5754687"/>
                  </a:lnTo>
                  <a:lnTo>
                    <a:pt x="138544" y="5754687"/>
                  </a:lnTo>
                  <a:lnTo>
                    <a:pt x="138328" y="5753417"/>
                  </a:lnTo>
                  <a:lnTo>
                    <a:pt x="137769" y="5754687"/>
                  </a:lnTo>
                  <a:lnTo>
                    <a:pt x="138239" y="5757227"/>
                  </a:lnTo>
                  <a:lnTo>
                    <a:pt x="138772" y="5759767"/>
                  </a:lnTo>
                  <a:lnTo>
                    <a:pt x="139369" y="5762307"/>
                  </a:lnTo>
                  <a:lnTo>
                    <a:pt x="138950" y="5759767"/>
                  </a:lnTo>
                  <a:lnTo>
                    <a:pt x="138785" y="5758497"/>
                  </a:lnTo>
                  <a:lnTo>
                    <a:pt x="141452" y="5758497"/>
                  </a:lnTo>
                  <a:lnTo>
                    <a:pt x="142913" y="5763577"/>
                  </a:lnTo>
                  <a:lnTo>
                    <a:pt x="140373" y="5764847"/>
                  </a:lnTo>
                  <a:lnTo>
                    <a:pt x="140843" y="5768657"/>
                  </a:lnTo>
                  <a:lnTo>
                    <a:pt x="140233" y="5766117"/>
                  </a:lnTo>
                  <a:lnTo>
                    <a:pt x="140411" y="5771197"/>
                  </a:lnTo>
                  <a:lnTo>
                    <a:pt x="139255" y="5771197"/>
                  </a:lnTo>
                  <a:lnTo>
                    <a:pt x="138468" y="5773737"/>
                  </a:lnTo>
                  <a:lnTo>
                    <a:pt x="139877" y="5772467"/>
                  </a:lnTo>
                  <a:lnTo>
                    <a:pt x="140131" y="5773737"/>
                  </a:lnTo>
                  <a:lnTo>
                    <a:pt x="140208" y="5775007"/>
                  </a:lnTo>
                  <a:lnTo>
                    <a:pt x="139103" y="5775007"/>
                  </a:lnTo>
                  <a:lnTo>
                    <a:pt x="138747" y="5776277"/>
                  </a:lnTo>
                  <a:lnTo>
                    <a:pt x="140589" y="5776277"/>
                  </a:lnTo>
                  <a:lnTo>
                    <a:pt x="141452" y="5780087"/>
                  </a:lnTo>
                  <a:lnTo>
                    <a:pt x="140627" y="5783897"/>
                  </a:lnTo>
                  <a:lnTo>
                    <a:pt x="140258" y="5783897"/>
                  </a:lnTo>
                  <a:lnTo>
                    <a:pt x="140728" y="5785167"/>
                  </a:lnTo>
                  <a:lnTo>
                    <a:pt x="140322" y="5786437"/>
                  </a:lnTo>
                  <a:lnTo>
                    <a:pt x="138239" y="5785167"/>
                  </a:lnTo>
                  <a:lnTo>
                    <a:pt x="140296" y="5787707"/>
                  </a:lnTo>
                  <a:lnTo>
                    <a:pt x="139801" y="5790247"/>
                  </a:lnTo>
                  <a:lnTo>
                    <a:pt x="141490" y="5792787"/>
                  </a:lnTo>
                  <a:lnTo>
                    <a:pt x="140093" y="5792787"/>
                  </a:lnTo>
                  <a:lnTo>
                    <a:pt x="139611" y="5791517"/>
                  </a:lnTo>
                  <a:lnTo>
                    <a:pt x="139750" y="5796597"/>
                  </a:lnTo>
                  <a:lnTo>
                    <a:pt x="140131" y="5801677"/>
                  </a:lnTo>
                  <a:lnTo>
                    <a:pt x="140741" y="5805487"/>
                  </a:lnTo>
                  <a:lnTo>
                    <a:pt x="139141" y="5806757"/>
                  </a:lnTo>
                  <a:lnTo>
                    <a:pt x="141554" y="5808027"/>
                  </a:lnTo>
                  <a:lnTo>
                    <a:pt x="139763" y="5814377"/>
                  </a:lnTo>
                  <a:lnTo>
                    <a:pt x="142455" y="5813107"/>
                  </a:lnTo>
                  <a:lnTo>
                    <a:pt x="141465" y="5816917"/>
                  </a:lnTo>
                  <a:lnTo>
                    <a:pt x="146100" y="5823267"/>
                  </a:lnTo>
                  <a:lnTo>
                    <a:pt x="142633" y="5823267"/>
                  </a:lnTo>
                  <a:lnTo>
                    <a:pt x="143814" y="5828347"/>
                  </a:lnTo>
                  <a:lnTo>
                    <a:pt x="145681" y="5830887"/>
                  </a:lnTo>
                  <a:lnTo>
                    <a:pt x="147548" y="5834697"/>
                  </a:lnTo>
                  <a:lnTo>
                    <a:pt x="151333" y="5842317"/>
                  </a:lnTo>
                  <a:lnTo>
                    <a:pt x="153136" y="5847397"/>
                  </a:lnTo>
                  <a:lnTo>
                    <a:pt x="152806" y="5849937"/>
                  </a:lnTo>
                  <a:lnTo>
                    <a:pt x="154152" y="5853747"/>
                  </a:lnTo>
                  <a:lnTo>
                    <a:pt x="158165" y="5861367"/>
                  </a:lnTo>
                  <a:lnTo>
                    <a:pt x="160832" y="5865177"/>
                  </a:lnTo>
                  <a:lnTo>
                    <a:pt x="162839" y="5868987"/>
                  </a:lnTo>
                  <a:lnTo>
                    <a:pt x="167487" y="5874067"/>
                  </a:lnTo>
                  <a:lnTo>
                    <a:pt x="171691" y="5879147"/>
                  </a:lnTo>
                  <a:lnTo>
                    <a:pt x="180454" y="5886767"/>
                  </a:lnTo>
                  <a:lnTo>
                    <a:pt x="185039" y="5890577"/>
                  </a:lnTo>
                  <a:lnTo>
                    <a:pt x="190855" y="5895657"/>
                  </a:lnTo>
                  <a:lnTo>
                    <a:pt x="192989" y="5899467"/>
                  </a:lnTo>
                  <a:lnTo>
                    <a:pt x="197624" y="5903277"/>
                  </a:lnTo>
                  <a:lnTo>
                    <a:pt x="207467" y="5908357"/>
                  </a:lnTo>
                  <a:lnTo>
                    <a:pt x="212648" y="5910897"/>
                  </a:lnTo>
                  <a:lnTo>
                    <a:pt x="216331" y="5913437"/>
                  </a:lnTo>
                  <a:lnTo>
                    <a:pt x="219303" y="5913437"/>
                  </a:lnTo>
                  <a:lnTo>
                    <a:pt x="221551" y="5915977"/>
                  </a:lnTo>
                  <a:lnTo>
                    <a:pt x="225221" y="5917247"/>
                  </a:lnTo>
                  <a:lnTo>
                    <a:pt x="233248" y="5921057"/>
                  </a:lnTo>
                  <a:lnTo>
                    <a:pt x="237591" y="5922327"/>
                  </a:lnTo>
                  <a:lnTo>
                    <a:pt x="241477" y="5924867"/>
                  </a:lnTo>
                  <a:lnTo>
                    <a:pt x="245008" y="5924867"/>
                  </a:lnTo>
                  <a:lnTo>
                    <a:pt x="244500" y="5923597"/>
                  </a:lnTo>
                  <a:lnTo>
                    <a:pt x="246786" y="5924867"/>
                  </a:lnTo>
                  <a:lnTo>
                    <a:pt x="251891" y="5924867"/>
                  </a:lnTo>
                  <a:lnTo>
                    <a:pt x="251117" y="5926137"/>
                  </a:lnTo>
                  <a:lnTo>
                    <a:pt x="250456" y="5927407"/>
                  </a:lnTo>
                  <a:lnTo>
                    <a:pt x="251980" y="5927407"/>
                  </a:lnTo>
                  <a:lnTo>
                    <a:pt x="256616" y="5928677"/>
                  </a:lnTo>
                  <a:lnTo>
                    <a:pt x="259321" y="5928677"/>
                  </a:lnTo>
                  <a:lnTo>
                    <a:pt x="260591" y="5929947"/>
                  </a:lnTo>
                  <a:lnTo>
                    <a:pt x="259397" y="5927407"/>
                  </a:lnTo>
                  <a:lnTo>
                    <a:pt x="260934" y="5927407"/>
                  </a:lnTo>
                  <a:lnTo>
                    <a:pt x="263728" y="5928550"/>
                  </a:lnTo>
                  <a:lnTo>
                    <a:pt x="273202" y="5927407"/>
                  </a:lnTo>
                  <a:lnTo>
                    <a:pt x="280416" y="5928677"/>
                  </a:lnTo>
                  <a:lnTo>
                    <a:pt x="302310" y="5928677"/>
                  </a:lnTo>
                  <a:lnTo>
                    <a:pt x="311327" y="5924867"/>
                  </a:lnTo>
                  <a:lnTo>
                    <a:pt x="309283" y="5927407"/>
                  </a:lnTo>
                  <a:lnTo>
                    <a:pt x="314782" y="5923597"/>
                  </a:lnTo>
                  <a:lnTo>
                    <a:pt x="315531" y="5926137"/>
                  </a:lnTo>
                  <a:lnTo>
                    <a:pt x="321017" y="5927407"/>
                  </a:lnTo>
                  <a:lnTo>
                    <a:pt x="323367" y="5923597"/>
                  </a:lnTo>
                  <a:lnTo>
                    <a:pt x="324154" y="5922327"/>
                  </a:lnTo>
                  <a:lnTo>
                    <a:pt x="327583" y="5921057"/>
                  </a:lnTo>
                  <a:lnTo>
                    <a:pt x="327558" y="5919787"/>
                  </a:lnTo>
                  <a:lnTo>
                    <a:pt x="329920" y="5919787"/>
                  </a:lnTo>
                  <a:lnTo>
                    <a:pt x="332105" y="5918517"/>
                  </a:lnTo>
                  <a:lnTo>
                    <a:pt x="334289" y="5918517"/>
                  </a:lnTo>
                  <a:lnTo>
                    <a:pt x="331546" y="5922327"/>
                  </a:lnTo>
                  <a:lnTo>
                    <a:pt x="334314" y="5918517"/>
                  </a:lnTo>
                  <a:lnTo>
                    <a:pt x="337985" y="5913437"/>
                  </a:lnTo>
                  <a:lnTo>
                    <a:pt x="335419" y="5917247"/>
                  </a:lnTo>
                  <a:lnTo>
                    <a:pt x="375412" y="5894387"/>
                  </a:lnTo>
                  <a:lnTo>
                    <a:pt x="381482" y="5888037"/>
                  </a:lnTo>
                  <a:lnTo>
                    <a:pt x="387299" y="5882957"/>
                  </a:lnTo>
                  <a:lnTo>
                    <a:pt x="386092" y="5882957"/>
                  </a:lnTo>
                  <a:lnTo>
                    <a:pt x="389902" y="5879147"/>
                  </a:lnTo>
                  <a:lnTo>
                    <a:pt x="393369" y="5874067"/>
                  </a:lnTo>
                  <a:lnTo>
                    <a:pt x="400291" y="5868987"/>
                  </a:lnTo>
                  <a:lnTo>
                    <a:pt x="400316" y="5862637"/>
                  </a:lnTo>
                  <a:lnTo>
                    <a:pt x="401027" y="5861367"/>
                  </a:lnTo>
                  <a:lnTo>
                    <a:pt x="402120" y="5857557"/>
                  </a:lnTo>
                  <a:lnTo>
                    <a:pt x="405574" y="5855017"/>
                  </a:lnTo>
                  <a:lnTo>
                    <a:pt x="405638" y="5856287"/>
                  </a:lnTo>
                  <a:lnTo>
                    <a:pt x="406107" y="5855017"/>
                  </a:lnTo>
                  <a:lnTo>
                    <a:pt x="407517" y="5851207"/>
                  </a:lnTo>
                  <a:lnTo>
                    <a:pt x="407276" y="5846127"/>
                  </a:lnTo>
                  <a:lnTo>
                    <a:pt x="410921" y="5841047"/>
                  </a:lnTo>
                  <a:lnTo>
                    <a:pt x="412572" y="5841047"/>
                  </a:lnTo>
                  <a:lnTo>
                    <a:pt x="413791" y="5835967"/>
                  </a:lnTo>
                  <a:lnTo>
                    <a:pt x="414667" y="5832157"/>
                  </a:lnTo>
                  <a:lnTo>
                    <a:pt x="415569" y="5828347"/>
                  </a:lnTo>
                  <a:lnTo>
                    <a:pt x="416153" y="5824537"/>
                  </a:lnTo>
                  <a:lnTo>
                    <a:pt x="417372" y="5824537"/>
                  </a:lnTo>
                  <a:lnTo>
                    <a:pt x="419582" y="5820727"/>
                  </a:lnTo>
                  <a:lnTo>
                    <a:pt x="420255" y="5816917"/>
                  </a:lnTo>
                  <a:lnTo>
                    <a:pt x="420674" y="5813107"/>
                  </a:lnTo>
                  <a:lnTo>
                    <a:pt x="421233" y="5808027"/>
                  </a:lnTo>
                  <a:lnTo>
                    <a:pt x="421538" y="5804217"/>
                  </a:lnTo>
                  <a:lnTo>
                    <a:pt x="422884" y="5799569"/>
                  </a:lnTo>
                  <a:lnTo>
                    <a:pt x="422922" y="5799137"/>
                  </a:lnTo>
                  <a:close/>
                </a:path>
                <a:path w="423545" h="5930265" extrusionOk="0">
                  <a:moveTo>
                    <a:pt x="423367" y="5800407"/>
                  </a:moveTo>
                  <a:lnTo>
                    <a:pt x="423075" y="5799569"/>
                  </a:lnTo>
                  <a:lnTo>
                    <a:pt x="423214" y="5800407"/>
                  </a:lnTo>
                  <a:lnTo>
                    <a:pt x="423367" y="5800407"/>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8" name="Google Shape;204;p12">
            <a:extLst>
              <a:ext uri="{FF2B5EF4-FFF2-40B4-BE49-F238E27FC236}">
                <a16:creationId xmlns:a16="http://schemas.microsoft.com/office/drawing/2014/main" id="{EBEF2BA0-4FEB-459C-9375-0BE6F0CC396F}"/>
              </a:ext>
            </a:extLst>
          </p:cNvPr>
          <p:cNvSpPr txBox="1">
            <a:spLocks noGrp="1"/>
          </p:cNvSpPr>
          <p:nvPr>
            <p:ph type="title"/>
          </p:nvPr>
        </p:nvSpPr>
        <p:spPr>
          <a:xfrm>
            <a:off x="1287979" y="2526815"/>
            <a:ext cx="7113930" cy="1326132"/>
          </a:xfrm>
          <a:prstGeom prst="rect">
            <a:avLst/>
          </a:prstGeom>
          <a:noFill/>
          <a:ln>
            <a:noFill/>
          </a:ln>
        </p:spPr>
        <p:txBody>
          <a:bodyPr spcFirstLastPara="1" wrap="square" lIns="0" tIns="263525" rIns="0" bIns="0" anchor="t" anchorCtr="0">
            <a:spAutoFit/>
          </a:bodyPr>
          <a:lstStyle/>
          <a:p>
            <a:pPr marL="334645" marR="5080" lvl="0" indent="-322580" algn="r" rtl="0">
              <a:lnSpc>
                <a:spcPct val="122800"/>
              </a:lnSpc>
              <a:spcBef>
                <a:spcPts val="0"/>
              </a:spcBef>
              <a:spcAft>
                <a:spcPts val="0"/>
              </a:spcAft>
              <a:buNone/>
            </a:pPr>
            <a:r>
              <a:rPr lang="tr-TR" sz="2800" dirty="0">
                <a:solidFill>
                  <a:schemeClr val="tx1"/>
                </a:solidFill>
                <a:latin typeface="Arial"/>
                <a:ea typeface="Arial"/>
                <a:cs typeface="Arial"/>
                <a:sym typeface="Arial"/>
              </a:rPr>
              <a:t>Çeşitliliğin birçok boyutu vardır</a:t>
            </a:r>
            <a:r>
              <a:rPr lang="en-US" sz="2800" dirty="0">
                <a:solidFill>
                  <a:schemeClr val="tx1"/>
                </a:solidFill>
                <a:latin typeface="Arial"/>
                <a:ea typeface="Arial"/>
                <a:cs typeface="Arial"/>
                <a:sym typeface="Arial"/>
              </a:rPr>
              <a:t>... </a:t>
            </a:r>
            <a:br>
              <a:rPr lang="en-US" sz="2800" dirty="0">
                <a:solidFill>
                  <a:schemeClr val="tx1"/>
                </a:solidFill>
              </a:rPr>
            </a:br>
            <a:endParaRPr sz="2800" dirty="0">
              <a:solidFill>
                <a:schemeClr val="tx1"/>
              </a:solidFill>
              <a:sym typeface="Arial"/>
            </a:endParaRPr>
          </a:p>
        </p:txBody>
      </p:sp>
      <p:sp>
        <p:nvSpPr>
          <p:cNvPr id="9" name="Google Shape;208;p12">
            <a:extLst>
              <a:ext uri="{FF2B5EF4-FFF2-40B4-BE49-F238E27FC236}">
                <a16:creationId xmlns:a16="http://schemas.microsoft.com/office/drawing/2014/main" id="{061133C0-E32A-4E94-9306-FF996935680C}"/>
              </a:ext>
            </a:extLst>
          </p:cNvPr>
          <p:cNvSpPr txBox="1"/>
          <p:nvPr/>
        </p:nvSpPr>
        <p:spPr>
          <a:xfrm>
            <a:off x="9696334" y="4709261"/>
            <a:ext cx="7418185" cy="18158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2800" dirty="0">
                <a:solidFill>
                  <a:schemeClr val="tx1"/>
                </a:solidFill>
              </a:rPr>
              <a:t>Çeşitlilik ayrımcılıkla, nefret söylemiyle, eşitsizlikle mücadele eder ve insan haklarını, toplumsal kapsayıcılığı, demokrasiyi, ötekine saygıyı ve açıklığı savunur.</a:t>
            </a:r>
            <a:endParaRPr sz="2800" dirty="0">
              <a:solidFill>
                <a:schemeClr val="tx1"/>
              </a:solidFill>
              <a:latin typeface="Arial"/>
              <a:ea typeface="Arial"/>
              <a:cs typeface="Arial"/>
              <a:sym typeface="Arial"/>
            </a:endParaRPr>
          </a:p>
        </p:txBody>
      </p:sp>
      <p:sp>
        <p:nvSpPr>
          <p:cNvPr id="10" name="Google Shape;209;p12">
            <a:extLst>
              <a:ext uri="{FF2B5EF4-FFF2-40B4-BE49-F238E27FC236}">
                <a16:creationId xmlns:a16="http://schemas.microsoft.com/office/drawing/2014/main" id="{09271E55-8529-46CC-A9DB-DFE960D6B514}"/>
              </a:ext>
            </a:extLst>
          </p:cNvPr>
          <p:cNvSpPr txBox="1"/>
          <p:nvPr/>
        </p:nvSpPr>
        <p:spPr>
          <a:xfrm>
            <a:off x="2051405" y="7328237"/>
            <a:ext cx="6637221" cy="181584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tr-TR" sz="2800" dirty="0">
                <a:solidFill>
                  <a:schemeClr val="tx1"/>
                </a:solidFill>
              </a:rPr>
              <a:t>Cinsiyet, cinsel yönelim, yaş, fiziksel yetenekler, engellilik vb. hakkında olabilir.</a:t>
            </a:r>
            <a:endParaRPr lang="tr-TR" sz="2800" dirty="0">
              <a:solidFill>
                <a:schemeClr val="tx1"/>
              </a:solidFill>
              <a:latin typeface="Calibri"/>
              <a:ea typeface="Calibri"/>
              <a:cs typeface="Calibri"/>
              <a:sym typeface="Calibri"/>
            </a:endParaRPr>
          </a:p>
          <a:p>
            <a:pPr marL="0" marR="0" lvl="0" indent="0" algn="r" rtl="0">
              <a:spcBef>
                <a:spcPts val="0"/>
              </a:spcBef>
              <a:spcAft>
                <a:spcPts val="0"/>
              </a:spcAft>
              <a:buNone/>
            </a:pPr>
            <a:endParaRPr sz="2800" dirty="0">
              <a:solidFill>
                <a:schemeClr val="tx1"/>
              </a:solidFill>
              <a:sym typeface="Arial"/>
            </a:endParaRPr>
          </a:p>
        </p:txBody>
      </p:sp>
      <p:sp>
        <p:nvSpPr>
          <p:cNvPr id="11" name="Google Shape;202;p12">
            <a:extLst>
              <a:ext uri="{FF2B5EF4-FFF2-40B4-BE49-F238E27FC236}">
                <a16:creationId xmlns:a16="http://schemas.microsoft.com/office/drawing/2014/main" id="{91AAB615-DB96-43D9-9B7F-AD69EA4B42D0}"/>
              </a:ext>
            </a:extLst>
          </p:cNvPr>
          <p:cNvSpPr/>
          <p:nvPr/>
        </p:nvSpPr>
        <p:spPr>
          <a:xfrm>
            <a:off x="15656337" y="7418439"/>
            <a:ext cx="3387867" cy="2868561"/>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9689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C0A6AD-C77E-40B8-AF2F-A00BB525277A}"/>
              </a:ext>
            </a:extLst>
          </p:cNvPr>
          <p:cNvSpPr>
            <a:spLocks noGrp="1"/>
          </p:cNvSpPr>
          <p:nvPr>
            <p:ph idx="1"/>
          </p:nvPr>
        </p:nvSpPr>
        <p:spPr>
          <a:xfrm>
            <a:off x="1737360" y="2995771"/>
            <a:ext cx="15125700" cy="3877985"/>
          </a:xfrm>
        </p:spPr>
        <p:txBody>
          <a:bodyPr/>
          <a:lstStyle/>
          <a:p>
            <a:pPr indent="0"/>
            <a:r>
              <a:rPr lang="tr-TR" sz="2800" dirty="0">
                <a:solidFill>
                  <a:schemeClr val="dk1"/>
                </a:solidFill>
              </a:rPr>
              <a:t>Bir sınıfın içinde, farklı arka planlara, tecrübelere, kültürel bağlamlara ve dünya görüşüne sahip öğrenciler bulunabilir. Bireylere ve gruplara değer vererek ve sınıfta eşitliğin ve karşılıklı saygının hâkim olduğu bir iklimi yaratarak, çeşitliliği desteklemek ve korumak önemlidir.</a:t>
            </a:r>
          </a:p>
          <a:p>
            <a:pPr indent="0"/>
            <a:endParaRPr lang="tr-TR" sz="2800" dirty="0">
              <a:solidFill>
                <a:schemeClr val="dk1"/>
              </a:solidFill>
            </a:endParaRPr>
          </a:p>
          <a:p>
            <a:pPr indent="0"/>
            <a:r>
              <a:rPr lang="tr-TR" sz="2800" dirty="0">
                <a:solidFill>
                  <a:schemeClr val="dk1"/>
                </a:solidFill>
              </a:rPr>
              <a:t>Eğitmenler sınıf ortamda çeşitliliği nasıl hayata geçireceklerini ve teşvik edeceklerini kavradıklarında şu sonuçları elde edeceklerdir:</a:t>
            </a:r>
            <a:br>
              <a:rPr lang="en-US" sz="2800" dirty="0">
                <a:solidFill>
                  <a:schemeClr val="dk1"/>
                </a:solidFill>
              </a:rPr>
            </a:br>
            <a:br>
              <a:rPr lang="en-US" sz="2800" dirty="0">
                <a:solidFill>
                  <a:schemeClr val="dk1"/>
                </a:solidFill>
              </a:rPr>
            </a:br>
            <a:endParaRPr lang="el-GR" sz="2800" dirty="0">
              <a:solidFill>
                <a:schemeClr val="tx1"/>
              </a:solidFill>
            </a:endParaRPr>
          </a:p>
        </p:txBody>
      </p:sp>
      <p:sp>
        <p:nvSpPr>
          <p:cNvPr id="4" name="Başlık 1">
            <a:extLst>
              <a:ext uri="{FF2B5EF4-FFF2-40B4-BE49-F238E27FC236}">
                <a16:creationId xmlns:a16="http://schemas.microsoft.com/office/drawing/2014/main" id="{A7555087-72FA-4C2D-9DC5-192CDFEC5AE3}"/>
              </a:ext>
            </a:extLst>
          </p:cNvPr>
          <p:cNvSpPr txBox="1">
            <a:spLocks/>
          </p:cNvSpPr>
          <p:nvPr/>
        </p:nvSpPr>
        <p:spPr>
          <a:xfrm>
            <a:off x="2065020" y="1573809"/>
            <a:ext cx="10721340" cy="57708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1750" b="0" i="0" u="none" strike="noStrike" cap="none">
                <a:solidFill>
                  <a:srgbClr val="F4FAE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it-IT" sz="3750" b="1" dirty="0">
                <a:solidFill>
                  <a:srgbClr val="4472C4"/>
                </a:solidFill>
                <a:latin typeface="Arial" panose="020B0604020202020204" pitchFamily="34" charset="0"/>
                <a:cs typeface="Arial" panose="020B0604020202020204" pitchFamily="34" charset="0"/>
              </a:rPr>
              <a:t>2.3. Sınıftaki Çeşitlilik</a:t>
            </a:r>
            <a:endParaRPr lang="en-GB" sz="3750" b="1" dirty="0">
              <a:solidFill>
                <a:srgbClr val="4472C4"/>
              </a:solidFill>
              <a:latin typeface="Arial" panose="020B0604020202020204" pitchFamily="34" charset="0"/>
              <a:cs typeface="Arial" panose="020B0604020202020204" pitchFamily="34" charset="0"/>
            </a:endParaRPr>
          </a:p>
        </p:txBody>
      </p:sp>
      <p:sp>
        <p:nvSpPr>
          <p:cNvPr id="5" name="Google Shape;224;p13">
            <a:extLst>
              <a:ext uri="{FF2B5EF4-FFF2-40B4-BE49-F238E27FC236}">
                <a16:creationId xmlns:a16="http://schemas.microsoft.com/office/drawing/2014/main" id="{FF7F40BF-7875-484A-A3EC-575ED9C8B48D}"/>
              </a:ext>
            </a:extLst>
          </p:cNvPr>
          <p:cNvSpPr txBox="1"/>
          <p:nvPr/>
        </p:nvSpPr>
        <p:spPr>
          <a:xfrm>
            <a:off x="2065020" y="6620285"/>
            <a:ext cx="14104619" cy="1384954"/>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rgbClr val="7B3C15"/>
              </a:buClr>
              <a:buSzPts val="2800"/>
              <a:buFont typeface="Noto Sans Symbols"/>
              <a:buChar char="✔"/>
            </a:pPr>
            <a:r>
              <a:rPr lang="tr-TR" sz="2800" b="1" dirty="0">
                <a:solidFill>
                  <a:srgbClr val="7B3C15"/>
                </a:solidFill>
              </a:rPr>
              <a:t>Öğretim performanslarını ve kültürel yeterliliklerini geliştirecekler.</a:t>
            </a:r>
            <a:endParaRPr sz="2800" dirty="0"/>
          </a:p>
          <a:p>
            <a:pPr marL="457200" marR="0" lvl="0" indent="-457200" algn="just" rtl="0">
              <a:spcBef>
                <a:spcPts val="0"/>
              </a:spcBef>
              <a:spcAft>
                <a:spcPts val="0"/>
              </a:spcAft>
              <a:buClr>
                <a:srgbClr val="7B3C15"/>
              </a:buClr>
              <a:buSzPts val="2800"/>
              <a:buFont typeface="Noto Sans Symbols"/>
              <a:buChar char="✔"/>
            </a:pPr>
            <a:r>
              <a:rPr lang="tr-TR" sz="2800" b="1" dirty="0">
                <a:solidFill>
                  <a:srgbClr val="7B3C15"/>
                </a:solidFill>
              </a:rPr>
              <a:t>Kendi sınıfları ve mutfak sektörüyle ilgili güvenli ve pozitif bir algı yaratacaklar.</a:t>
            </a:r>
            <a:endParaRPr sz="2800" dirty="0"/>
          </a:p>
          <a:p>
            <a:pPr marL="457200" marR="0" lvl="0" indent="-457200" algn="just" rtl="0">
              <a:spcBef>
                <a:spcPts val="0"/>
              </a:spcBef>
              <a:spcAft>
                <a:spcPts val="0"/>
              </a:spcAft>
              <a:buClr>
                <a:srgbClr val="7B3C15"/>
              </a:buClr>
              <a:buSzPts val="2800"/>
              <a:buFont typeface="Noto Sans Symbols"/>
              <a:buChar char="✔"/>
            </a:pPr>
            <a:r>
              <a:rPr lang="tr-TR" sz="2800" b="1" dirty="0">
                <a:solidFill>
                  <a:srgbClr val="7B3C15"/>
                </a:solidFill>
                <a:latin typeface="Arial"/>
                <a:ea typeface="Arial"/>
                <a:cs typeface="Arial"/>
                <a:sym typeface="Arial"/>
              </a:rPr>
              <a:t>Ayrımcılığı ve adaletsizliği azaltacaklar.</a:t>
            </a:r>
            <a:endParaRPr sz="28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1640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29"/>
        <p:cNvGrpSpPr/>
        <p:nvPr/>
      </p:nvGrpSpPr>
      <p:grpSpPr>
        <a:xfrm>
          <a:off x="0" y="0"/>
          <a:ext cx="0" cy="0"/>
          <a:chOff x="0" y="0"/>
          <a:chExt cx="0" cy="0"/>
        </a:xfrm>
      </p:grpSpPr>
      <p:sp>
        <p:nvSpPr>
          <p:cNvPr id="230" name="Google Shape;230;p14"/>
          <p:cNvSpPr/>
          <p:nvPr/>
        </p:nvSpPr>
        <p:spPr>
          <a:xfrm>
            <a:off x="12573000" y="0"/>
            <a:ext cx="5715000" cy="10287000"/>
          </a:xfrm>
          <a:custGeom>
            <a:avLst/>
            <a:gdLst/>
            <a:ahLst/>
            <a:cxnLst/>
            <a:rect l="l" t="t" r="r" b="b"/>
            <a:pathLst>
              <a:path w="5715000" h="10287000" extrusionOk="0">
                <a:moveTo>
                  <a:pt x="0" y="10287000"/>
                </a:moveTo>
                <a:lnTo>
                  <a:pt x="5715000" y="10287000"/>
                </a:lnTo>
                <a:lnTo>
                  <a:pt x="5715000" y="0"/>
                </a:lnTo>
                <a:lnTo>
                  <a:pt x="0" y="0"/>
                </a:lnTo>
                <a:lnTo>
                  <a:pt x="0" y="10287000"/>
                </a:lnTo>
                <a:close/>
              </a:path>
            </a:pathLst>
          </a:custGeom>
          <a:solidFill>
            <a:srgbClr val="F4FA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 name="Google Shape;231;p14"/>
          <p:cNvSpPr/>
          <p:nvPr/>
        </p:nvSpPr>
        <p:spPr>
          <a:xfrm>
            <a:off x="0" y="0"/>
            <a:ext cx="5715000" cy="10287000"/>
          </a:xfrm>
          <a:custGeom>
            <a:avLst/>
            <a:gdLst/>
            <a:ahLst/>
            <a:cxnLst/>
            <a:rect l="l" t="t" r="r" b="b"/>
            <a:pathLst>
              <a:path w="5715000" h="10287000" extrusionOk="0">
                <a:moveTo>
                  <a:pt x="0" y="10287000"/>
                </a:moveTo>
                <a:lnTo>
                  <a:pt x="5715000" y="10287000"/>
                </a:lnTo>
                <a:lnTo>
                  <a:pt x="5715000" y="0"/>
                </a:lnTo>
                <a:lnTo>
                  <a:pt x="0" y="0"/>
                </a:lnTo>
                <a:lnTo>
                  <a:pt x="0" y="10287000"/>
                </a:lnTo>
                <a:close/>
              </a:path>
            </a:pathLst>
          </a:custGeom>
          <a:solidFill>
            <a:srgbClr val="F4FA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32" name="Google Shape;232;p14"/>
          <p:cNvPicPr preferRelativeResize="0"/>
          <p:nvPr/>
        </p:nvPicPr>
        <p:blipFill rotWithShape="1">
          <a:blip r:embed="rId3">
            <a:alphaModFix/>
          </a:blip>
          <a:srcRect/>
          <a:stretch/>
        </p:blipFill>
        <p:spPr>
          <a:xfrm>
            <a:off x="11353801" y="571498"/>
            <a:ext cx="6095999" cy="9143999"/>
          </a:xfrm>
          <a:prstGeom prst="rect">
            <a:avLst/>
          </a:prstGeom>
          <a:noFill/>
          <a:ln>
            <a:noFill/>
          </a:ln>
        </p:spPr>
      </p:pic>
      <p:grpSp>
        <p:nvGrpSpPr>
          <p:cNvPr id="233" name="Google Shape;233;p14"/>
          <p:cNvGrpSpPr/>
          <p:nvPr/>
        </p:nvGrpSpPr>
        <p:grpSpPr>
          <a:xfrm>
            <a:off x="4693920" y="0"/>
            <a:ext cx="8010569" cy="10286999"/>
            <a:chOff x="4693920" y="0"/>
            <a:chExt cx="8010569" cy="10286999"/>
          </a:xfrm>
        </p:grpSpPr>
        <p:sp>
          <p:nvSpPr>
            <p:cNvPr id="234" name="Google Shape;234;p14"/>
            <p:cNvSpPr/>
            <p:nvPr/>
          </p:nvSpPr>
          <p:spPr>
            <a:xfrm>
              <a:off x="4693920" y="7995300"/>
              <a:ext cx="3743309" cy="2291699"/>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 name="Google Shape;235;p14"/>
            <p:cNvSpPr/>
            <p:nvPr/>
          </p:nvSpPr>
          <p:spPr>
            <a:xfrm>
              <a:off x="10037490" y="0"/>
              <a:ext cx="2666999" cy="180882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236" name="Google Shape;236;p14"/>
          <p:cNvPicPr preferRelativeResize="0"/>
          <p:nvPr/>
        </p:nvPicPr>
        <p:blipFill rotWithShape="1">
          <a:blip r:embed="rId6">
            <a:alphaModFix/>
          </a:blip>
          <a:srcRect/>
          <a:stretch/>
        </p:blipFill>
        <p:spPr>
          <a:xfrm>
            <a:off x="533400" y="571498"/>
            <a:ext cx="7902221" cy="9143998"/>
          </a:xfrm>
          <a:prstGeom prst="rect">
            <a:avLst/>
          </a:prstGeom>
          <a:noFill/>
          <a:ln>
            <a:noFill/>
          </a:ln>
        </p:spPr>
      </p:pic>
      <p:sp>
        <p:nvSpPr>
          <p:cNvPr id="237" name="Google Shape;237;p14"/>
          <p:cNvSpPr/>
          <p:nvPr/>
        </p:nvSpPr>
        <p:spPr>
          <a:xfrm>
            <a:off x="5715000" y="0"/>
            <a:ext cx="6858000" cy="10287000"/>
          </a:xfrm>
          <a:custGeom>
            <a:avLst/>
            <a:gdLst/>
            <a:ahLst/>
            <a:cxnLst/>
            <a:rect l="l" t="t" r="r" b="b"/>
            <a:pathLst>
              <a:path w="6858000" h="10287000" extrusionOk="0">
                <a:moveTo>
                  <a:pt x="6858000" y="10287000"/>
                </a:moveTo>
                <a:lnTo>
                  <a:pt x="0" y="10287000"/>
                </a:lnTo>
                <a:lnTo>
                  <a:pt x="0" y="0"/>
                </a:lnTo>
                <a:lnTo>
                  <a:pt x="6858000" y="0"/>
                </a:lnTo>
                <a:lnTo>
                  <a:pt x="6858000" y="10287000"/>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 name="Google Shape;238;p14"/>
          <p:cNvSpPr txBox="1"/>
          <p:nvPr/>
        </p:nvSpPr>
        <p:spPr>
          <a:xfrm>
            <a:off x="6624483" y="786893"/>
            <a:ext cx="5224145" cy="10246716"/>
          </a:xfrm>
          <a:prstGeom prst="rect">
            <a:avLst/>
          </a:prstGeom>
          <a:noFill/>
          <a:ln>
            <a:noFill/>
          </a:ln>
        </p:spPr>
        <p:txBody>
          <a:bodyPr spcFirstLastPara="1" wrap="square" lIns="0" tIns="12700" rIns="0" bIns="0" anchor="t" anchorCtr="0">
            <a:spAutoFit/>
          </a:bodyPr>
          <a:lstStyle/>
          <a:p>
            <a:pPr marL="12700" marR="5080" lvl="0" indent="0" algn="ctr" rtl="0">
              <a:lnSpc>
                <a:spcPct val="123000"/>
              </a:lnSpc>
              <a:spcBef>
                <a:spcPts val="0"/>
              </a:spcBef>
              <a:spcAft>
                <a:spcPts val="0"/>
              </a:spcAft>
              <a:buNone/>
            </a:pPr>
            <a:r>
              <a:rPr lang="tr-TR" sz="3600" dirty="0">
                <a:solidFill>
                  <a:srgbClr val="F4FAEC"/>
                </a:solidFill>
              </a:rPr>
              <a:t>Sonuncu fakat son derece önemli olarak, eğitmenler </a:t>
            </a:r>
            <a:r>
              <a:rPr lang="tr-TR" sz="3600" b="1" i="1" u="sng" dirty="0">
                <a:solidFill>
                  <a:srgbClr val="F4FAEC"/>
                </a:solidFill>
              </a:rPr>
              <a:t>iş yerindeki çeşitliliğin üretkenliği ve </a:t>
            </a:r>
            <a:r>
              <a:rPr lang="tr-TR" sz="3600" b="1" i="1" u="sng" dirty="0" err="1">
                <a:solidFill>
                  <a:srgbClr val="F4FAEC"/>
                </a:solidFill>
              </a:rPr>
              <a:t>inovasyonu</a:t>
            </a:r>
            <a:r>
              <a:rPr lang="tr-TR" sz="3600" b="1" i="1" u="sng" dirty="0">
                <a:solidFill>
                  <a:srgbClr val="F4FAEC"/>
                </a:solidFill>
              </a:rPr>
              <a:t> arttırdığının kanıtlandığı </a:t>
            </a:r>
            <a:r>
              <a:rPr lang="tr-TR" sz="3600" dirty="0">
                <a:solidFill>
                  <a:srgbClr val="F4FAEC"/>
                </a:solidFill>
              </a:rPr>
              <a:t>gerçeğinin farkında olmalıdırlar ve bu durum yiyecek ve içecek endüstrisinin mevcut küresel pazarın taleplerinde rekabetçi ve çekici olmak için ihtiyaç duyduğu bir şeydir.</a:t>
            </a:r>
            <a:endParaRPr sz="3600" dirty="0">
              <a:solidFill>
                <a:srgbClr val="F4FAEC"/>
              </a:solidFill>
              <a:latin typeface="Arial"/>
              <a:ea typeface="Arial"/>
              <a:cs typeface="Arial"/>
              <a:sym typeface="Arial"/>
            </a:endParaRPr>
          </a:p>
          <a:p>
            <a:pPr marL="12700" marR="5080" lvl="0" indent="0" algn="ctr" rtl="0">
              <a:lnSpc>
                <a:spcPct val="123000"/>
              </a:lnSpc>
              <a:spcBef>
                <a:spcPts val="100"/>
              </a:spcBef>
              <a:spcAft>
                <a:spcPts val="0"/>
              </a:spcAft>
              <a:buNone/>
            </a:pPr>
            <a:endParaRPr sz="3600" dirty="0">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310E37-3899-480F-855E-DCF8C4378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7730" y="7226923"/>
            <a:ext cx="4171122" cy="3060078"/>
          </a:xfrm>
          <a:prstGeom prst="rect">
            <a:avLst/>
          </a:prstGeom>
        </p:spPr>
      </p:pic>
      <p:pic>
        <p:nvPicPr>
          <p:cNvPr id="7" name="Picture 6">
            <a:extLst>
              <a:ext uri="{FF2B5EF4-FFF2-40B4-BE49-F238E27FC236}">
                <a16:creationId xmlns:a16="http://schemas.microsoft.com/office/drawing/2014/main" id="{C1CDCA4A-DE0B-4B67-9FE4-F090B911C59D}"/>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551170" y="796598"/>
            <a:ext cx="1354292" cy="1354292"/>
          </a:xfrm>
          <a:prstGeom prst="rect">
            <a:avLst/>
          </a:prstGeom>
        </p:spPr>
      </p:pic>
      <p:sp>
        <p:nvSpPr>
          <p:cNvPr id="8" name="Başlık 1">
            <a:extLst>
              <a:ext uri="{FF2B5EF4-FFF2-40B4-BE49-F238E27FC236}">
                <a16:creationId xmlns:a16="http://schemas.microsoft.com/office/drawing/2014/main" id="{6F213C30-5354-4490-B273-466F08AAE920}"/>
              </a:ext>
            </a:extLst>
          </p:cNvPr>
          <p:cNvSpPr txBox="1">
            <a:spLocks/>
          </p:cNvSpPr>
          <p:nvPr/>
        </p:nvSpPr>
        <p:spPr>
          <a:xfrm>
            <a:off x="2065020" y="1573809"/>
            <a:ext cx="10721340" cy="57708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1750" b="0" i="0" u="none" strike="noStrike" cap="none">
                <a:solidFill>
                  <a:srgbClr val="F4FAE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tr-TR" sz="3750" b="1" dirty="0">
                <a:solidFill>
                  <a:srgbClr val="4472C4"/>
                </a:solidFill>
                <a:latin typeface="Arial" panose="020B0604020202020204" pitchFamily="34" charset="0"/>
                <a:cs typeface="Arial" panose="020B0604020202020204" pitchFamily="34" charset="0"/>
              </a:rPr>
              <a:t>Öz düşünüm Zamanı</a:t>
            </a:r>
            <a:endParaRPr lang="en-GB" sz="3750" b="1" dirty="0">
              <a:solidFill>
                <a:srgbClr val="4472C4"/>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069CD54-6459-405E-865D-6605C3B7B5D8}"/>
              </a:ext>
            </a:extLst>
          </p:cNvPr>
          <p:cNvSpPr/>
          <p:nvPr/>
        </p:nvSpPr>
        <p:spPr>
          <a:xfrm>
            <a:off x="2065020" y="2928101"/>
            <a:ext cx="13135223" cy="3366682"/>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tr-TR" sz="2800" b="1" dirty="0">
                <a:solidFill>
                  <a:schemeClr val="tx1"/>
                </a:solidFill>
              </a:rPr>
              <a:t>Bu ünitede gördüğünüz her şeyi dikkate alarak, göçmen öğrencileri eğitirken sizin sınıfınızda ne tür çeşitlilikler var (farklı geçmişler, tecrübeler, kültürel bağlamlar ve dünya görüşleri gibi)? Bunlardan bazılarını listeleyin. Bunlar göçmenleri eğitirken birer engel mi yoksa fayda mı? Ve neden?</a:t>
            </a:r>
            <a:endParaRPr lang="el-GR" sz="2800" b="1" dirty="0">
              <a:solidFill>
                <a:schemeClr val="tx1"/>
              </a:solidFill>
            </a:endParaRPr>
          </a:p>
        </p:txBody>
      </p:sp>
    </p:spTree>
    <p:extLst>
      <p:ext uri="{BB962C8B-B14F-4D97-AF65-F5344CB8AC3E}">
        <p14:creationId xmlns:p14="http://schemas.microsoft.com/office/powerpoint/2010/main" val="4282121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242"/>
        <p:cNvGrpSpPr/>
        <p:nvPr/>
      </p:nvGrpSpPr>
      <p:grpSpPr>
        <a:xfrm>
          <a:off x="0" y="0"/>
          <a:ext cx="0" cy="0"/>
          <a:chOff x="0" y="0"/>
          <a:chExt cx="0" cy="0"/>
        </a:xfrm>
      </p:grpSpPr>
      <p:sp>
        <p:nvSpPr>
          <p:cNvPr id="243" name="Google Shape;243;p15"/>
          <p:cNvSpPr/>
          <p:nvPr/>
        </p:nvSpPr>
        <p:spPr>
          <a:xfrm>
            <a:off x="0" y="0"/>
            <a:ext cx="18288000" cy="10287000"/>
          </a:xfrm>
          <a:custGeom>
            <a:avLst/>
            <a:gdLst/>
            <a:ahLst/>
            <a:cxnLst/>
            <a:rect l="l" t="t" r="r" b="b"/>
            <a:pathLst>
              <a:path w="18288000" h="10287000" extrusionOk="0">
                <a:moveTo>
                  <a:pt x="18288000" y="10287000"/>
                </a:moveTo>
                <a:lnTo>
                  <a:pt x="0" y="10287000"/>
                </a:lnTo>
                <a:lnTo>
                  <a:pt x="0" y="0"/>
                </a:lnTo>
                <a:lnTo>
                  <a:pt x="18288000" y="0"/>
                </a:lnTo>
                <a:lnTo>
                  <a:pt x="18288000" y="10287000"/>
                </a:lnTo>
                <a:close/>
              </a:path>
            </a:pathLst>
          </a:custGeom>
          <a:solidFill>
            <a:srgbClr val="F4FA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44" name="Google Shape;244;p15"/>
          <p:cNvPicPr preferRelativeResize="0"/>
          <p:nvPr/>
        </p:nvPicPr>
        <p:blipFill rotWithShape="1">
          <a:blip r:embed="rId3">
            <a:alphaModFix/>
          </a:blip>
          <a:srcRect/>
          <a:stretch/>
        </p:blipFill>
        <p:spPr>
          <a:xfrm>
            <a:off x="6119288" y="-22860"/>
            <a:ext cx="12168712" cy="10292683"/>
          </a:xfrm>
          <a:prstGeom prst="rect">
            <a:avLst/>
          </a:prstGeom>
          <a:noFill/>
          <a:ln>
            <a:noFill/>
          </a:ln>
        </p:spPr>
      </p:pic>
      <p:grpSp>
        <p:nvGrpSpPr>
          <p:cNvPr id="245" name="Google Shape;245;p15"/>
          <p:cNvGrpSpPr/>
          <p:nvPr/>
        </p:nvGrpSpPr>
        <p:grpSpPr>
          <a:xfrm>
            <a:off x="0" y="1028699"/>
            <a:ext cx="11029950" cy="9258300"/>
            <a:chOff x="0" y="1028699"/>
            <a:chExt cx="11029950" cy="9258300"/>
          </a:xfrm>
        </p:grpSpPr>
        <p:sp>
          <p:nvSpPr>
            <p:cNvPr id="246" name="Google Shape;246;p15"/>
            <p:cNvSpPr/>
            <p:nvPr/>
          </p:nvSpPr>
          <p:spPr>
            <a:xfrm>
              <a:off x="0" y="5837873"/>
              <a:ext cx="4502856" cy="4449126"/>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 name="Google Shape;247;p15"/>
            <p:cNvSpPr/>
            <p:nvPr/>
          </p:nvSpPr>
          <p:spPr>
            <a:xfrm>
              <a:off x="1028700" y="1028699"/>
              <a:ext cx="10001250" cy="5343525"/>
            </a:xfrm>
            <a:custGeom>
              <a:avLst/>
              <a:gdLst/>
              <a:ahLst/>
              <a:cxnLst/>
              <a:rect l="l" t="t" r="r" b="b"/>
              <a:pathLst>
                <a:path w="10001250" h="5343525" extrusionOk="0">
                  <a:moveTo>
                    <a:pt x="10001250" y="5343525"/>
                  </a:moveTo>
                  <a:lnTo>
                    <a:pt x="0" y="5343525"/>
                  </a:lnTo>
                  <a:lnTo>
                    <a:pt x="0" y="0"/>
                  </a:lnTo>
                  <a:lnTo>
                    <a:pt x="10001250" y="0"/>
                  </a:lnTo>
                  <a:lnTo>
                    <a:pt x="10001250" y="5343525"/>
                  </a:lnTo>
                  <a:close/>
                </a:path>
              </a:pathLst>
            </a:custGeom>
            <a:solidFill>
              <a:srgbClr val="6A8B4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8" name="Google Shape;248;p15"/>
          <p:cNvSpPr txBox="1"/>
          <p:nvPr/>
        </p:nvSpPr>
        <p:spPr>
          <a:xfrm>
            <a:off x="2214880" y="3496666"/>
            <a:ext cx="8072120" cy="1334340"/>
          </a:xfrm>
          <a:prstGeom prst="rect">
            <a:avLst/>
          </a:prstGeom>
          <a:noFill/>
          <a:ln>
            <a:noFill/>
          </a:ln>
        </p:spPr>
        <p:txBody>
          <a:bodyPr spcFirstLastPara="1" wrap="square" lIns="0" tIns="498475" rIns="0" bIns="0" anchor="t" anchorCtr="0">
            <a:spAutoFit/>
          </a:bodyPr>
          <a:lstStyle/>
          <a:p>
            <a:pPr marL="0" marR="0" lvl="0" indent="0" algn="ctr" rtl="0">
              <a:lnSpc>
                <a:spcPct val="100000"/>
              </a:lnSpc>
              <a:spcBef>
                <a:spcPts val="0"/>
              </a:spcBef>
              <a:spcAft>
                <a:spcPts val="0"/>
              </a:spcAft>
              <a:buNone/>
            </a:pPr>
            <a:r>
              <a:rPr lang="tr-TR" sz="5400" b="1" dirty="0">
                <a:solidFill>
                  <a:srgbClr val="F4FAEC"/>
                </a:solidFill>
                <a:latin typeface="Arial"/>
                <a:ea typeface="Arial"/>
                <a:cs typeface="Arial"/>
                <a:sym typeface="Arial"/>
              </a:rPr>
              <a:t>Kültürel Çeşitlilik Nedir?</a:t>
            </a:r>
            <a:endParaRPr sz="5400" b="1" dirty="0">
              <a:solidFill>
                <a:srgbClr val="F4FAEC"/>
              </a:solidFill>
              <a:latin typeface="Arial"/>
              <a:ea typeface="Arial"/>
              <a:cs typeface="Arial"/>
              <a:sym typeface="Arial"/>
            </a:endParaRPr>
          </a:p>
        </p:txBody>
      </p:sp>
      <p:sp>
        <p:nvSpPr>
          <p:cNvPr id="249" name="Google Shape;249;p15"/>
          <p:cNvSpPr txBox="1">
            <a:spLocks noGrp="1"/>
          </p:cNvSpPr>
          <p:nvPr>
            <p:ph type="title"/>
          </p:nvPr>
        </p:nvSpPr>
        <p:spPr>
          <a:xfrm>
            <a:off x="3918857" y="2220687"/>
            <a:ext cx="4844143" cy="1489495"/>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tr-TR" sz="9600" b="1" dirty="0"/>
              <a:t>Ünite</a:t>
            </a:r>
            <a:r>
              <a:rPr lang="en-US" sz="9600" b="1" dirty="0"/>
              <a:t> 3</a:t>
            </a:r>
            <a:endParaRPr sz="96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C0A6AD-C77E-40B8-AF2F-A00BB525277A}"/>
              </a:ext>
            </a:extLst>
          </p:cNvPr>
          <p:cNvSpPr>
            <a:spLocks noGrp="1"/>
          </p:cNvSpPr>
          <p:nvPr>
            <p:ph idx="1"/>
          </p:nvPr>
        </p:nvSpPr>
        <p:spPr>
          <a:xfrm>
            <a:off x="1905001" y="2648265"/>
            <a:ext cx="11323320" cy="6373540"/>
          </a:xfrm>
        </p:spPr>
        <p:txBody>
          <a:bodyPr/>
          <a:lstStyle/>
          <a:p>
            <a:pPr lvl="0" indent="-457200" algn="just">
              <a:lnSpc>
                <a:spcPct val="107000"/>
              </a:lnSpc>
              <a:buClr>
                <a:schemeClr val="dk1"/>
              </a:buClr>
              <a:buSzPts val="3200"/>
              <a:buBlip>
                <a:blip r:embed="rId2">
                  <a:extLst>
                    <a:ext uri="{96DAC541-7B7A-43D3-8B79-37D633B846F1}">
                      <asvg:svgBlip xmlns:asvg="http://schemas.microsoft.com/office/drawing/2016/SVG/main" r:embed="rId3"/>
                    </a:ext>
                  </a:extLst>
                </a:blip>
              </a:buBlip>
            </a:pPr>
            <a:r>
              <a:rPr lang="tr-TR" sz="2800" dirty="0">
                <a:solidFill>
                  <a:schemeClr val="dk1"/>
                </a:solidFill>
              </a:rPr>
              <a:t>Bu ünite göç konularıyla ilgili olarak «</a:t>
            </a:r>
            <a:r>
              <a:rPr lang="tr-TR" sz="2800" b="1" dirty="0">
                <a:solidFill>
                  <a:schemeClr val="dk1"/>
                </a:solidFill>
              </a:rPr>
              <a:t>kültürel çeşitlilik</a:t>
            </a:r>
            <a:r>
              <a:rPr lang="tr-TR" sz="2800" dirty="0">
                <a:solidFill>
                  <a:schemeClr val="dk1"/>
                </a:solidFill>
              </a:rPr>
              <a:t>» kavramına odaklanmaktadır.</a:t>
            </a:r>
            <a:endParaRPr lang="en-US" sz="2800" dirty="0"/>
          </a:p>
          <a:p>
            <a:pPr marL="0" lvl="0" indent="0" algn="just">
              <a:lnSpc>
                <a:spcPct val="107000"/>
              </a:lnSpc>
              <a:spcBef>
                <a:spcPts val="800"/>
              </a:spcBef>
            </a:pPr>
            <a:endParaRPr lang="en-US" sz="2800" dirty="0">
              <a:solidFill>
                <a:schemeClr val="dk1"/>
              </a:solidFill>
            </a:endParaRPr>
          </a:p>
          <a:p>
            <a:pPr lvl="0" indent="-457200">
              <a:lnSpc>
                <a:spcPct val="107000"/>
              </a:lnSpc>
              <a:spcBef>
                <a:spcPts val="800"/>
              </a:spcBef>
              <a:buClr>
                <a:schemeClr val="dk1"/>
              </a:buClr>
              <a:buSzPts val="3200"/>
              <a:buBlip>
                <a:blip r:embed="rId2">
                  <a:extLst>
                    <a:ext uri="{96DAC541-7B7A-43D3-8B79-37D633B846F1}">
                      <asvg:svgBlip xmlns:asvg="http://schemas.microsoft.com/office/drawing/2016/SVG/main" r:embed="rId3"/>
                    </a:ext>
                  </a:extLst>
                </a:blip>
              </a:buBlip>
            </a:pPr>
            <a:r>
              <a:rPr lang="tr-TR" sz="2800" dirty="0">
                <a:solidFill>
                  <a:schemeClr val="dk1"/>
                </a:solidFill>
              </a:rPr>
              <a:t>Nitelikli Eğitimle ilgili olan Sürdürülebilir Kalkınma Amacı N.4, küresel vatandaşlıkla ilgili özel bir hedef (4.7) içermektedir: </a:t>
            </a:r>
            <a:r>
              <a:rPr lang="tr-TR" sz="2800" b="1" i="1" u="sng" dirty="0">
                <a:solidFill>
                  <a:schemeClr val="dk1"/>
                </a:solidFill>
              </a:rPr>
              <a:t>«2030’a kadar…kültürel çeşitliliğin ve kültürün sürdürülebilir kalkınmaya katkısının takdiri yoluyla bütün öğrenciler tarafından sürdürülebilir kalkınmanın ilerletilmesi için gereken bilgi ve becerinin kazanımının sağlanması»</a:t>
            </a:r>
            <a:endParaRPr lang="en-US" sz="2800" b="1" i="1" u="sng" dirty="0"/>
          </a:p>
          <a:p>
            <a:pPr marL="660400" lvl="0" indent="-457200">
              <a:lnSpc>
                <a:spcPct val="107000"/>
              </a:lnSpc>
              <a:spcBef>
                <a:spcPts val="800"/>
              </a:spcBef>
              <a:buClr>
                <a:schemeClr val="dk1"/>
              </a:buClr>
              <a:buSzPts val="3200"/>
              <a:buBlip>
                <a:blip r:embed="rId2">
                  <a:extLst>
                    <a:ext uri="{96DAC541-7B7A-43D3-8B79-37D633B846F1}">
                      <asvg:svgBlip xmlns:asvg="http://schemas.microsoft.com/office/drawing/2016/SVG/main" r:embed="rId3"/>
                    </a:ext>
                  </a:extLst>
                </a:blip>
              </a:buBlip>
            </a:pPr>
            <a:endParaRPr lang="en-US" sz="2800" dirty="0">
              <a:solidFill>
                <a:schemeClr val="dk1"/>
              </a:solidFill>
            </a:endParaRPr>
          </a:p>
          <a:p>
            <a:pPr lvl="0" indent="-457200">
              <a:lnSpc>
                <a:spcPct val="107000"/>
              </a:lnSpc>
              <a:spcBef>
                <a:spcPts val="800"/>
              </a:spcBef>
              <a:buClr>
                <a:schemeClr val="dk1"/>
              </a:buClr>
              <a:buSzPts val="3200"/>
              <a:buBlip>
                <a:blip r:embed="rId2">
                  <a:extLst>
                    <a:ext uri="{96DAC541-7B7A-43D3-8B79-37D633B846F1}">
                      <asvg:svgBlip xmlns:asvg="http://schemas.microsoft.com/office/drawing/2016/SVG/main" r:embed="rId3"/>
                    </a:ext>
                  </a:extLst>
                </a:blip>
              </a:buBlip>
            </a:pPr>
            <a:r>
              <a:rPr lang="tr-TR" sz="2800" dirty="0">
                <a:solidFill>
                  <a:schemeClr val="dk1"/>
                </a:solidFill>
              </a:rPr>
              <a:t>Bu nedenle, söz konusu eyleme göçmenlere eğitim veren eğiticilerin dahil edilmesi net bir ihtiyaçtır.</a:t>
            </a:r>
            <a:endParaRPr lang="en-US" sz="2800" dirty="0">
              <a:solidFill>
                <a:schemeClr val="dk1"/>
              </a:solidFill>
            </a:endParaRPr>
          </a:p>
          <a:p>
            <a:pPr marL="685800" indent="-457200">
              <a:buBlip>
                <a:blip r:embed="rId2">
                  <a:extLst>
                    <a:ext uri="{96DAC541-7B7A-43D3-8B79-37D633B846F1}">
                      <asvg:svgBlip xmlns:asvg="http://schemas.microsoft.com/office/drawing/2016/SVG/main" r:embed="rId3"/>
                    </a:ext>
                  </a:extLst>
                </a:blip>
              </a:buBlip>
            </a:pPr>
            <a:endParaRPr lang="el-GR" sz="2800" dirty="0">
              <a:solidFill>
                <a:schemeClr val="tx1"/>
              </a:solidFill>
            </a:endParaRPr>
          </a:p>
        </p:txBody>
      </p:sp>
      <p:sp>
        <p:nvSpPr>
          <p:cNvPr id="4" name="Başlık 1">
            <a:extLst>
              <a:ext uri="{FF2B5EF4-FFF2-40B4-BE49-F238E27FC236}">
                <a16:creationId xmlns:a16="http://schemas.microsoft.com/office/drawing/2014/main" id="{A7555087-72FA-4C2D-9DC5-192CDFEC5AE3}"/>
              </a:ext>
            </a:extLst>
          </p:cNvPr>
          <p:cNvSpPr txBox="1">
            <a:spLocks/>
          </p:cNvSpPr>
          <p:nvPr/>
        </p:nvSpPr>
        <p:spPr>
          <a:xfrm>
            <a:off x="1905000" y="1573809"/>
            <a:ext cx="10881360" cy="57708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1750" b="0" i="0" u="none" strike="noStrike" cap="none">
                <a:solidFill>
                  <a:srgbClr val="F4FAE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750" b="1" dirty="0">
                <a:solidFill>
                  <a:srgbClr val="4472C4"/>
                </a:solidFill>
                <a:latin typeface="Arial" panose="020B0604020202020204" pitchFamily="34" charset="0"/>
                <a:cs typeface="Arial" panose="020B0604020202020204" pitchFamily="34" charset="0"/>
              </a:rPr>
              <a:t>3.1.</a:t>
            </a:r>
            <a:r>
              <a:rPr lang="tr-TR" sz="3750" b="1" dirty="0">
                <a:solidFill>
                  <a:srgbClr val="4472C4"/>
                </a:solidFill>
                <a:latin typeface="Arial" panose="020B0604020202020204" pitchFamily="34" charset="0"/>
                <a:cs typeface="Arial" panose="020B0604020202020204" pitchFamily="34" charset="0"/>
              </a:rPr>
              <a:t>Sürdürülebilir Kalkınma Amaçları N.</a:t>
            </a:r>
            <a:r>
              <a:rPr lang="en-US" sz="3750" b="1" dirty="0">
                <a:solidFill>
                  <a:srgbClr val="4472C4"/>
                </a:solidFill>
                <a:latin typeface="Arial" panose="020B0604020202020204" pitchFamily="34" charset="0"/>
                <a:cs typeface="Arial" panose="020B0604020202020204" pitchFamily="34" charset="0"/>
              </a:rPr>
              <a:t>4 </a:t>
            </a:r>
          </a:p>
        </p:txBody>
      </p:sp>
      <p:pic>
        <p:nvPicPr>
          <p:cNvPr id="5" name="Google Shape;263;p16">
            <a:extLst>
              <a:ext uri="{FF2B5EF4-FFF2-40B4-BE49-F238E27FC236}">
                <a16:creationId xmlns:a16="http://schemas.microsoft.com/office/drawing/2014/main" id="{A336ADAA-8A99-4DF4-B98D-6E7C00AE2237}"/>
              </a:ext>
            </a:extLst>
          </p:cNvPr>
          <p:cNvPicPr preferRelativeResize="0"/>
          <p:nvPr/>
        </p:nvPicPr>
        <p:blipFill rotWithShape="1">
          <a:blip r:embed="rId4">
            <a:alphaModFix/>
          </a:blip>
          <a:srcRect/>
          <a:stretch/>
        </p:blipFill>
        <p:spPr>
          <a:xfrm>
            <a:off x="13503159" y="3965126"/>
            <a:ext cx="3898714" cy="3898714"/>
          </a:xfrm>
          <a:prstGeom prst="rect">
            <a:avLst/>
          </a:prstGeom>
          <a:noFill/>
          <a:ln>
            <a:noFill/>
          </a:ln>
          <a:effectLst>
            <a:outerShdw blurRad="292100" dist="139700" dir="2700000" algn="tl" rotWithShape="0">
              <a:srgbClr val="333333">
                <a:alpha val="64705"/>
              </a:srgbClr>
            </a:outerShdw>
          </a:effectLst>
        </p:spPr>
      </p:pic>
    </p:spTree>
    <p:extLst>
      <p:ext uri="{BB962C8B-B14F-4D97-AF65-F5344CB8AC3E}">
        <p14:creationId xmlns:p14="http://schemas.microsoft.com/office/powerpoint/2010/main" val="2309762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A7555087-72FA-4C2D-9DC5-192CDFEC5AE3}"/>
              </a:ext>
            </a:extLst>
          </p:cNvPr>
          <p:cNvSpPr txBox="1">
            <a:spLocks/>
          </p:cNvSpPr>
          <p:nvPr/>
        </p:nvSpPr>
        <p:spPr>
          <a:xfrm>
            <a:off x="2065020" y="1573809"/>
            <a:ext cx="13616940" cy="115416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1750" b="0" i="0" u="none" strike="noStrike" cap="none">
                <a:solidFill>
                  <a:srgbClr val="F4FAE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750" b="1" dirty="0">
                <a:solidFill>
                  <a:srgbClr val="4472C4"/>
                </a:solidFill>
                <a:latin typeface="Arial" panose="020B0604020202020204" pitchFamily="34" charset="0"/>
                <a:cs typeface="Arial" panose="020B0604020202020204" pitchFamily="34" charset="0"/>
              </a:rPr>
              <a:t>3.2. UNESCO, 2002</a:t>
            </a:r>
            <a:r>
              <a:rPr lang="tr-TR" sz="3750" b="1" dirty="0">
                <a:solidFill>
                  <a:srgbClr val="4472C4"/>
                </a:solidFill>
                <a:latin typeface="Arial" panose="020B0604020202020204" pitchFamily="34" charset="0"/>
                <a:cs typeface="Arial" panose="020B0604020202020204" pitchFamily="34" charset="0"/>
              </a:rPr>
              <a:t>’ye göre kültürel çeşitliliğin tanımı nedir?</a:t>
            </a:r>
            <a:r>
              <a:rPr lang="en-US" sz="3750" b="1" dirty="0">
                <a:solidFill>
                  <a:srgbClr val="4472C4"/>
                </a:solidFill>
                <a:latin typeface="Arial" panose="020B0604020202020204" pitchFamily="34" charset="0"/>
                <a:cs typeface="Arial" panose="020B0604020202020204" pitchFamily="34" charset="0"/>
              </a:rPr>
              <a:t> (1/4)</a:t>
            </a:r>
          </a:p>
        </p:txBody>
      </p:sp>
      <p:grpSp>
        <p:nvGrpSpPr>
          <p:cNvPr id="5" name="Google Shape;205;p12">
            <a:extLst>
              <a:ext uri="{FF2B5EF4-FFF2-40B4-BE49-F238E27FC236}">
                <a16:creationId xmlns:a16="http://schemas.microsoft.com/office/drawing/2014/main" id="{1BAF9145-B0B4-4C25-92E8-E156090396A4}"/>
              </a:ext>
            </a:extLst>
          </p:cNvPr>
          <p:cNvGrpSpPr/>
          <p:nvPr/>
        </p:nvGrpSpPr>
        <p:grpSpPr>
          <a:xfrm>
            <a:off x="8938463" y="1975215"/>
            <a:ext cx="357937" cy="8311973"/>
            <a:chOff x="8938463" y="451674"/>
            <a:chExt cx="423545" cy="9835515"/>
          </a:xfrm>
        </p:grpSpPr>
        <p:sp>
          <p:nvSpPr>
            <p:cNvPr id="6" name="Google Shape;206;p12">
              <a:extLst>
                <a:ext uri="{FF2B5EF4-FFF2-40B4-BE49-F238E27FC236}">
                  <a16:creationId xmlns:a16="http://schemas.microsoft.com/office/drawing/2014/main" id="{B89623AD-FC3D-4C16-A59E-8023ABF4DFCD}"/>
                </a:ext>
              </a:extLst>
            </p:cNvPr>
            <p:cNvSpPr/>
            <p:nvPr/>
          </p:nvSpPr>
          <p:spPr>
            <a:xfrm>
              <a:off x="9041257" y="451674"/>
              <a:ext cx="201930" cy="9835515"/>
            </a:xfrm>
            <a:custGeom>
              <a:avLst/>
              <a:gdLst/>
              <a:ahLst/>
              <a:cxnLst/>
              <a:rect l="l" t="t" r="r" b="b"/>
              <a:pathLst>
                <a:path w="201929" h="9835515" extrusionOk="0">
                  <a:moveTo>
                    <a:pt x="28448" y="1151039"/>
                  </a:moveTo>
                  <a:lnTo>
                    <a:pt x="24574" y="1154836"/>
                  </a:lnTo>
                  <a:lnTo>
                    <a:pt x="24574" y="1159319"/>
                  </a:lnTo>
                  <a:lnTo>
                    <a:pt x="26860" y="1160449"/>
                  </a:lnTo>
                  <a:lnTo>
                    <a:pt x="27622" y="1154493"/>
                  </a:lnTo>
                  <a:lnTo>
                    <a:pt x="28448" y="1151039"/>
                  </a:lnTo>
                  <a:close/>
                </a:path>
                <a:path w="201929" h="9835515" extrusionOk="0">
                  <a:moveTo>
                    <a:pt x="28486" y="787730"/>
                  </a:moveTo>
                  <a:lnTo>
                    <a:pt x="26873" y="789317"/>
                  </a:lnTo>
                  <a:lnTo>
                    <a:pt x="26860" y="791565"/>
                  </a:lnTo>
                  <a:lnTo>
                    <a:pt x="28346" y="791565"/>
                  </a:lnTo>
                  <a:lnTo>
                    <a:pt x="28486" y="787730"/>
                  </a:lnTo>
                  <a:close/>
                </a:path>
                <a:path w="201929" h="9835515" extrusionOk="0">
                  <a:moveTo>
                    <a:pt x="29146" y="1392529"/>
                  </a:moveTo>
                  <a:lnTo>
                    <a:pt x="24574" y="1387970"/>
                  </a:lnTo>
                  <a:lnTo>
                    <a:pt x="24574" y="1394777"/>
                  </a:lnTo>
                  <a:lnTo>
                    <a:pt x="29146" y="1397025"/>
                  </a:lnTo>
                  <a:lnTo>
                    <a:pt x="29146" y="1392529"/>
                  </a:lnTo>
                  <a:close/>
                </a:path>
                <a:path w="201929" h="9835515" extrusionOk="0">
                  <a:moveTo>
                    <a:pt x="29146" y="1340954"/>
                  </a:moveTo>
                  <a:lnTo>
                    <a:pt x="24053" y="1337564"/>
                  </a:lnTo>
                  <a:lnTo>
                    <a:pt x="22415" y="1340954"/>
                  </a:lnTo>
                  <a:lnTo>
                    <a:pt x="20129" y="1343202"/>
                  </a:lnTo>
                  <a:lnTo>
                    <a:pt x="20129" y="1345438"/>
                  </a:lnTo>
                  <a:lnTo>
                    <a:pt x="26860" y="1348790"/>
                  </a:lnTo>
                  <a:lnTo>
                    <a:pt x="29146" y="1345438"/>
                  </a:lnTo>
                  <a:lnTo>
                    <a:pt x="29146" y="1340954"/>
                  </a:lnTo>
                  <a:close/>
                </a:path>
                <a:path w="201929" h="9835515" extrusionOk="0">
                  <a:moveTo>
                    <a:pt x="29146" y="1148105"/>
                  </a:moveTo>
                  <a:lnTo>
                    <a:pt x="28448" y="1151039"/>
                  </a:lnTo>
                  <a:lnTo>
                    <a:pt x="29146" y="1150353"/>
                  </a:lnTo>
                  <a:lnTo>
                    <a:pt x="29146" y="1148105"/>
                  </a:lnTo>
                  <a:close/>
                </a:path>
                <a:path w="201929" h="9835515" extrusionOk="0">
                  <a:moveTo>
                    <a:pt x="31229" y="893521"/>
                  </a:moveTo>
                  <a:lnTo>
                    <a:pt x="29146" y="892479"/>
                  </a:lnTo>
                  <a:lnTo>
                    <a:pt x="29146" y="894715"/>
                  </a:lnTo>
                  <a:lnTo>
                    <a:pt x="31229" y="893521"/>
                  </a:lnTo>
                  <a:close/>
                </a:path>
                <a:path w="201929" h="9835515" extrusionOk="0">
                  <a:moveTo>
                    <a:pt x="31292" y="3038462"/>
                  </a:moveTo>
                  <a:lnTo>
                    <a:pt x="26809" y="3038462"/>
                  </a:lnTo>
                  <a:lnTo>
                    <a:pt x="29057" y="3040710"/>
                  </a:lnTo>
                  <a:lnTo>
                    <a:pt x="31292" y="3040710"/>
                  </a:lnTo>
                  <a:lnTo>
                    <a:pt x="31292" y="3038462"/>
                  </a:lnTo>
                  <a:close/>
                </a:path>
                <a:path w="201929" h="9835515" extrusionOk="0">
                  <a:moveTo>
                    <a:pt x="31305" y="893470"/>
                  </a:moveTo>
                  <a:close/>
                </a:path>
                <a:path w="201929" h="9835515" extrusionOk="0">
                  <a:moveTo>
                    <a:pt x="31305" y="890231"/>
                  </a:moveTo>
                  <a:lnTo>
                    <a:pt x="26860" y="887996"/>
                  </a:lnTo>
                  <a:lnTo>
                    <a:pt x="29146" y="890231"/>
                  </a:lnTo>
                  <a:lnTo>
                    <a:pt x="29146" y="892479"/>
                  </a:lnTo>
                  <a:lnTo>
                    <a:pt x="31305" y="890231"/>
                  </a:lnTo>
                  <a:close/>
                </a:path>
                <a:path w="201929" h="9835515" extrusionOk="0">
                  <a:moveTo>
                    <a:pt x="33591" y="1370114"/>
                  </a:moveTo>
                  <a:lnTo>
                    <a:pt x="26860" y="1363383"/>
                  </a:lnTo>
                  <a:lnTo>
                    <a:pt x="26860" y="1358900"/>
                  </a:lnTo>
                  <a:lnTo>
                    <a:pt x="29146" y="1354416"/>
                  </a:lnTo>
                  <a:lnTo>
                    <a:pt x="29146" y="1349933"/>
                  </a:lnTo>
                  <a:lnTo>
                    <a:pt x="26873" y="1348790"/>
                  </a:lnTo>
                  <a:lnTo>
                    <a:pt x="24574" y="1352169"/>
                  </a:lnTo>
                  <a:lnTo>
                    <a:pt x="22415" y="1356652"/>
                  </a:lnTo>
                  <a:lnTo>
                    <a:pt x="17970" y="1356652"/>
                  </a:lnTo>
                  <a:lnTo>
                    <a:pt x="15684" y="1358900"/>
                  </a:lnTo>
                  <a:lnTo>
                    <a:pt x="13398" y="1363383"/>
                  </a:lnTo>
                  <a:lnTo>
                    <a:pt x="13398" y="1376832"/>
                  </a:lnTo>
                  <a:lnTo>
                    <a:pt x="15608" y="1379042"/>
                  </a:lnTo>
                  <a:lnTo>
                    <a:pt x="20129" y="1383563"/>
                  </a:lnTo>
                  <a:lnTo>
                    <a:pt x="20129" y="1385811"/>
                  </a:lnTo>
                  <a:lnTo>
                    <a:pt x="22415" y="1385811"/>
                  </a:lnTo>
                  <a:lnTo>
                    <a:pt x="24574" y="1387970"/>
                  </a:lnTo>
                  <a:lnTo>
                    <a:pt x="24574" y="1379080"/>
                  </a:lnTo>
                  <a:lnTo>
                    <a:pt x="26860" y="1379080"/>
                  </a:lnTo>
                  <a:lnTo>
                    <a:pt x="29146" y="1379080"/>
                  </a:lnTo>
                  <a:lnTo>
                    <a:pt x="31229" y="1376921"/>
                  </a:lnTo>
                  <a:lnTo>
                    <a:pt x="33591" y="1376832"/>
                  </a:lnTo>
                  <a:lnTo>
                    <a:pt x="33591" y="1370114"/>
                  </a:lnTo>
                  <a:close/>
                </a:path>
                <a:path w="201929" h="9835515" extrusionOk="0">
                  <a:moveTo>
                    <a:pt x="33591" y="1300594"/>
                  </a:moveTo>
                  <a:lnTo>
                    <a:pt x="31305" y="1296111"/>
                  </a:lnTo>
                  <a:lnTo>
                    <a:pt x="29146" y="1293863"/>
                  </a:lnTo>
                  <a:lnTo>
                    <a:pt x="20129" y="1287145"/>
                  </a:lnTo>
                  <a:lnTo>
                    <a:pt x="20129" y="1284897"/>
                  </a:lnTo>
                  <a:lnTo>
                    <a:pt x="17970" y="1289380"/>
                  </a:lnTo>
                  <a:lnTo>
                    <a:pt x="20129" y="1289380"/>
                  </a:lnTo>
                  <a:lnTo>
                    <a:pt x="26860" y="1296111"/>
                  </a:lnTo>
                  <a:lnTo>
                    <a:pt x="26860" y="1298359"/>
                  </a:lnTo>
                  <a:lnTo>
                    <a:pt x="24574" y="1300594"/>
                  </a:lnTo>
                  <a:lnTo>
                    <a:pt x="22415" y="1300594"/>
                  </a:lnTo>
                  <a:lnTo>
                    <a:pt x="22415" y="1302842"/>
                  </a:lnTo>
                  <a:lnTo>
                    <a:pt x="20129" y="1302842"/>
                  </a:lnTo>
                  <a:lnTo>
                    <a:pt x="20129" y="1309560"/>
                  </a:lnTo>
                  <a:lnTo>
                    <a:pt x="22415" y="1316291"/>
                  </a:lnTo>
                  <a:lnTo>
                    <a:pt x="17970" y="1320774"/>
                  </a:lnTo>
                  <a:lnTo>
                    <a:pt x="17970" y="1325257"/>
                  </a:lnTo>
                  <a:lnTo>
                    <a:pt x="15684" y="1329740"/>
                  </a:lnTo>
                  <a:lnTo>
                    <a:pt x="17970" y="1334236"/>
                  </a:lnTo>
                  <a:lnTo>
                    <a:pt x="22415" y="1336471"/>
                  </a:lnTo>
                  <a:lnTo>
                    <a:pt x="24053" y="1337564"/>
                  </a:lnTo>
                  <a:lnTo>
                    <a:pt x="24574" y="1336471"/>
                  </a:lnTo>
                  <a:lnTo>
                    <a:pt x="26860" y="1333106"/>
                  </a:lnTo>
                  <a:lnTo>
                    <a:pt x="29146" y="1329740"/>
                  </a:lnTo>
                  <a:lnTo>
                    <a:pt x="31305" y="1325257"/>
                  </a:lnTo>
                  <a:lnTo>
                    <a:pt x="33591" y="1323022"/>
                  </a:lnTo>
                  <a:lnTo>
                    <a:pt x="33591" y="1300594"/>
                  </a:lnTo>
                  <a:close/>
                </a:path>
                <a:path w="201929" h="9835515" extrusionOk="0">
                  <a:moveTo>
                    <a:pt x="33591" y="1163802"/>
                  </a:moveTo>
                  <a:lnTo>
                    <a:pt x="31229" y="1163726"/>
                  </a:lnTo>
                  <a:lnTo>
                    <a:pt x="29146" y="1161567"/>
                  </a:lnTo>
                  <a:lnTo>
                    <a:pt x="26860" y="1160449"/>
                  </a:lnTo>
                  <a:lnTo>
                    <a:pt x="27876" y="1166406"/>
                  </a:lnTo>
                  <a:lnTo>
                    <a:pt x="31305" y="1172781"/>
                  </a:lnTo>
                  <a:lnTo>
                    <a:pt x="31305" y="1179499"/>
                  </a:lnTo>
                  <a:lnTo>
                    <a:pt x="26873" y="1183982"/>
                  </a:lnTo>
                  <a:lnTo>
                    <a:pt x="24574" y="1183995"/>
                  </a:lnTo>
                  <a:lnTo>
                    <a:pt x="22415" y="1186230"/>
                  </a:lnTo>
                  <a:lnTo>
                    <a:pt x="20129" y="1186230"/>
                  </a:lnTo>
                  <a:lnTo>
                    <a:pt x="20129" y="1190713"/>
                  </a:lnTo>
                  <a:lnTo>
                    <a:pt x="20891" y="1196111"/>
                  </a:lnTo>
                  <a:lnTo>
                    <a:pt x="21018" y="1201928"/>
                  </a:lnTo>
                  <a:lnTo>
                    <a:pt x="22415" y="1207744"/>
                  </a:lnTo>
                  <a:lnTo>
                    <a:pt x="26860" y="1213142"/>
                  </a:lnTo>
                  <a:lnTo>
                    <a:pt x="29146" y="1217625"/>
                  </a:lnTo>
                  <a:lnTo>
                    <a:pt x="29146" y="1222108"/>
                  </a:lnTo>
                  <a:lnTo>
                    <a:pt x="24574" y="1231074"/>
                  </a:lnTo>
                  <a:lnTo>
                    <a:pt x="24574" y="1233322"/>
                  </a:lnTo>
                  <a:lnTo>
                    <a:pt x="22415" y="1237805"/>
                  </a:lnTo>
                  <a:lnTo>
                    <a:pt x="20129" y="1240053"/>
                  </a:lnTo>
                  <a:lnTo>
                    <a:pt x="22415" y="1244536"/>
                  </a:lnTo>
                  <a:lnTo>
                    <a:pt x="22415" y="1249019"/>
                  </a:lnTo>
                  <a:lnTo>
                    <a:pt x="24574" y="1249019"/>
                  </a:lnTo>
                  <a:lnTo>
                    <a:pt x="24574" y="1251267"/>
                  </a:lnTo>
                  <a:lnTo>
                    <a:pt x="26860" y="1253502"/>
                  </a:lnTo>
                  <a:lnTo>
                    <a:pt x="26860" y="1255750"/>
                  </a:lnTo>
                  <a:lnTo>
                    <a:pt x="24574" y="1257985"/>
                  </a:lnTo>
                  <a:lnTo>
                    <a:pt x="24574" y="1260233"/>
                  </a:lnTo>
                  <a:lnTo>
                    <a:pt x="22415" y="1264716"/>
                  </a:lnTo>
                  <a:lnTo>
                    <a:pt x="22415" y="1273683"/>
                  </a:lnTo>
                  <a:lnTo>
                    <a:pt x="20129" y="1278166"/>
                  </a:lnTo>
                  <a:lnTo>
                    <a:pt x="20129" y="1284897"/>
                  </a:lnTo>
                  <a:lnTo>
                    <a:pt x="26860" y="1282192"/>
                  </a:lnTo>
                  <a:lnTo>
                    <a:pt x="31305" y="1280414"/>
                  </a:lnTo>
                  <a:lnTo>
                    <a:pt x="31305" y="1271447"/>
                  </a:lnTo>
                  <a:lnTo>
                    <a:pt x="33591" y="1264716"/>
                  </a:lnTo>
                  <a:lnTo>
                    <a:pt x="29146" y="1257985"/>
                  </a:lnTo>
                  <a:lnTo>
                    <a:pt x="29146" y="1251267"/>
                  </a:lnTo>
                  <a:lnTo>
                    <a:pt x="31305" y="1249019"/>
                  </a:lnTo>
                  <a:lnTo>
                    <a:pt x="33591" y="1244536"/>
                  </a:lnTo>
                  <a:lnTo>
                    <a:pt x="33591" y="1242288"/>
                  </a:lnTo>
                  <a:lnTo>
                    <a:pt x="31305" y="1237805"/>
                  </a:lnTo>
                  <a:lnTo>
                    <a:pt x="29146" y="1235570"/>
                  </a:lnTo>
                  <a:lnTo>
                    <a:pt x="31305" y="1233322"/>
                  </a:lnTo>
                  <a:lnTo>
                    <a:pt x="31305" y="1231074"/>
                  </a:lnTo>
                  <a:lnTo>
                    <a:pt x="33591" y="1226591"/>
                  </a:lnTo>
                  <a:lnTo>
                    <a:pt x="33591" y="1222108"/>
                  </a:lnTo>
                  <a:lnTo>
                    <a:pt x="29146" y="1213142"/>
                  </a:lnTo>
                  <a:lnTo>
                    <a:pt x="29146" y="1188478"/>
                  </a:lnTo>
                  <a:lnTo>
                    <a:pt x="31305" y="1181747"/>
                  </a:lnTo>
                  <a:lnTo>
                    <a:pt x="33591" y="1177264"/>
                  </a:lnTo>
                  <a:lnTo>
                    <a:pt x="33591" y="1163802"/>
                  </a:lnTo>
                  <a:close/>
                </a:path>
                <a:path w="201929" h="9835515" extrusionOk="0">
                  <a:moveTo>
                    <a:pt x="33591" y="1130173"/>
                  </a:moveTo>
                  <a:lnTo>
                    <a:pt x="31356" y="1127975"/>
                  </a:lnTo>
                  <a:lnTo>
                    <a:pt x="29146" y="1130173"/>
                  </a:lnTo>
                  <a:lnTo>
                    <a:pt x="29146" y="1132408"/>
                  </a:lnTo>
                  <a:lnTo>
                    <a:pt x="31305" y="1132408"/>
                  </a:lnTo>
                  <a:lnTo>
                    <a:pt x="31305" y="1130173"/>
                  </a:lnTo>
                  <a:lnTo>
                    <a:pt x="33591" y="1130173"/>
                  </a:lnTo>
                  <a:close/>
                </a:path>
                <a:path w="201929" h="9835515" extrusionOk="0">
                  <a:moveTo>
                    <a:pt x="35877" y="1116711"/>
                  </a:moveTo>
                  <a:lnTo>
                    <a:pt x="31305" y="1121206"/>
                  </a:lnTo>
                  <a:lnTo>
                    <a:pt x="31305" y="1127925"/>
                  </a:lnTo>
                  <a:lnTo>
                    <a:pt x="35877" y="1123442"/>
                  </a:lnTo>
                  <a:lnTo>
                    <a:pt x="35877" y="1116711"/>
                  </a:lnTo>
                  <a:close/>
                </a:path>
                <a:path w="201929" h="9835515" extrusionOk="0">
                  <a:moveTo>
                    <a:pt x="35877" y="1071867"/>
                  </a:moveTo>
                  <a:lnTo>
                    <a:pt x="26860" y="1071867"/>
                  </a:lnTo>
                  <a:lnTo>
                    <a:pt x="24574" y="1076350"/>
                  </a:lnTo>
                  <a:lnTo>
                    <a:pt x="33591" y="1085329"/>
                  </a:lnTo>
                  <a:lnTo>
                    <a:pt x="33591" y="1083081"/>
                  </a:lnTo>
                  <a:lnTo>
                    <a:pt x="35877" y="1078598"/>
                  </a:lnTo>
                  <a:lnTo>
                    <a:pt x="35877" y="1071867"/>
                  </a:lnTo>
                  <a:close/>
                </a:path>
                <a:path w="201929" h="9835515" extrusionOk="0">
                  <a:moveTo>
                    <a:pt x="38036" y="1305077"/>
                  </a:moveTo>
                  <a:lnTo>
                    <a:pt x="35877" y="1305077"/>
                  </a:lnTo>
                  <a:lnTo>
                    <a:pt x="38036" y="1307325"/>
                  </a:lnTo>
                  <a:lnTo>
                    <a:pt x="38036" y="1305077"/>
                  </a:lnTo>
                  <a:close/>
                </a:path>
                <a:path w="201929" h="9835515" extrusionOk="0">
                  <a:moveTo>
                    <a:pt x="38036" y="1139139"/>
                  </a:moveTo>
                  <a:lnTo>
                    <a:pt x="37147" y="1137793"/>
                  </a:lnTo>
                  <a:lnTo>
                    <a:pt x="31305" y="1143622"/>
                  </a:lnTo>
                  <a:lnTo>
                    <a:pt x="31305" y="1145870"/>
                  </a:lnTo>
                  <a:lnTo>
                    <a:pt x="29146" y="1145870"/>
                  </a:lnTo>
                  <a:lnTo>
                    <a:pt x="29146" y="1148105"/>
                  </a:lnTo>
                  <a:lnTo>
                    <a:pt x="31356" y="1148080"/>
                  </a:lnTo>
                  <a:lnTo>
                    <a:pt x="38036" y="1143622"/>
                  </a:lnTo>
                  <a:lnTo>
                    <a:pt x="38036" y="1139139"/>
                  </a:lnTo>
                  <a:close/>
                </a:path>
                <a:path w="201929" h="9835515" extrusionOk="0">
                  <a:moveTo>
                    <a:pt x="38036" y="1132408"/>
                  </a:moveTo>
                  <a:lnTo>
                    <a:pt x="35852" y="1132382"/>
                  </a:lnTo>
                  <a:lnTo>
                    <a:pt x="33591" y="1130173"/>
                  </a:lnTo>
                  <a:lnTo>
                    <a:pt x="33591" y="1132408"/>
                  </a:lnTo>
                  <a:lnTo>
                    <a:pt x="37147" y="1137793"/>
                  </a:lnTo>
                  <a:lnTo>
                    <a:pt x="38036" y="1136904"/>
                  </a:lnTo>
                  <a:lnTo>
                    <a:pt x="38036" y="1132408"/>
                  </a:lnTo>
                  <a:close/>
                </a:path>
                <a:path w="201929" h="9835515" extrusionOk="0">
                  <a:moveTo>
                    <a:pt x="38036" y="1114475"/>
                  </a:moveTo>
                  <a:lnTo>
                    <a:pt x="35877" y="1109992"/>
                  </a:lnTo>
                  <a:lnTo>
                    <a:pt x="33591" y="1101026"/>
                  </a:lnTo>
                  <a:lnTo>
                    <a:pt x="33591" y="1098778"/>
                  </a:lnTo>
                  <a:lnTo>
                    <a:pt x="31305" y="1101026"/>
                  </a:lnTo>
                  <a:lnTo>
                    <a:pt x="31305" y="1109992"/>
                  </a:lnTo>
                  <a:lnTo>
                    <a:pt x="35852" y="1116672"/>
                  </a:lnTo>
                  <a:lnTo>
                    <a:pt x="38036" y="1114475"/>
                  </a:lnTo>
                  <a:close/>
                </a:path>
                <a:path w="201929" h="9835515" extrusionOk="0">
                  <a:moveTo>
                    <a:pt x="38036" y="1051687"/>
                  </a:moveTo>
                  <a:lnTo>
                    <a:pt x="33591" y="1047203"/>
                  </a:lnTo>
                  <a:lnTo>
                    <a:pt x="32651" y="1046721"/>
                  </a:lnTo>
                  <a:lnTo>
                    <a:pt x="36283" y="1057567"/>
                  </a:lnTo>
                  <a:lnTo>
                    <a:pt x="38036" y="1053934"/>
                  </a:lnTo>
                  <a:lnTo>
                    <a:pt x="38036" y="1051687"/>
                  </a:lnTo>
                  <a:close/>
                </a:path>
                <a:path w="201929" h="9835515" extrusionOk="0">
                  <a:moveTo>
                    <a:pt x="40259" y="2699867"/>
                  </a:moveTo>
                  <a:lnTo>
                    <a:pt x="35775" y="2699867"/>
                  </a:lnTo>
                  <a:lnTo>
                    <a:pt x="35775" y="2704350"/>
                  </a:lnTo>
                  <a:lnTo>
                    <a:pt x="40259" y="2699867"/>
                  </a:lnTo>
                  <a:close/>
                </a:path>
                <a:path w="201929" h="9835515" extrusionOk="0">
                  <a:moveTo>
                    <a:pt x="40322" y="1094295"/>
                  </a:moveTo>
                  <a:lnTo>
                    <a:pt x="35877" y="1087564"/>
                  </a:lnTo>
                  <a:lnTo>
                    <a:pt x="33591" y="1085329"/>
                  </a:lnTo>
                  <a:lnTo>
                    <a:pt x="33591" y="1098778"/>
                  </a:lnTo>
                  <a:lnTo>
                    <a:pt x="38036" y="1096530"/>
                  </a:lnTo>
                  <a:lnTo>
                    <a:pt x="40322" y="1094295"/>
                  </a:lnTo>
                  <a:close/>
                </a:path>
                <a:path w="201929" h="9835515" extrusionOk="0">
                  <a:moveTo>
                    <a:pt x="40322" y="1069632"/>
                  </a:moveTo>
                  <a:lnTo>
                    <a:pt x="36283" y="1057567"/>
                  </a:lnTo>
                  <a:lnTo>
                    <a:pt x="35877" y="1058418"/>
                  </a:lnTo>
                  <a:lnTo>
                    <a:pt x="35877" y="1062901"/>
                  </a:lnTo>
                  <a:lnTo>
                    <a:pt x="33591" y="1067384"/>
                  </a:lnTo>
                  <a:lnTo>
                    <a:pt x="35852" y="1071803"/>
                  </a:lnTo>
                  <a:lnTo>
                    <a:pt x="40322" y="1071867"/>
                  </a:lnTo>
                  <a:lnTo>
                    <a:pt x="40322" y="1069632"/>
                  </a:lnTo>
                  <a:close/>
                </a:path>
                <a:path w="201929" h="9835515" extrusionOk="0">
                  <a:moveTo>
                    <a:pt x="40322" y="856602"/>
                  </a:moveTo>
                  <a:lnTo>
                    <a:pt x="34709" y="850988"/>
                  </a:lnTo>
                  <a:lnTo>
                    <a:pt x="33591" y="854354"/>
                  </a:lnTo>
                  <a:lnTo>
                    <a:pt x="33591" y="856602"/>
                  </a:lnTo>
                  <a:lnTo>
                    <a:pt x="40322" y="858837"/>
                  </a:lnTo>
                  <a:lnTo>
                    <a:pt x="40322" y="856602"/>
                  </a:lnTo>
                  <a:close/>
                </a:path>
                <a:path w="201929" h="9835515" extrusionOk="0">
                  <a:moveTo>
                    <a:pt x="42481" y="964488"/>
                  </a:moveTo>
                  <a:lnTo>
                    <a:pt x="41973" y="961428"/>
                  </a:lnTo>
                  <a:lnTo>
                    <a:pt x="41325" y="958138"/>
                  </a:lnTo>
                  <a:lnTo>
                    <a:pt x="38036" y="959751"/>
                  </a:lnTo>
                  <a:lnTo>
                    <a:pt x="38036" y="964234"/>
                  </a:lnTo>
                  <a:lnTo>
                    <a:pt x="35877" y="968717"/>
                  </a:lnTo>
                  <a:lnTo>
                    <a:pt x="35877" y="973201"/>
                  </a:lnTo>
                  <a:lnTo>
                    <a:pt x="38036" y="973201"/>
                  </a:lnTo>
                  <a:lnTo>
                    <a:pt x="42481" y="964488"/>
                  </a:lnTo>
                  <a:close/>
                </a:path>
                <a:path w="201929" h="9835515" extrusionOk="0">
                  <a:moveTo>
                    <a:pt x="42494" y="3372586"/>
                  </a:moveTo>
                  <a:lnTo>
                    <a:pt x="40259" y="3370351"/>
                  </a:lnTo>
                  <a:lnTo>
                    <a:pt x="38011" y="3365855"/>
                  </a:lnTo>
                  <a:lnTo>
                    <a:pt x="35775" y="3359137"/>
                  </a:lnTo>
                  <a:lnTo>
                    <a:pt x="35775" y="3356889"/>
                  </a:lnTo>
                  <a:lnTo>
                    <a:pt x="35775" y="3352406"/>
                  </a:lnTo>
                  <a:lnTo>
                    <a:pt x="33540" y="3359137"/>
                  </a:lnTo>
                  <a:lnTo>
                    <a:pt x="31292" y="3363620"/>
                  </a:lnTo>
                  <a:lnTo>
                    <a:pt x="35775" y="3365855"/>
                  </a:lnTo>
                  <a:lnTo>
                    <a:pt x="38011" y="3370351"/>
                  </a:lnTo>
                  <a:lnTo>
                    <a:pt x="38011" y="3377069"/>
                  </a:lnTo>
                  <a:lnTo>
                    <a:pt x="35775" y="3377069"/>
                  </a:lnTo>
                  <a:lnTo>
                    <a:pt x="38011" y="3379317"/>
                  </a:lnTo>
                  <a:lnTo>
                    <a:pt x="38011" y="3381552"/>
                  </a:lnTo>
                  <a:lnTo>
                    <a:pt x="40259" y="3381552"/>
                  </a:lnTo>
                  <a:lnTo>
                    <a:pt x="42494" y="3379317"/>
                  </a:lnTo>
                  <a:lnTo>
                    <a:pt x="42494" y="3372586"/>
                  </a:lnTo>
                  <a:close/>
                </a:path>
                <a:path w="201929" h="9835515" extrusionOk="0">
                  <a:moveTo>
                    <a:pt x="44742" y="2612415"/>
                  </a:moveTo>
                  <a:lnTo>
                    <a:pt x="42494" y="2612415"/>
                  </a:lnTo>
                  <a:lnTo>
                    <a:pt x="44742" y="2614650"/>
                  </a:lnTo>
                  <a:lnTo>
                    <a:pt x="44742" y="2612415"/>
                  </a:lnTo>
                  <a:close/>
                </a:path>
                <a:path w="201929" h="9835515" extrusionOk="0">
                  <a:moveTo>
                    <a:pt x="44767" y="986663"/>
                  </a:moveTo>
                  <a:lnTo>
                    <a:pt x="44627" y="983399"/>
                  </a:lnTo>
                  <a:lnTo>
                    <a:pt x="42608" y="984415"/>
                  </a:lnTo>
                  <a:lnTo>
                    <a:pt x="40322" y="984415"/>
                  </a:lnTo>
                  <a:lnTo>
                    <a:pt x="38036" y="986663"/>
                  </a:lnTo>
                  <a:lnTo>
                    <a:pt x="35877" y="986663"/>
                  </a:lnTo>
                  <a:lnTo>
                    <a:pt x="35877" y="988898"/>
                  </a:lnTo>
                  <a:lnTo>
                    <a:pt x="33591" y="993381"/>
                  </a:lnTo>
                  <a:lnTo>
                    <a:pt x="29146" y="997864"/>
                  </a:lnTo>
                  <a:lnTo>
                    <a:pt x="26860" y="1002360"/>
                  </a:lnTo>
                  <a:lnTo>
                    <a:pt x="29146" y="1006843"/>
                  </a:lnTo>
                  <a:lnTo>
                    <a:pt x="30416" y="1013561"/>
                  </a:lnTo>
                  <a:lnTo>
                    <a:pt x="30797" y="1020292"/>
                  </a:lnTo>
                  <a:lnTo>
                    <a:pt x="30416" y="1027023"/>
                  </a:lnTo>
                  <a:lnTo>
                    <a:pt x="29146" y="1033741"/>
                  </a:lnTo>
                  <a:lnTo>
                    <a:pt x="26860" y="1040472"/>
                  </a:lnTo>
                  <a:lnTo>
                    <a:pt x="29146" y="1044956"/>
                  </a:lnTo>
                  <a:lnTo>
                    <a:pt x="30797" y="1045794"/>
                  </a:lnTo>
                  <a:lnTo>
                    <a:pt x="31305" y="1046048"/>
                  </a:lnTo>
                  <a:lnTo>
                    <a:pt x="32651" y="1046721"/>
                  </a:lnTo>
                  <a:lnTo>
                    <a:pt x="31305" y="1042720"/>
                  </a:lnTo>
                  <a:lnTo>
                    <a:pt x="31686" y="1035989"/>
                  </a:lnTo>
                  <a:lnTo>
                    <a:pt x="33210" y="1022540"/>
                  </a:lnTo>
                  <a:lnTo>
                    <a:pt x="33591" y="1015809"/>
                  </a:lnTo>
                  <a:lnTo>
                    <a:pt x="35877" y="1015809"/>
                  </a:lnTo>
                  <a:lnTo>
                    <a:pt x="35877" y="1013561"/>
                  </a:lnTo>
                  <a:lnTo>
                    <a:pt x="38036" y="1013561"/>
                  </a:lnTo>
                  <a:lnTo>
                    <a:pt x="40322" y="1013561"/>
                  </a:lnTo>
                  <a:lnTo>
                    <a:pt x="40322" y="1011326"/>
                  </a:lnTo>
                  <a:lnTo>
                    <a:pt x="38036" y="1006843"/>
                  </a:lnTo>
                  <a:lnTo>
                    <a:pt x="42608" y="997864"/>
                  </a:lnTo>
                  <a:lnTo>
                    <a:pt x="44767" y="995629"/>
                  </a:lnTo>
                  <a:lnTo>
                    <a:pt x="44767" y="986663"/>
                  </a:lnTo>
                  <a:close/>
                </a:path>
                <a:path w="201929" h="9835515" extrusionOk="0">
                  <a:moveTo>
                    <a:pt x="47053" y="944054"/>
                  </a:moveTo>
                  <a:lnTo>
                    <a:pt x="44894" y="941933"/>
                  </a:lnTo>
                  <a:lnTo>
                    <a:pt x="42481" y="941870"/>
                  </a:lnTo>
                  <a:lnTo>
                    <a:pt x="40322" y="944054"/>
                  </a:lnTo>
                  <a:lnTo>
                    <a:pt x="35877" y="946289"/>
                  </a:lnTo>
                  <a:lnTo>
                    <a:pt x="38036" y="950772"/>
                  </a:lnTo>
                  <a:lnTo>
                    <a:pt x="40322" y="953020"/>
                  </a:lnTo>
                  <a:lnTo>
                    <a:pt x="41325" y="958138"/>
                  </a:lnTo>
                  <a:lnTo>
                    <a:pt x="42608" y="957503"/>
                  </a:lnTo>
                  <a:lnTo>
                    <a:pt x="47053" y="953020"/>
                  </a:lnTo>
                  <a:lnTo>
                    <a:pt x="47053" y="944054"/>
                  </a:lnTo>
                  <a:close/>
                </a:path>
                <a:path w="201929" h="9835515" extrusionOk="0">
                  <a:moveTo>
                    <a:pt x="47053" y="914895"/>
                  </a:moveTo>
                  <a:lnTo>
                    <a:pt x="44767" y="910412"/>
                  </a:lnTo>
                  <a:lnTo>
                    <a:pt x="42608" y="908177"/>
                  </a:lnTo>
                  <a:lnTo>
                    <a:pt x="42608" y="901446"/>
                  </a:lnTo>
                  <a:lnTo>
                    <a:pt x="38036" y="899198"/>
                  </a:lnTo>
                  <a:lnTo>
                    <a:pt x="33591" y="894715"/>
                  </a:lnTo>
                  <a:lnTo>
                    <a:pt x="31305" y="893559"/>
                  </a:lnTo>
                  <a:lnTo>
                    <a:pt x="31305" y="896962"/>
                  </a:lnTo>
                  <a:lnTo>
                    <a:pt x="33591" y="901446"/>
                  </a:lnTo>
                  <a:lnTo>
                    <a:pt x="35877" y="908177"/>
                  </a:lnTo>
                  <a:lnTo>
                    <a:pt x="38036" y="910412"/>
                  </a:lnTo>
                  <a:lnTo>
                    <a:pt x="35877" y="914895"/>
                  </a:lnTo>
                  <a:lnTo>
                    <a:pt x="22415" y="914895"/>
                  </a:lnTo>
                  <a:lnTo>
                    <a:pt x="20129" y="917143"/>
                  </a:lnTo>
                  <a:lnTo>
                    <a:pt x="20129" y="930592"/>
                  </a:lnTo>
                  <a:lnTo>
                    <a:pt x="38036" y="939571"/>
                  </a:lnTo>
                  <a:lnTo>
                    <a:pt x="40322" y="941806"/>
                  </a:lnTo>
                  <a:lnTo>
                    <a:pt x="42608" y="941743"/>
                  </a:lnTo>
                  <a:lnTo>
                    <a:pt x="44767" y="939571"/>
                  </a:lnTo>
                  <a:lnTo>
                    <a:pt x="44767" y="926109"/>
                  </a:lnTo>
                  <a:lnTo>
                    <a:pt x="47053" y="921626"/>
                  </a:lnTo>
                  <a:lnTo>
                    <a:pt x="47053" y="914895"/>
                  </a:lnTo>
                  <a:close/>
                </a:path>
                <a:path w="201929" h="9835515" extrusionOk="0">
                  <a:moveTo>
                    <a:pt x="47053" y="863320"/>
                  </a:moveTo>
                  <a:lnTo>
                    <a:pt x="42608" y="861085"/>
                  </a:lnTo>
                  <a:lnTo>
                    <a:pt x="42608" y="858837"/>
                  </a:lnTo>
                  <a:lnTo>
                    <a:pt x="40322" y="858837"/>
                  </a:lnTo>
                  <a:lnTo>
                    <a:pt x="40322" y="861085"/>
                  </a:lnTo>
                  <a:lnTo>
                    <a:pt x="38036" y="863320"/>
                  </a:lnTo>
                  <a:lnTo>
                    <a:pt x="38036" y="865568"/>
                  </a:lnTo>
                  <a:lnTo>
                    <a:pt x="33210" y="865695"/>
                  </a:lnTo>
                  <a:lnTo>
                    <a:pt x="26873" y="867803"/>
                  </a:lnTo>
                  <a:lnTo>
                    <a:pt x="24574" y="872299"/>
                  </a:lnTo>
                  <a:lnTo>
                    <a:pt x="24574" y="883500"/>
                  </a:lnTo>
                  <a:lnTo>
                    <a:pt x="26860" y="887996"/>
                  </a:lnTo>
                  <a:lnTo>
                    <a:pt x="26860" y="885748"/>
                  </a:lnTo>
                  <a:lnTo>
                    <a:pt x="29146" y="885748"/>
                  </a:lnTo>
                  <a:lnTo>
                    <a:pt x="31305" y="890231"/>
                  </a:lnTo>
                  <a:lnTo>
                    <a:pt x="31305" y="893470"/>
                  </a:lnTo>
                  <a:lnTo>
                    <a:pt x="36385" y="890549"/>
                  </a:lnTo>
                  <a:lnTo>
                    <a:pt x="41465" y="884910"/>
                  </a:lnTo>
                  <a:lnTo>
                    <a:pt x="44894" y="878001"/>
                  </a:lnTo>
                  <a:lnTo>
                    <a:pt x="47053" y="870051"/>
                  </a:lnTo>
                  <a:lnTo>
                    <a:pt x="47053" y="863320"/>
                  </a:lnTo>
                  <a:close/>
                </a:path>
                <a:path w="201929" h="9835515" extrusionOk="0">
                  <a:moveTo>
                    <a:pt x="49339" y="1654898"/>
                  </a:moveTo>
                  <a:lnTo>
                    <a:pt x="47053" y="1652651"/>
                  </a:lnTo>
                  <a:lnTo>
                    <a:pt x="44767" y="1648167"/>
                  </a:lnTo>
                  <a:lnTo>
                    <a:pt x="44767" y="1632470"/>
                  </a:lnTo>
                  <a:lnTo>
                    <a:pt x="42608" y="1630235"/>
                  </a:lnTo>
                  <a:lnTo>
                    <a:pt x="42608" y="1621256"/>
                  </a:lnTo>
                  <a:lnTo>
                    <a:pt x="40322" y="1619021"/>
                  </a:lnTo>
                  <a:lnTo>
                    <a:pt x="40322" y="1614538"/>
                  </a:lnTo>
                  <a:lnTo>
                    <a:pt x="42481" y="1612417"/>
                  </a:lnTo>
                  <a:lnTo>
                    <a:pt x="44767" y="1612290"/>
                  </a:lnTo>
                  <a:lnTo>
                    <a:pt x="47053" y="1610055"/>
                  </a:lnTo>
                  <a:lnTo>
                    <a:pt x="47053" y="1603324"/>
                  </a:lnTo>
                  <a:lnTo>
                    <a:pt x="44767" y="1598841"/>
                  </a:lnTo>
                  <a:lnTo>
                    <a:pt x="47053" y="1596593"/>
                  </a:lnTo>
                  <a:lnTo>
                    <a:pt x="47053" y="1585379"/>
                  </a:lnTo>
                  <a:lnTo>
                    <a:pt x="44767" y="1580896"/>
                  </a:lnTo>
                  <a:lnTo>
                    <a:pt x="42481" y="1574165"/>
                  </a:lnTo>
                  <a:lnTo>
                    <a:pt x="40449" y="1560715"/>
                  </a:lnTo>
                  <a:lnTo>
                    <a:pt x="38036" y="1553984"/>
                  </a:lnTo>
                  <a:lnTo>
                    <a:pt x="35877" y="1549501"/>
                  </a:lnTo>
                  <a:lnTo>
                    <a:pt x="35877" y="1545018"/>
                  </a:lnTo>
                  <a:lnTo>
                    <a:pt x="40322" y="1542770"/>
                  </a:lnTo>
                  <a:lnTo>
                    <a:pt x="44767" y="1540535"/>
                  </a:lnTo>
                  <a:lnTo>
                    <a:pt x="44767" y="1538287"/>
                  </a:lnTo>
                  <a:lnTo>
                    <a:pt x="42608" y="1533804"/>
                  </a:lnTo>
                  <a:lnTo>
                    <a:pt x="40322" y="1531569"/>
                  </a:lnTo>
                  <a:lnTo>
                    <a:pt x="40322" y="1527073"/>
                  </a:lnTo>
                  <a:lnTo>
                    <a:pt x="42608" y="1522590"/>
                  </a:lnTo>
                  <a:lnTo>
                    <a:pt x="42608" y="1511388"/>
                  </a:lnTo>
                  <a:lnTo>
                    <a:pt x="40322" y="1509141"/>
                  </a:lnTo>
                  <a:lnTo>
                    <a:pt x="38036" y="1504657"/>
                  </a:lnTo>
                  <a:lnTo>
                    <a:pt x="33591" y="1500174"/>
                  </a:lnTo>
                  <a:lnTo>
                    <a:pt x="33591" y="1589862"/>
                  </a:lnTo>
                  <a:lnTo>
                    <a:pt x="33591" y="1592110"/>
                  </a:lnTo>
                  <a:lnTo>
                    <a:pt x="31305" y="1592110"/>
                  </a:lnTo>
                  <a:lnTo>
                    <a:pt x="31305" y="1663865"/>
                  </a:lnTo>
                  <a:lnTo>
                    <a:pt x="31305" y="1666113"/>
                  </a:lnTo>
                  <a:lnTo>
                    <a:pt x="31305" y="1677327"/>
                  </a:lnTo>
                  <a:lnTo>
                    <a:pt x="31305" y="1681810"/>
                  </a:lnTo>
                  <a:lnTo>
                    <a:pt x="29146" y="1681810"/>
                  </a:lnTo>
                  <a:lnTo>
                    <a:pt x="29146" y="1679562"/>
                  </a:lnTo>
                  <a:lnTo>
                    <a:pt x="31305" y="1677327"/>
                  </a:lnTo>
                  <a:lnTo>
                    <a:pt x="31305" y="1666113"/>
                  </a:lnTo>
                  <a:lnTo>
                    <a:pt x="29146" y="1666113"/>
                  </a:lnTo>
                  <a:lnTo>
                    <a:pt x="29146" y="1663865"/>
                  </a:lnTo>
                  <a:lnTo>
                    <a:pt x="31305" y="1663865"/>
                  </a:lnTo>
                  <a:lnTo>
                    <a:pt x="31305" y="1592110"/>
                  </a:lnTo>
                  <a:lnTo>
                    <a:pt x="33591" y="1589862"/>
                  </a:lnTo>
                  <a:lnTo>
                    <a:pt x="33591" y="1500174"/>
                  </a:lnTo>
                  <a:lnTo>
                    <a:pt x="33591" y="1497926"/>
                  </a:lnTo>
                  <a:lnTo>
                    <a:pt x="31305" y="1497926"/>
                  </a:lnTo>
                  <a:lnTo>
                    <a:pt x="31305" y="1520355"/>
                  </a:lnTo>
                  <a:lnTo>
                    <a:pt x="31305" y="1522590"/>
                  </a:lnTo>
                  <a:lnTo>
                    <a:pt x="31305" y="1533804"/>
                  </a:lnTo>
                  <a:lnTo>
                    <a:pt x="31305" y="1538287"/>
                  </a:lnTo>
                  <a:lnTo>
                    <a:pt x="29146" y="1533804"/>
                  </a:lnTo>
                  <a:lnTo>
                    <a:pt x="31305" y="1533804"/>
                  </a:lnTo>
                  <a:lnTo>
                    <a:pt x="31305" y="1522590"/>
                  </a:lnTo>
                  <a:lnTo>
                    <a:pt x="26860" y="1522590"/>
                  </a:lnTo>
                  <a:lnTo>
                    <a:pt x="26860" y="1520355"/>
                  </a:lnTo>
                  <a:lnTo>
                    <a:pt x="31305" y="1520355"/>
                  </a:lnTo>
                  <a:lnTo>
                    <a:pt x="31305" y="1497926"/>
                  </a:lnTo>
                  <a:lnTo>
                    <a:pt x="28003" y="1497926"/>
                  </a:lnTo>
                  <a:lnTo>
                    <a:pt x="29146" y="1495691"/>
                  </a:lnTo>
                  <a:lnTo>
                    <a:pt x="33591" y="1497926"/>
                  </a:lnTo>
                  <a:lnTo>
                    <a:pt x="33591" y="1493443"/>
                  </a:lnTo>
                  <a:lnTo>
                    <a:pt x="35877" y="1488960"/>
                  </a:lnTo>
                  <a:lnTo>
                    <a:pt x="31305" y="1486712"/>
                  </a:lnTo>
                  <a:lnTo>
                    <a:pt x="31305" y="1479994"/>
                  </a:lnTo>
                  <a:lnTo>
                    <a:pt x="29146" y="1477746"/>
                  </a:lnTo>
                  <a:lnTo>
                    <a:pt x="29146" y="1475498"/>
                  </a:lnTo>
                  <a:lnTo>
                    <a:pt x="26860" y="1475498"/>
                  </a:lnTo>
                  <a:lnTo>
                    <a:pt x="22415" y="1471015"/>
                  </a:lnTo>
                  <a:lnTo>
                    <a:pt x="22415" y="1464297"/>
                  </a:lnTo>
                  <a:lnTo>
                    <a:pt x="24574" y="1463205"/>
                  </a:lnTo>
                  <a:lnTo>
                    <a:pt x="26860" y="1462049"/>
                  </a:lnTo>
                  <a:lnTo>
                    <a:pt x="29146" y="1462049"/>
                  </a:lnTo>
                  <a:lnTo>
                    <a:pt x="29146" y="1459801"/>
                  </a:lnTo>
                  <a:lnTo>
                    <a:pt x="31305" y="1459801"/>
                  </a:lnTo>
                  <a:lnTo>
                    <a:pt x="33591" y="1453083"/>
                  </a:lnTo>
                  <a:lnTo>
                    <a:pt x="33591" y="1444104"/>
                  </a:lnTo>
                  <a:lnTo>
                    <a:pt x="31305" y="1437386"/>
                  </a:lnTo>
                  <a:lnTo>
                    <a:pt x="31305" y="1432902"/>
                  </a:lnTo>
                  <a:lnTo>
                    <a:pt x="35877" y="1428407"/>
                  </a:lnTo>
                  <a:lnTo>
                    <a:pt x="31356" y="1423974"/>
                  </a:lnTo>
                  <a:lnTo>
                    <a:pt x="29146" y="1423924"/>
                  </a:lnTo>
                  <a:lnTo>
                    <a:pt x="29146" y="1421688"/>
                  </a:lnTo>
                  <a:lnTo>
                    <a:pt x="26860" y="1421688"/>
                  </a:lnTo>
                  <a:lnTo>
                    <a:pt x="24574" y="1419440"/>
                  </a:lnTo>
                  <a:lnTo>
                    <a:pt x="24574" y="1417205"/>
                  </a:lnTo>
                  <a:lnTo>
                    <a:pt x="33591" y="1408226"/>
                  </a:lnTo>
                  <a:lnTo>
                    <a:pt x="31305" y="1403743"/>
                  </a:lnTo>
                  <a:lnTo>
                    <a:pt x="31305" y="1399260"/>
                  </a:lnTo>
                  <a:lnTo>
                    <a:pt x="29146" y="1397025"/>
                  </a:lnTo>
                  <a:lnTo>
                    <a:pt x="24574" y="1399260"/>
                  </a:lnTo>
                  <a:lnTo>
                    <a:pt x="20129" y="1399260"/>
                  </a:lnTo>
                  <a:lnTo>
                    <a:pt x="8953" y="1410474"/>
                  </a:lnTo>
                  <a:lnTo>
                    <a:pt x="11239" y="1414957"/>
                  </a:lnTo>
                  <a:lnTo>
                    <a:pt x="22415" y="1414957"/>
                  </a:lnTo>
                  <a:lnTo>
                    <a:pt x="22415" y="1417205"/>
                  </a:lnTo>
                  <a:lnTo>
                    <a:pt x="20129" y="1421688"/>
                  </a:lnTo>
                  <a:lnTo>
                    <a:pt x="13398" y="1428407"/>
                  </a:lnTo>
                  <a:lnTo>
                    <a:pt x="13398" y="1435138"/>
                  </a:lnTo>
                  <a:lnTo>
                    <a:pt x="11239" y="1437386"/>
                  </a:lnTo>
                  <a:lnTo>
                    <a:pt x="8953" y="1441869"/>
                  </a:lnTo>
                  <a:lnTo>
                    <a:pt x="6667" y="1444104"/>
                  </a:lnTo>
                  <a:lnTo>
                    <a:pt x="6667" y="1446352"/>
                  </a:lnTo>
                  <a:lnTo>
                    <a:pt x="8953" y="1448600"/>
                  </a:lnTo>
                  <a:lnTo>
                    <a:pt x="13398" y="1455318"/>
                  </a:lnTo>
                  <a:lnTo>
                    <a:pt x="13398" y="1459801"/>
                  </a:lnTo>
                  <a:lnTo>
                    <a:pt x="8953" y="1466532"/>
                  </a:lnTo>
                  <a:lnTo>
                    <a:pt x="4508" y="1468780"/>
                  </a:lnTo>
                  <a:lnTo>
                    <a:pt x="4508" y="1471015"/>
                  </a:lnTo>
                  <a:lnTo>
                    <a:pt x="6667" y="1475498"/>
                  </a:lnTo>
                  <a:lnTo>
                    <a:pt x="8953" y="1482229"/>
                  </a:lnTo>
                  <a:lnTo>
                    <a:pt x="11239" y="1486712"/>
                  </a:lnTo>
                  <a:lnTo>
                    <a:pt x="13398" y="1493443"/>
                  </a:lnTo>
                  <a:lnTo>
                    <a:pt x="13398" y="1497926"/>
                  </a:lnTo>
                  <a:lnTo>
                    <a:pt x="11239" y="1500174"/>
                  </a:lnTo>
                  <a:lnTo>
                    <a:pt x="6667" y="1502410"/>
                  </a:lnTo>
                  <a:lnTo>
                    <a:pt x="4508" y="1506893"/>
                  </a:lnTo>
                  <a:lnTo>
                    <a:pt x="6667" y="1511388"/>
                  </a:lnTo>
                  <a:lnTo>
                    <a:pt x="8953" y="1513624"/>
                  </a:lnTo>
                  <a:lnTo>
                    <a:pt x="8953" y="1518107"/>
                  </a:lnTo>
                  <a:lnTo>
                    <a:pt x="11239" y="1520355"/>
                  </a:lnTo>
                  <a:lnTo>
                    <a:pt x="15684" y="1520355"/>
                  </a:lnTo>
                  <a:lnTo>
                    <a:pt x="15684" y="1524838"/>
                  </a:lnTo>
                  <a:lnTo>
                    <a:pt x="12382" y="1531594"/>
                  </a:lnTo>
                  <a:lnTo>
                    <a:pt x="9842" y="1538566"/>
                  </a:lnTo>
                  <a:lnTo>
                    <a:pt x="8445" y="1545971"/>
                  </a:lnTo>
                  <a:lnTo>
                    <a:pt x="8953" y="1553984"/>
                  </a:lnTo>
                  <a:lnTo>
                    <a:pt x="8953" y="1556232"/>
                  </a:lnTo>
                  <a:lnTo>
                    <a:pt x="6667" y="1556232"/>
                  </a:lnTo>
                  <a:lnTo>
                    <a:pt x="6667" y="1558467"/>
                  </a:lnTo>
                  <a:lnTo>
                    <a:pt x="4508" y="1565198"/>
                  </a:lnTo>
                  <a:lnTo>
                    <a:pt x="4508" y="1567446"/>
                  </a:lnTo>
                  <a:lnTo>
                    <a:pt x="8953" y="1571891"/>
                  </a:lnTo>
                  <a:lnTo>
                    <a:pt x="11239" y="1574165"/>
                  </a:lnTo>
                  <a:lnTo>
                    <a:pt x="11239" y="1583143"/>
                  </a:lnTo>
                  <a:lnTo>
                    <a:pt x="8953" y="1587627"/>
                  </a:lnTo>
                  <a:lnTo>
                    <a:pt x="8953" y="1589862"/>
                  </a:lnTo>
                  <a:lnTo>
                    <a:pt x="6667" y="1594358"/>
                  </a:lnTo>
                  <a:lnTo>
                    <a:pt x="6667" y="1598841"/>
                  </a:lnTo>
                  <a:lnTo>
                    <a:pt x="8953" y="1603324"/>
                  </a:lnTo>
                  <a:lnTo>
                    <a:pt x="11239" y="1605559"/>
                  </a:lnTo>
                  <a:lnTo>
                    <a:pt x="11239" y="1619021"/>
                  </a:lnTo>
                  <a:lnTo>
                    <a:pt x="13398" y="1623504"/>
                  </a:lnTo>
                  <a:lnTo>
                    <a:pt x="15684" y="1624622"/>
                  </a:lnTo>
                  <a:lnTo>
                    <a:pt x="17970" y="1625739"/>
                  </a:lnTo>
                  <a:lnTo>
                    <a:pt x="20129" y="1627987"/>
                  </a:lnTo>
                  <a:lnTo>
                    <a:pt x="20129" y="1630235"/>
                  </a:lnTo>
                  <a:lnTo>
                    <a:pt x="15684" y="1634718"/>
                  </a:lnTo>
                  <a:lnTo>
                    <a:pt x="15684" y="1650415"/>
                  </a:lnTo>
                  <a:lnTo>
                    <a:pt x="6667" y="1654898"/>
                  </a:lnTo>
                  <a:lnTo>
                    <a:pt x="6667" y="1666113"/>
                  </a:lnTo>
                  <a:lnTo>
                    <a:pt x="8953" y="1670596"/>
                  </a:lnTo>
                  <a:lnTo>
                    <a:pt x="8953" y="1677327"/>
                  </a:lnTo>
                  <a:lnTo>
                    <a:pt x="15684" y="1684045"/>
                  </a:lnTo>
                  <a:lnTo>
                    <a:pt x="15684" y="1686293"/>
                  </a:lnTo>
                  <a:lnTo>
                    <a:pt x="13398" y="1688528"/>
                  </a:lnTo>
                  <a:lnTo>
                    <a:pt x="13398" y="1695259"/>
                  </a:lnTo>
                  <a:lnTo>
                    <a:pt x="17970" y="1695259"/>
                  </a:lnTo>
                  <a:lnTo>
                    <a:pt x="17970" y="1697507"/>
                  </a:lnTo>
                  <a:lnTo>
                    <a:pt x="20129" y="1697507"/>
                  </a:lnTo>
                  <a:lnTo>
                    <a:pt x="20129" y="1715439"/>
                  </a:lnTo>
                  <a:lnTo>
                    <a:pt x="17970" y="1715439"/>
                  </a:lnTo>
                  <a:lnTo>
                    <a:pt x="15684" y="1717687"/>
                  </a:lnTo>
                  <a:lnTo>
                    <a:pt x="13398" y="1717687"/>
                  </a:lnTo>
                  <a:lnTo>
                    <a:pt x="11239" y="1719922"/>
                  </a:lnTo>
                  <a:lnTo>
                    <a:pt x="11239" y="1731137"/>
                  </a:lnTo>
                  <a:lnTo>
                    <a:pt x="15684" y="1735620"/>
                  </a:lnTo>
                  <a:lnTo>
                    <a:pt x="11239" y="1744599"/>
                  </a:lnTo>
                  <a:lnTo>
                    <a:pt x="8953" y="1744599"/>
                  </a:lnTo>
                  <a:lnTo>
                    <a:pt x="11239" y="1746834"/>
                  </a:lnTo>
                  <a:lnTo>
                    <a:pt x="11239" y="1749082"/>
                  </a:lnTo>
                  <a:lnTo>
                    <a:pt x="13398" y="1751317"/>
                  </a:lnTo>
                  <a:lnTo>
                    <a:pt x="13398" y="1755800"/>
                  </a:lnTo>
                  <a:lnTo>
                    <a:pt x="15684" y="1756930"/>
                  </a:lnTo>
                  <a:lnTo>
                    <a:pt x="17970" y="1758048"/>
                  </a:lnTo>
                  <a:lnTo>
                    <a:pt x="20129" y="1758048"/>
                  </a:lnTo>
                  <a:lnTo>
                    <a:pt x="22415" y="1762531"/>
                  </a:lnTo>
                  <a:lnTo>
                    <a:pt x="22415" y="1767014"/>
                  </a:lnTo>
                  <a:lnTo>
                    <a:pt x="24574" y="1769262"/>
                  </a:lnTo>
                  <a:lnTo>
                    <a:pt x="22415" y="1773745"/>
                  </a:lnTo>
                  <a:lnTo>
                    <a:pt x="15684" y="1780476"/>
                  </a:lnTo>
                  <a:lnTo>
                    <a:pt x="17970" y="1784959"/>
                  </a:lnTo>
                  <a:lnTo>
                    <a:pt x="20129" y="1784959"/>
                  </a:lnTo>
                  <a:lnTo>
                    <a:pt x="20129" y="1796173"/>
                  </a:lnTo>
                  <a:lnTo>
                    <a:pt x="15684" y="1798408"/>
                  </a:lnTo>
                  <a:lnTo>
                    <a:pt x="11239" y="1798408"/>
                  </a:lnTo>
                  <a:lnTo>
                    <a:pt x="11239" y="1800656"/>
                  </a:lnTo>
                  <a:lnTo>
                    <a:pt x="8953" y="1802892"/>
                  </a:lnTo>
                  <a:lnTo>
                    <a:pt x="8953" y="1814106"/>
                  </a:lnTo>
                  <a:lnTo>
                    <a:pt x="13398" y="1818589"/>
                  </a:lnTo>
                  <a:lnTo>
                    <a:pt x="15684" y="1818589"/>
                  </a:lnTo>
                  <a:lnTo>
                    <a:pt x="15684" y="1823072"/>
                  </a:lnTo>
                  <a:lnTo>
                    <a:pt x="8953" y="1825320"/>
                  </a:lnTo>
                  <a:lnTo>
                    <a:pt x="8953" y="1829803"/>
                  </a:lnTo>
                  <a:lnTo>
                    <a:pt x="11239" y="1836534"/>
                  </a:lnTo>
                  <a:lnTo>
                    <a:pt x="11239" y="1867928"/>
                  </a:lnTo>
                  <a:lnTo>
                    <a:pt x="15684" y="1869401"/>
                  </a:lnTo>
                  <a:lnTo>
                    <a:pt x="17970" y="1870163"/>
                  </a:lnTo>
                  <a:lnTo>
                    <a:pt x="20129" y="1867966"/>
                  </a:lnTo>
                  <a:lnTo>
                    <a:pt x="24574" y="1863445"/>
                  </a:lnTo>
                  <a:lnTo>
                    <a:pt x="26860" y="1863445"/>
                  </a:lnTo>
                  <a:lnTo>
                    <a:pt x="26860" y="1865680"/>
                  </a:lnTo>
                  <a:lnTo>
                    <a:pt x="29146" y="1867928"/>
                  </a:lnTo>
                  <a:lnTo>
                    <a:pt x="29146" y="1870163"/>
                  </a:lnTo>
                  <a:lnTo>
                    <a:pt x="26873" y="1872399"/>
                  </a:lnTo>
                  <a:lnTo>
                    <a:pt x="26860" y="1874659"/>
                  </a:lnTo>
                  <a:lnTo>
                    <a:pt x="24574" y="1874659"/>
                  </a:lnTo>
                  <a:lnTo>
                    <a:pt x="24574" y="1876920"/>
                  </a:lnTo>
                  <a:lnTo>
                    <a:pt x="17907" y="1879142"/>
                  </a:lnTo>
                  <a:lnTo>
                    <a:pt x="6731" y="1890356"/>
                  </a:lnTo>
                  <a:lnTo>
                    <a:pt x="6731" y="1894840"/>
                  </a:lnTo>
                  <a:lnTo>
                    <a:pt x="8890" y="1899323"/>
                  </a:lnTo>
                  <a:lnTo>
                    <a:pt x="8890" y="1910537"/>
                  </a:lnTo>
                  <a:lnTo>
                    <a:pt x="11176" y="1910537"/>
                  </a:lnTo>
                  <a:lnTo>
                    <a:pt x="8890" y="1912772"/>
                  </a:lnTo>
                  <a:lnTo>
                    <a:pt x="11176" y="1917255"/>
                  </a:lnTo>
                  <a:lnTo>
                    <a:pt x="13462" y="1921738"/>
                  </a:lnTo>
                  <a:lnTo>
                    <a:pt x="11176" y="1926234"/>
                  </a:lnTo>
                  <a:lnTo>
                    <a:pt x="8890" y="1928469"/>
                  </a:lnTo>
                  <a:lnTo>
                    <a:pt x="4445" y="1928469"/>
                  </a:lnTo>
                  <a:lnTo>
                    <a:pt x="2159" y="1930717"/>
                  </a:lnTo>
                  <a:lnTo>
                    <a:pt x="0" y="1930717"/>
                  </a:lnTo>
                  <a:lnTo>
                    <a:pt x="11176" y="1941931"/>
                  </a:lnTo>
                  <a:lnTo>
                    <a:pt x="11176" y="1946414"/>
                  </a:lnTo>
                  <a:lnTo>
                    <a:pt x="8890" y="1948649"/>
                  </a:lnTo>
                  <a:lnTo>
                    <a:pt x="6731" y="1953133"/>
                  </a:lnTo>
                  <a:lnTo>
                    <a:pt x="6731" y="1966595"/>
                  </a:lnTo>
                  <a:lnTo>
                    <a:pt x="4445" y="1975561"/>
                  </a:lnTo>
                  <a:lnTo>
                    <a:pt x="2159" y="1982292"/>
                  </a:lnTo>
                  <a:lnTo>
                    <a:pt x="6731" y="1991258"/>
                  </a:lnTo>
                  <a:lnTo>
                    <a:pt x="6731" y="1993506"/>
                  </a:lnTo>
                  <a:lnTo>
                    <a:pt x="11176" y="2002472"/>
                  </a:lnTo>
                  <a:lnTo>
                    <a:pt x="13462" y="2003234"/>
                  </a:lnTo>
                  <a:lnTo>
                    <a:pt x="17907" y="2004720"/>
                  </a:lnTo>
                  <a:lnTo>
                    <a:pt x="20193" y="2004720"/>
                  </a:lnTo>
                  <a:lnTo>
                    <a:pt x="20193" y="2006955"/>
                  </a:lnTo>
                  <a:lnTo>
                    <a:pt x="22352" y="2006955"/>
                  </a:lnTo>
                  <a:lnTo>
                    <a:pt x="22352" y="2011438"/>
                  </a:lnTo>
                  <a:lnTo>
                    <a:pt x="20193" y="2011438"/>
                  </a:lnTo>
                  <a:lnTo>
                    <a:pt x="17907" y="2013686"/>
                  </a:lnTo>
                  <a:lnTo>
                    <a:pt x="13462" y="2013686"/>
                  </a:lnTo>
                  <a:lnTo>
                    <a:pt x="11176" y="2015921"/>
                  </a:lnTo>
                  <a:lnTo>
                    <a:pt x="11176" y="2027135"/>
                  </a:lnTo>
                  <a:lnTo>
                    <a:pt x="8890" y="2029383"/>
                  </a:lnTo>
                  <a:lnTo>
                    <a:pt x="6731" y="2033866"/>
                  </a:lnTo>
                  <a:lnTo>
                    <a:pt x="2159" y="2036102"/>
                  </a:lnTo>
                  <a:lnTo>
                    <a:pt x="2159" y="2056295"/>
                  </a:lnTo>
                  <a:lnTo>
                    <a:pt x="0" y="2069744"/>
                  </a:lnTo>
                  <a:lnTo>
                    <a:pt x="2159" y="2078710"/>
                  </a:lnTo>
                  <a:lnTo>
                    <a:pt x="4445" y="2083193"/>
                  </a:lnTo>
                  <a:lnTo>
                    <a:pt x="4445" y="2089924"/>
                  </a:lnTo>
                  <a:lnTo>
                    <a:pt x="2159" y="2094407"/>
                  </a:lnTo>
                  <a:lnTo>
                    <a:pt x="2159" y="2101138"/>
                  </a:lnTo>
                  <a:lnTo>
                    <a:pt x="4445" y="2103386"/>
                  </a:lnTo>
                  <a:lnTo>
                    <a:pt x="6731" y="2105622"/>
                  </a:lnTo>
                  <a:lnTo>
                    <a:pt x="11176" y="2112353"/>
                  </a:lnTo>
                  <a:lnTo>
                    <a:pt x="11176" y="2119071"/>
                  </a:lnTo>
                  <a:lnTo>
                    <a:pt x="2159" y="2128050"/>
                  </a:lnTo>
                  <a:lnTo>
                    <a:pt x="2159" y="2132533"/>
                  </a:lnTo>
                  <a:lnTo>
                    <a:pt x="8890" y="2139264"/>
                  </a:lnTo>
                  <a:lnTo>
                    <a:pt x="8890" y="2143747"/>
                  </a:lnTo>
                  <a:lnTo>
                    <a:pt x="11176" y="2150465"/>
                  </a:lnTo>
                  <a:lnTo>
                    <a:pt x="8890" y="2154961"/>
                  </a:lnTo>
                  <a:lnTo>
                    <a:pt x="8890" y="2161679"/>
                  </a:lnTo>
                  <a:lnTo>
                    <a:pt x="11176" y="2163927"/>
                  </a:lnTo>
                  <a:lnTo>
                    <a:pt x="11176" y="2170658"/>
                  </a:lnTo>
                  <a:lnTo>
                    <a:pt x="8890" y="2172893"/>
                  </a:lnTo>
                  <a:lnTo>
                    <a:pt x="6731" y="2172893"/>
                  </a:lnTo>
                  <a:lnTo>
                    <a:pt x="2159" y="2177377"/>
                  </a:lnTo>
                  <a:lnTo>
                    <a:pt x="2159" y="2181860"/>
                  </a:lnTo>
                  <a:lnTo>
                    <a:pt x="4445" y="2181860"/>
                  </a:lnTo>
                  <a:lnTo>
                    <a:pt x="6731" y="2184108"/>
                  </a:lnTo>
                  <a:lnTo>
                    <a:pt x="13462" y="2184108"/>
                  </a:lnTo>
                  <a:lnTo>
                    <a:pt x="13462" y="2186355"/>
                  </a:lnTo>
                  <a:lnTo>
                    <a:pt x="11176" y="2188591"/>
                  </a:lnTo>
                  <a:lnTo>
                    <a:pt x="8890" y="2188591"/>
                  </a:lnTo>
                  <a:lnTo>
                    <a:pt x="4445" y="2190839"/>
                  </a:lnTo>
                  <a:lnTo>
                    <a:pt x="4445" y="2197557"/>
                  </a:lnTo>
                  <a:lnTo>
                    <a:pt x="2159" y="2199805"/>
                  </a:lnTo>
                  <a:lnTo>
                    <a:pt x="4445" y="2204288"/>
                  </a:lnTo>
                  <a:lnTo>
                    <a:pt x="6731" y="2206536"/>
                  </a:lnTo>
                  <a:lnTo>
                    <a:pt x="6731" y="2217737"/>
                  </a:lnTo>
                  <a:lnTo>
                    <a:pt x="8890" y="2219985"/>
                  </a:lnTo>
                  <a:lnTo>
                    <a:pt x="13462" y="2222258"/>
                  </a:lnTo>
                  <a:lnTo>
                    <a:pt x="17907" y="2224468"/>
                  </a:lnTo>
                  <a:lnTo>
                    <a:pt x="17907" y="2228951"/>
                  </a:lnTo>
                  <a:lnTo>
                    <a:pt x="15621" y="2231199"/>
                  </a:lnTo>
                  <a:lnTo>
                    <a:pt x="11176" y="2233434"/>
                  </a:lnTo>
                  <a:lnTo>
                    <a:pt x="8890" y="2237930"/>
                  </a:lnTo>
                  <a:lnTo>
                    <a:pt x="6731" y="2240165"/>
                  </a:lnTo>
                  <a:lnTo>
                    <a:pt x="6731" y="2244648"/>
                  </a:lnTo>
                  <a:lnTo>
                    <a:pt x="11176" y="2249132"/>
                  </a:lnTo>
                  <a:lnTo>
                    <a:pt x="13462" y="2249132"/>
                  </a:lnTo>
                  <a:lnTo>
                    <a:pt x="13462" y="2255863"/>
                  </a:lnTo>
                  <a:lnTo>
                    <a:pt x="15621" y="2255863"/>
                  </a:lnTo>
                  <a:lnTo>
                    <a:pt x="15621" y="2258110"/>
                  </a:lnTo>
                  <a:lnTo>
                    <a:pt x="17907" y="2260346"/>
                  </a:lnTo>
                  <a:lnTo>
                    <a:pt x="17907" y="2262594"/>
                  </a:lnTo>
                  <a:lnTo>
                    <a:pt x="8890" y="2280526"/>
                  </a:lnTo>
                  <a:lnTo>
                    <a:pt x="8890" y="2285022"/>
                  </a:lnTo>
                  <a:lnTo>
                    <a:pt x="17907" y="2285022"/>
                  </a:lnTo>
                  <a:lnTo>
                    <a:pt x="17907" y="2287257"/>
                  </a:lnTo>
                  <a:lnTo>
                    <a:pt x="15621" y="2293988"/>
                  </a:lnTo>
                  <a:lnTo>
                    <a:pt x="15621" y="2300719"/>
                  </a:lnTo>
                  <a:lnTo>
                    <a:pt x="8890" y="2305202"/>
                  </a:lnTo>
                  <a:lnTo>
                    <a:pt x="4445" y="2307437"/>
                  </a:lnTo>
                  <a:lnTo>
                    <a:pt x="4445" y="2332101"/>
                  </a:lnTo>
                  <a:lnTo>
                    <a:pt x="6731" y="2338832"/>
                  </a:lnTo>
                  <a:lnTo>
                    <a:pt x="11176" y="2343315"/>
                  </a:lnTo>
                  <a:lnTo>
                    <a:pt x="11176" y="2345563"/>
                  </a:lnTo>
                  <a:lnTo>
                    <a:pt x="13462" y="2345563"/>
                  </a:lnTo>
                  <a:lnTo>
                    <a:pt x="13462" y="2347798"/>
                  </a:lnTo>
                  <a:lnTo>
                    <a:pt x="8890" y="2352294"/>
                  </a:lnTo>
                  <a:lnTo>
                    <a:pt x="6731" y="2356777"/>
                  </a:lnTo>
                  <a:lnTo>
                    <a:pt x="8890" y="2359012"/>
                  </a:lnTo>
                  <a:lnTo>
                    <a:pt x="11176" y="2363495"/>
                  </a:lnTo>
                  <a:lnTo>
                    <a:pt x="20193" y="2372474"/>
                  </a:lnTo>
                  <a:lnTo>
                    <a:pt x="20193" y="2374709"/>
                  </a:lnTo>
                  <a:lnTo>
                    <a:pt x="17907" y="2374709"/>
                  </a:lnTo>
                  <a:lnTo>
                    <a:pt x="17907" y="2376957"/>
                  </a:lnTo>
                  <a:lnTo>
                    <a:pt x="15621" y="2376957"/>
                  </a:lnTo>
                  <a:lnTo>
                    <a:pt x="8890" y="2381440"/>
                  </a:lnTo>
                  <a:lnTo>
                    <a:pt x="8890" y="2383688"/>
                  </a:lnTo>
                  <a:lnTo>
                    <a:pt x="11176" y="2390406"/>
                  </a:lnTo>
                  <a:lnTo>
                    <a:pt x="11176" y="2392654"/>
                  </a:lnTo>
                  <a:lnTo>
                    <a:pt x="13462" y="2394889"/>
                  </a:lnTo>
                  <a:lnTo>
                    <a:pt x="13462" y="2399385"/>
                  </a:lnTo>
                  <a:lnTo>
                    <a:pt x="11176" y="2399385"/>
                  </a:lnTo>
                  <a:lnTo>
                    <a:pt x="11176" y="2401620"/>
                  </a:lnTo>
                  <a:lnTo>
                    <a:pt x="6731" y="2410587"/>
                  </a:lnTo>
                  <a:lnTo>
                    <a:pt x="6731" y="2417318"/>
                  </a:lnTo>
                  <a:lnTo>
                    <a:pt x="11176" y="2424049"/>
                  </a:lnTo>
                  <a:lnTo>
                    <a:pt x="13462" y="2426347"/>
                  </a:lnTo>
                  <a:lnTo>
                    <a:pt x="15621" y="2428532"/>
                  </a:lnTo>
                  <a:lnTo>
                    <a:pt x="17907" y="2435263"/>
                  </a:lnTo>
                  <a:lnTo>
                    <a:pt x="17907" y="2444229"/>
                  </a:lnTo>
                  <a:lnTo>
                    <a:pt x="20193" y="2444229"/>
                  </a:lnTo>
                  <a:lnTo>
                    <a:pt x="20193" y="2446464"/>
                  </a:lnTo>
                  <a:lnTo>
                    <a:pt x="21717" y="2452598"/>
                  </a:lnTo>
                  <a:lnTo>
                    <a:pt x="22987" y="2460206"/>
                  </a:lnTo>
                  <a:lnTo>
                    <a:pt x="23241" y="2468232"/>
                  </a:lnTo>
                  <a:lnTo>
                    <a:pt x="22352" y="2475623"/>
                  </a:lnTo>
                  <a:lnTo>
                    <a:pt x="22352" y="2484590"/>
                  </a:lnTo>
                  <a:lnTo>
                    <a:pt x="23241" y="2485466"/>
                  </a:lnTo>
                  <a:lnTo>
                    <a:pt x="24638" y="2486837"/>
                  </a:lnTo>
                  <a:lnTo>
                    <a:pt x="26924" y="2489073"/>
                  </a:lnTo>
                  <a:lnTo>
                    <a:pt x="33655" y="2489073"/>
                  </a:lnTo>
                  <a:lnTo>
                    <a:pt x="35814" y="2489073"/>
                  </a:lnTo>
                  <a:lnTo>
                    <a:pt x="41656" y="2485186"/>
                  </a:lnTo>
                  <a:lnTo>
                    <a:pt x="42545" y="2484590"/>
                  </a:lnTo>
                  <a:lnTo>
                    <a:pt x="42545" y="2468892"/>
                  </a:lnTo>
                  <a:lnTo>
                    <a:pt x="42291" y="2460841"/>
                  </a:lnTo>
                  <a:lnTo>
                    <a:pt x="41783" y="2453195"/>
                  </a:lnTo>
                  <a:lnTo>
                    <a:pt x="41656" y="2445562"/>
                  </a:lnTo>
                  <a:lnTo>
                    <a:pt x="42545" y="2437498"/>
                  </a:lnTo>
                  <a:lnTo>
                    <a:pt x="38100" y="2435263"/>
                  </a:lnTo>
                  <a:lnTo>
                    <a:pt x="35814" y="2430767"/>
                  </a:lnTo>
                  <a:lnTo>
                    <a:pt x="33655" y="2428532"/>
                  </a:lnTo>
                  <a:lnTo>
                    <a:pt x="33655" y="2424049"/>
                  </a:lnTo>
                  <a:lnTo>
                    <a:pt x="38100" y="2419566"/>
                  </a:lnTo>
                  <a:lnTo>
                    <a:pt x="38100" y="2415082"/>
                  </a:lnTo>
                  <a:lnTo>
                    <a:pt x="33655" y="2408351"/>
                  </a:lnTo>
                  <a:lnTo>
                    <a:pt x="35814" y="2403868"/>
                  </a:lnTo>
                  <a:lnTo>
                    <a:pt x="38100" y="2397137"/>
                  </a:lnTo>
                  <a:lnTo>
                    <a:pt x="40259" y="2394889"/>
                  </a:lnTo>
                  <a:lnTo>
                    <a:pt x="42545" y="2390406"/>
                  </a:lnTo>
                  <a:lnTo>
                    <a:pt x="42545" y="2381440"/>
                  </a:lnTo>
                  <a:lnTo>
                    <a:pt x="33655" y="2372474"/>
                  </a:lnTo>
                  <a:lnTo>
                    <a:pt x="35814" y="2367991"/>
                  </a:lnTo>
                  <a:lnTo>
                    <a:pt x="40259" y="2354529"/>
                  </a:lnTo>
                  <a:lnTo>
                    <a:pt x="35814" y="2347798"/>
                  </a:lnTo>
                  <a:lnTo>
                    <a:pt x="35814" y="2343315"/>
                  </a:lnTo>
                  <a:lnTo>
                    <a:pt x="38100" y="2343315"/>
                  </a:lnTo>
                  <a:lnTo>
                    <a:pt x="42545" y="2341080"/>
                  </a:lnTo>
                  <a:lnTo>
                    <a:pt x="42545" y="2338832"/>
                  </a:lnTo>
                  <a:lnTo>
                    <a:pt x="40259" y="2334349"/>
                  </a:lnTo>
                  <a:lnTo>
                    <a:pt x="38100" y="2332101"/>
                  </a:lnTo>
                  <a:lnTo>
                    <a:pt x="38100" y="2329865"/>
                  </a:lnTo>
                  <a:lnTo>
                    <a:pt x="40259" y="2327618"/>
                  </a:lnTo>
                  <a:lnTo>
                    <a:pt x="42545" y="2323134"/>
                  </a:lnTo>
                  <a:lnTo>
                    <a:pt x="42545" y="2311920"/>
                  </a:lnTo>
                  <a:lnTo>
                    <a:pt x="40259" y="2307437"/>
                  </a:lnTo>
                  <a:lnTo>
                    <a:pt x="42545" y="2305202"/>
                  </a:lnTo>
                  <a:lnTo>
                    <a:pt x="42545" y="2300719"/>
                  </a:lnTo>
                  <a:lnTo>
                    <a:pt x="43688" y="2293988"/>
                  </a:lnTo>
                  <a:lnTo>
                    <a:pt x="43688" y="2287257"/>
                  </a:lnTo>
                  <a:lnTo>
                    <a:pt x="41910" y="2280526"/>
                  </a:lnTo>
                  <a:lnTo>
                    <a:pt x="38100" y="2273808"/>
                  </a:lnTo>
                  <a:lnTo>
                    <a:pt x="38100" y="2267077"/>
                  </a:lnTo>
                  <a:lnTo>
                    <a:pt x="24638" y="2267077"/>
                  </a:lnTo>
                  <a:lnTo>
                    <a:pt x="26924" y="2260346"/>
                  </a:lnTo>
                  <a:lnTo>
                    <a:pt x="29083" y="2258110"/>
                  </a:lnTo>
                  <a:lnTo>
                    <a:pt x="31369" y="2253627"/>
                  </a:lnTo>
                  <a:lnTo>
                    <a:pt x="33655" y="2251379"/>
                  </a:lnTo>
                  <a:lnTo>
                    <a:pt x="31369" y="2246896"/>
                  </a:lnTo>
                  <a:lnTo>
                    <a:pt x="29083" y="2244610"/>
                  </a:lnTo>
                  <a:lnTo>
                    <a:pt x="29083" y="2251379"/>
                  </a:lnTo>
                  <a:lnTo>
                    <a:pt x="24638" y="2251379"/>
                  </a:lnTo>
                  <a:lnTo>
                    <a:pt x="26924" y="2249132"/>
                  </a:lnTo>
                  <a:lnTo>
                    <a:pt x="29083" y="2251379"/>
                  </a:lnTo>
                  <a:lnTo>
                    <a:pt x="29083" y="2244610"/>
                  </a:lnTo>
                  <a:lnTo>
                    <a:pt x="24638" y="2240165"/>
                  </a:lnTo>
                  <a:lnTo>
                    <a:pt x="24638" y="2226716"/>
                  </a:lnTo>
                  <a:lnTo>
                    <a:pt x="29083" y="2219985"/>
                  </a:lnTo>
                  <a:lnTo>
                    <a:pt x="29083" y="2213254"/>
                  </a:lnTo>
                  <a:lnTo>
                    <a:pt x="22352" y="2213254"/>
                  </a:lnTo>
                  <a:lnTo>
                    <a:pt x="22352" y="2350046"/>
                  </a:lnTo>
                  <a:lnTo>
                    <a:pt x="22352" y="2354529"/>
                  </a:lnTo>
                  <a:lnTo>
                    <a:pt x="20193" y="2356777"/>
                  </a:lnTo>
                  <a:lnTo>
                    <a:pt x="17907" y="2356777"/>
                  </a:lnTo>
                  <a:lnTo>
                    <a:pt x="15621" y="2354529"/>
                  </a:lnTo>
                  <a:lnTo>
                    <a:pt x="15621" y="2347798"/>
                  </a:lnTo>
                  <a:lnTo>
                    <a:pt x="17907" y="2347798"/>
                  </a:lnTo>
                  <a:lnTo>
                    <a:pt x="20193" y="2350046"/>
                  </a:lnTo>
                  <a:lnTo>
                    <a:pt x="22352" y="2350046"/>
                  </a:lnTo>
                  <a:lnTo>
                    <a:pt x="22352" y="2213254"/>
                  </a:lnTo>
                  <a:lnTo>
                    <a:pt x="22352" y="2211019"/>
                  </a:lnTo>
                  <a:lnTo>
                    <a:pt x="26924" y="2211019"/>
                  </a:lnTo>
                  <a:lnTo>
                    <a:pt x="29210" y="2210892"/>
                  </a:lnTo>
                  <a:lnTo>
                    <a:pt x="33655" y="2206536"/>
                  </a:lnTo>
                  <a:lnTo>
                    <a:pt x="38100" y="2199805"/>
                  </a:lnTo>
                  <a:lnTo>
                    <a:pt x="38100" y="2186355"/>
                  </a:lnTo>
                  <a:lnTo>
                    <a:pt x="35814" y="2184108"/>
                  </a:lnTo>
                  <a:lnTo>
                    <a:pt x="31369" y="2181860"/>
                  </a:lnTo>
                  <a:lnTo>
                    <a:pt x="26924" y="2181860"/>
                  </a:lnTo>
                  <a:lnTo>
                    <a:pt x="26924" y="2179624"/>
                  </a:lnTo>
                  <a:lnTo>
                    <a:pt x="28829" y="2177643"/>
                  </a:lnTo>
                  <a:lnTo>
                    <a:pt x="29083" y="2177377"/>
                  </a:lnTo>
                  <a:lnTo>
                    <a:pt x="31369" y="2172893"/>
                  </a:lnTo>
                  <a:lnTo>
                    <a:pt x="33655" y="2170658"/>
                  </a:lnTo>
                  <a:lnTo>
                    <a:pt x="31369" y="2168410"/>
                  </a:lnTo>
                  <a:lnTo>
                    <a:pt x="29210" y="2161717"/>
                  </a:lnTo>
                  <a:lnTo>
                    <a:pt x="28829" y="2155240"/>
                  </a:lnTo>
                  <a:lnTo>
                    <a:pt x="29083" y="2153501"/>
                  </a:lnTo>
                  <a:lnTo>
                    <a:pt x="29718" y="2149170"/>
                  </a:lnTo>
                  <a:lnTo>
                    <a:pt x="31369" y="2143747"/>
                  </a:lnTo>
                  <a:lnTo>
                    <a:pt x="33655" y="2139264"/>
                  </a:lnTo>
                  <a:lnTo>
                    <a:pt x="33655" y="2134768"/>
                  </a:lnTo>
                  <a:lnTo>
                    <a:pt x="31369" y="2132533"/>
                  </a:lnTo>
                  <a:lnTo>
                    <a:pt x="29083" y="2128050"/>
                  </a:lnTo>
                  <a:lnTo>
                    <a:pt x="31369" y="2125802"/>
                  </a:lnTo>
                  <a:lnTo>
                    <a:pt x="31369" y="2119071"/>
                  </a:lnTo>
                  <a:lnTo>
                    <a:pt x="33655" y="2116836"/>
                  </a:lnTo>
                  <a:lnTo>
                    <a:pt x="33655" y="2114588"/>
                  </a:lnTo>
                  <a:lnTo>
                    <a:pt x="35814" y="2110105"/>
                  </a:lnTo>
                  <a:lnTo>
                    <a:pt x="35814" y="2105622"/>
                  </a:lnTo>
                  <a:lnTo>
                    <a:pt x="33655" y="2101138"/>
                  </a:lnTo>
                  <a:lnTo>
                    <a:pt x="31369" y="2098890"/>
                  </a:lnTo>
                  <a:lnTo>
                    <a:pt x="31369" y="2071992"/>
                  </a:lnTo>
                  <a:lnTo>
                    <a:pt x="33655" y="2067420"/>
                  </a:lnTo>
                  <a:lnTo>
                    <a:pt x="35814" y="2063102"/>
                  </a:lnTo>
                  <a:lnTo>
                    <a:pt x="38100" y="2058530"/>
                  </a:lnTo>
                  <a:lnTo>
                    <a:pt x="38100" y="2051799"/>
                  </a:lnTo>
                  <a:lnTo>
                    <a:pt x="33655" y="2045081"/>
                  </a:lnTo>
                  <a:lnTo>
                    <a:pt x="31369" y="2042833"/>
                  </a:lnTo>
                  <a:lnTo>
                    <a:pt x="31369" y="2038350"/>
                  </a:lnTo>
                  <a:lnTo>
                    <a:pt x="33655" y="2036102"/>
                  </a:lnTo>
                  <a:lnTo>
                    <a:pt x="33655" y="2018169"/>
                  </a:lnTo>
                  <a:lnTo>
                    <a:pt x="35814" y="2011438"/>
                  </a:lnTo>
                  <a:lnTo>
                    <a:pt x="35814" y="2000224"/>
                  </a:lnTo>
                  <a:lnTo>
                    <a:pt x="37973" y="1992210"/>
                  </a:lnTo>
                  <a:lnTo>
                    <a:pt x="38100" y="1984806"/>
                  </a:lnTo>
                  <a:lnTo>
                    <a:pt x="36449" y="1977834"/>
                  </a:lnTo>
                  <a:lnTo>
                    <a:pt x="33655" y="1971078"/>
                  </a:lnTo>
                  <a:lnTo>
                    <a:pt x="31369" y="1968830"/>
                  </a:lnTo>
                  <a:lnTo>
                    <a:pt x="31369" y="1964347"/>
                  </a:lnTo>
                  <a:lnTo>
                    <a:pt x="29083" y="1959864"/>
                  </a:lnTo>
                  <a:lnTo>
                    <a:pt x="31369" y="1957628"/>
                  </a:lnTo>
                  <a:lnTo>
                    <a:pt x="31369" y="1955380"/>
                  </a:lnTo>
                  <a:lnTo>
                    <a:pt x="38100" y="1948649"/>
                  </a:lnTo>
                  <a:lnTo>
                    <a:pt x="38100" y="1944166"/>
                  </a:lnTo>
                  <a:lnTo>
                    <a:pt x="35814" y="1939683"/>
                  </a:lnTo>
                  <a:lnTo>
                    <a:pt x="35814" y="1937435"/>
                  </a:lnTo>
                  <a:lnTo>
                    <a:pt x="31369" y="1932952"/>
                  </a:lnTo>
                  <a:lnTo>
                    <a:pt x="33655" y="1923986"/>
                  </a:lnTo>
                  <a:lnTo>
                    <a:pt x="33655" y="1906054"/>
                  </a:lnTo>
                  <a:lnTo>
                    <a:pt x="31369" y="1906054"/>
                  </a:lnTo>
                  <a:lnTo>
                    <a:pt x="31369" y="1903806"/>
                  </a:lnTo>
                  <a:lnTo>
                    <a:pt x="29083" y="1899323"/>
                  </a:lnTo>
                  <a:lnTo>
                    <a:pt x="31369" y="1897075"/>
                  </a:lnTo>
                  <a:lnTo>
                    <a:pt x="31369" y="1894840"/>
                  </a:lnTo>
                  <a:lnTo>
                    <a:pt x="33655" y="1892592"/>
                  </a:lnTo>
                  <a:lnTo>
                    <a:pt x="33655" y="1881378"/>
                  </a:lnTo>
                  <a:lnTo>
                    <a:pt x="31369" y="1876894"/>
                  </a:lnTo>
                  <a:lnTo>
                    <a:pt x="31305" y="1874659"/>
                  </a:lnTo>
                  <a:lnTo>
                    <a:pt x="35852" y="1867979"/>
                  </a:lnTo>
                  <a:lnTo>
                    <a:pt x="40322" y="1863445"/>
                  </a:lnTo>
                  <a:lnTo>
                    <a:pt x="38036" y="1856714"/>
                  </a:lnTo>
                  <a:lnTo>
                    <a:pt x="38036" y="1849983"/>
                  </a:lnTo>
                  <a:lnTo>
                    <a:pt x="33591" y="1841017"/>
                  </a:lnTo>
                  <a:lnTo>
                    <a:pt x="38036" y="1832051"/>
                  </a:lnTo>
                  <a:lnTo>
                    <a:pt x="42608" y="1827568"/>
                  </a:lnTo>
                  <a:lnTo>
                    <a:pt x="44767" y="1823072"/>
                  </a:lnTo>
                  <a:lnTo>
                    <a:pt x="42608" y="1818589"/>
                  </a:lnTo>
                  <a:lnTo>
                    <a:pt x="38036" y="1811870"/>
                  </a:lnTo>
                  <a:lnTo>
                    <a:pt x="38036" y="1802892"/>
                  </a:lnTo>
                  <a:lnTo>
                    <a:pt x="35877" y="1796173"/>
                  </a:lnTo>
                  <a:lnTo>
                    <a:pt x="33591" y="1796173"/>
                  </a:lnTo>
                  <a:lnTo>
                    <a:pt x="35877" y="1793925"/>
                  </a:lnTo>
                  <a:lnTo>
                    <a:pt x="42608" y="1791690"/>
                  </a:lnTo>
                  <a:lnTo>
                    <a:pt x="40322" y="1787194"/>
                  </a:lnTo>
                  <a:lnTo>
                    <a:pt x="40322" y="1778228"/>
                  </a:lnTo>
                  <a:lnTo>
                    <a:pt x="38036" y="1775993"/>
                  </a:lnTo>
                  <a:lnTo>
                    <a:pt x="35877" y="1771497"/>
                  </a:lnTo>
                  <a:lnTo>
                    <a:pt x="35877" y="1764779"/>
                  </a:lnTo>
                  <a:lnTo>
                    <a:pt x="40322" y="1760296"/>
                  </a:lnTo>
                  <a:lnTo>
                    <a:pt x="40322" y="1758048"/>
                  </a:lnTo>
                  <a:lnTo>
                    <a:pt x="35877" y="1753565"/>
                  </a:lnTo>
                  <a:lnTo>
                    <a:pt x="38036" y="1753565"/>
                  </a:lnTo>
                  <a:lnTo>
                    <a:pt x="38036" y="1751317"/>
                  </a:lnTo>
                  <a:lnTo>
                    <a:pt x="42608" y="1746834"/>
                  </a:lnTo>
                  <a:lnTo>
                    <a:pt x="33591" y="1737868"/>
                  </a:lnTo>
                  <a:lnTo>
                    <a:pt x="35877" y="1737868"/>
                  </a:lnTo>
                  <a:lnTo>
                    <a:pt x="38036" y="1737868"/>
                  </a:lnTo>
                  <a:lnTo>
                    <a:pt x="40449" y="1737741"/>
                  </a:lnTo>
                  <a:lnTo>
                    <a:pt x="42608" y="1735620"/>
                  </a:lnTo>
                  <a:lnTo>
                    <a:pt x="42608" y="1728901"/>
                  </a:lnTo>
                  <a:lnTo>
                    <a:pt x="44767" y="1728901"/>
                  </a:lnTo>
                  <a:lnTo>
                    <a:pt x="38036" y="1722170"/>
                  </a:lnTo>
                  <a:lnTo>
                    <a:pt x="38036" y="1715439"/>
                  </a:lnTo>
                  <a:lnTo>
                    <a:pt x="40322" y="1713204"/>
                  </a:lnTo>
                  <a:lnTo>
                    <a:pt x="42608" y="1710956"/>
                  </a:lnTo>
                  <a:lnTo>
                    <a:pt x="44894" y="1710829"/>
                  </a:lnTo>
                  <a:lnTo>
                    <a:pt x="49339" y="1706473"/>
                  </a:lnTo>
                  <a:lnTo>
                    <a:pt x="49339" y="1704225"/>
                  </a:lnTo>
                  <a:lnTo>
                    <a:pt x="47053" y="1701990"/>
                  </a:lnTo>
                  <a:lnTo>
                    <a:pt x="44767" y="1701990"/>
                  </a:lnTo>
                  <a:lnTo>
                    <a:pt x="44767" y="1699742"/>
                  </a:lnTo>
                  <a:lnTo>
                    <a:pt x="42481" y="1699615"/>
                  </a:lnTo>
                  <a:lnTo>
                    <a:pt x="40322" y="1697507"/>
                  </a:lnTo>
                  <a:lnTo>
                    <a:pt x="40322" y="1688528"/>
                  </a:lnTo>
                  <a:lnTo>
                    <a:pt x="42608" y="1686293"/>
                  </a:lnTo>
                  <a:lnTo>
                    <a:pt x="47053" y="1677327"/>
                  </a:lnTo>
                  <a:lnTo>
                    <a:pt x="47053" y="1659382"/>
                  </a:lnTo>
                  <a:lnTo>
                    <a:pt x="49339" y="1654898"/>
                  </a:lnTo>
                  <a:close/>
                </a:path>
                <a:path w="201929" h="9835515" extrusionOk="0">
                  <a:moveTo>
                    <a:pt x="49339" y="791565"/>
                  </a:moveTo>
                  <a:lnTo>
                    <a:pt x="47053" y="789330"/>
                  </a:lnTo>
                  <a:lnTo>
                    <a:pt x="42608" y="791565"/>
                  </a:lnTo>
                  <a:lnTo>
                    <a:pt x="35877" y="793813"/>
                  </a:lnTo>
                  <a:lnTo>
                    <a:pt x="31356" y="791591"/>
                  </a:lnTo>
                  <a:lnTo>
                    <a:pt x="28346" y="791565"/>
                  </a:lnTo>
                  <a:lnTo>
                    <a:pt x="28257" y="793813"/>
                  </a:lnTo>
                  <a:lnTo>
                    <a:pt x="29146" y="800531"/>
                  </a:lnTo>
                  <a:lnTo>
                    <a:pt x="31305" y="800531"/>
                  </a:lnTo>
                  <a:lnTo>
                    <a:pt x="31305" y="805027"/>
                  </a:lnTo>
                  <a:lnTo>
                    <a:pt x="33591" y="809510"/>
                  </a:lnTo>
                  <a:lnTo>
                    <a:pt x="31305" y="811745"/>
                  </a:lnTo>
                  <a:lnTo>
                    <a:pt x="29146" y="816229"/>
                  </a:lnTo>
                  <a:lnTo>
                    <a:pt x="26860" y="816229"/>
                  </a:lnTo>
                  <a:lnTo>
                    <a:pt x="26860" y="818476"/>
                  </a:lnTo>
                  <a:lnTo>
                    <a:pt x="24574" y="822960"/>
                  </a:lnTo>
                  <a:lnTo>
                    <a:pt x="26860" y="825207"/>
                  </a:lnTo>
                  <a:lnTo>
                    <a:pt x="31305" y="827443"/>
                  </a:lnTo>
                  <a:lnTo>
                    <a:pt x="33591" y="828205"/>
                  </a:lnTo>
                  <a:lnTo>
                    <a:pt x="35877" y="828967"/>
                  </a:lnTo>
                  <a:lnTo>
                    <a:pt x="38036" y="829691"/>
                  </a:lnTo>
                  <a:lnTo>
                    <a:pt x="38036" y="836409"/>
                  </a:lnTo>
                  <a:lnTo>
                    <a:pt x="35877" y="838657"/>
                  </a:lnTo>
                  <a:lnTo>
                    <a:pt x="35877" y="843140"/>
                  </a:lnTo>
                  <a:lnTo>
                    <a:pt x="33591" y="845388"/>
                  </a:lnTo>
                  <a:lnTo>
                    <a:pt x="33591" y="849871"/>
                  </a:lnTo>
                  <a:lnTo>
                    <a:pt x="34709" y="850988"/>
                  </a:lnTo>
                  <a:lnTo>
                    <a:pt x="38036" y="840905"/>
                  </a:lnTo>
                  <a:lnTo>
                    <a:pt x="42608" y="836409"/>
                  </a:lnTo>
                  <a:lnTo>
                    <a:pt x="42608" y="825207"/>
                  </a:lnTo>
                  <a:lnTo>
                    <a:pt x="35877" y="822960"/>
                  </a:lnTo>
                  <a:lnTo>
                    <a:pt x="38036" y="818476"/>
                  </a:lnTo>
                  <a:lnTo>
                    <a:pt x="40449" y="818349"/>
                  </a:lnTo>
                  <a:lnTo>
                    <a:pt x="42608" y="816229"/>
                  </a:lnTo>
                  <a:lnTo>
                    <a:pt x="42608" y="813993"/>
                  </a:lnTo>
                  <a:lnTo>
                    <a:pt x="44767" y="813993"/>
                  </a:lnTo>
                  <a:lnTo>
                    <a:pt x="44767" y="811745"/>
                  </a:lnTo>
                  <a:lnTo>
                    <a:pt x="49339" y="798296"/>
                  </a:lnTo>
                  <a:lnTo>
                    <a:pt x="49339" y="791565"/>
                  </a:lnTo>
                  <a:close/>
                </a:path>
                <a:path w="201929" h="9835515" extrusionOk="0">
                  <a:moveTo>
                    <a:pt x="53708" y="4090162"/>
                  </a:moveTo>
                  <a:lnTo>
                    <a:pt x="51460" y="4094645"/>
                  </a:lnTo>
                  <a:lnTo>
                    <a:pt x="51460" y="4096893"/>
                  </a:lnTo>
                  <a:lnTo>
                    <a:pt x="53708" y="4096893"/>
                  </a:lnTo>
                  <a:lnTo>
                    <a:pt x="53708" y="4090162"/>
                  </a:lnTo>
                  <a:close/>
                </a:path>
                <a:path w="201929" h="9835515" extrusionOk="0">
                  <a:moveTo>
                    <a:pt x="53708" y="894715"/>
                  </a:moveTo>
                  <a:lnTo>
                    <a:pt x="51460" y="892479"/>
                  </a:lnTo>
                  <a:lnTo>
                    <a:pt x="49225" y="892479"/>
                  </a:lnTo>
                  <a:lnTo>
                    <a:pt x="49225" y="899198"/>
                  </a:lnTo>
                  <a:lnTo>
                    <a:pt x="51460" y="899198"/>
                  </a:lnTo>
                  <a:lnTo>
                    <a:pt x="53708" y="896962"/>
                  </a:lnTo>
                  <a:lnTo>
                    <a:pt x="53708" y="894715"/>
                  </a:lnTo>
                  <a:close/>
                </a:path>
                <a:path w="201929" h="9835515" extrusionOk="0">
                  <a:moveTo>
                    <a:pt x="53784" y="634593"/>
                  </a:moveTo>
                  <a:lnTo>
                    <a:pt x="51498" y="632358"/>
                  </a:lnTo>
                  <a:lnTo>
                    <a:pt x="42608" y="627875"/>
                  </a:lnTo>
                  <a:lnTo>
                    <a:pt x="35877" y="632358"/>
                  </a:lnTo>
                  <a:lnTo>
                    <a:pt x="33591" y="634593"/>
                  </a:lnTo>
                  <a:lnTo>
                    <a:pt x="29146" y="636841"/>
                  </a:lnTo>
                  <a:lnTo>
                    <a:pt x="29146" y="643572"/>
                  </a:lnTo>
                  <a:lnTo>
                    <a:pt x="26873" y="648030"/>
                  </a:lnTo>
                  <a:lnTo>
                    <a:pt x="26860" y="657021"/>
                  </a:lnTo>
                  <a:lnTo>
                    <a:pt x="33591" y="663752"/>
                  </a:lnTo>
                  <a:lnTo>
                    <a:pt x="33591" y="665988"/>
                  </a:lnTo>
                  <a:lnTo>
                    <a:pt x="26873" y="672706"/>
                  </a:lnTo>
                  <a:lnTo>
                    <a:pt x="26860" y="688416"/>
                  </a:lnTo>
                  <a:lnTo>
                    <a:pt x="29146" y="695147"/>
                  </a:lnTo>
                  <a:lnTo>
                    <a:pt x="29146" y="701865"/>
                  </a:lnTo>
                  <a:lnTo>
                    <a:pt x="31305" y="706361"/>
                  </a:lnTo>
                  <a:lnTo>
                    <a:pt x="31305" y="708596"/>
                  </a:lnTo>
                  <a:lnTo>
                    <a:pt x="29146" y="710844"/>
                  </a:lnTo>
                  <a:lnTo>
                    <a:pt x="29146" y="715327"/>
                  </a:lnTo>
                  <a:lnTo>
                    <a:pt x="31305" y="717499"/>
                  </a:lnTo>
                  <a:lnTo>
                    <a:pt x="33591" y="719810"/>
                  </a:lnTo>
                  <a:lnTo>
                    <a:pt x="38036" y="724293"/>
                  </a:lnTo>
                  <a:lnTo>
                    <a:pt x="38036" y="726541"/>
                  </a:lnTo>
                  <a:lnTo>
                    <a:pt x="29146" y="735507"/>
                  </a:lnTo>
                  <a:lnTo>
                    <a:pt x="29146" y="737743"/>
                  </a:lnTo>
                  <a:lnTo>
                    <a:pt x="31305" y="737743"/>
                  </a:lnTo>
                  <a:lnTo>
                    <a:pt x="31305" y="739990"/>
                  </a:lnTo>
                  <a:lnTo>
                    <a:pt x="38036" y="746721"/>
                  </a:lnTo>
                  <a:lnTo>
                    <a:pt x="40322" y="751205"/>
                  </a:lnTo>
                  <a:lnTo>
                    <a:pt x="38036" y="755688"/>
                  </a:lnTo>
                  <a:lnTo>
                    <a:pt x="35877" y="762419"/>
                  </a:lnTo>
                  <a:lnTo>
                    <a:pt x="28486" y="787730"/>
                  </a:lnTo>
                  <a:lnTo>
                    <a:pt x="29146" y="787082"/>
                  </a:lnTo>
                  <a:lnTo>
                    <a:pt x="38036" y="787082"/>
                  </a:lnTo>
                  <a:lnTo>
                    <a:pt x="40322" y="784834"/>
                  </a:lnTo>
                  <a:lnTo>
                    <a:pt x="44767" y="782599"/>
                  </a:lnTo>
                  <a:lnTo>
                    <a:pt x="44767" y="780351"/>
                  </a:lnTo>
                  <a:lnTo>
                    <a:pt x="47053" y="778116"/>
                  </a:lnTo>
                  <a:lnTo>
                    <a:pt x="44767" y="775868"/>
                  </a:lnTo>
                  <a:lnTo>
                    <a:pt x="44767" y="773633"/>
                  </a:lnTo>
                  <a:lnTo>
                    <a:pt x="42608" y="773633"/>
                  </a:lnTo>
                  <a:lnTo>
                    <a:pt x="42608" y="771385"/>
                  </a:lnTo>
                  <a:lnTo>
                    <a:pt x="40322" y="769137"/>
                  </a:lnTo>
                  <a:lnTo>
                    <a:pt x="42608" y="766838"/>
                  </a:lnTo>
                  <a:lnTo>
                    <a:pt x="44767" y="764654"/>
                  </a:lnTo>
                  <a:lnTo>
                    <a:pt x="47053" y="764654"/>
                  </a:lnTo>
                  <a:lnTo>
                    <a:pt x="49339" y="762419"/>
                  </a:lnTo>
                  <a:lnTo>
                    <a:pt x="49339" y="757936"/>
                  </a:lnTo>
                  <a:lnTo>
                    <a:pt x="51498" y="751205"/>
                  </a:lnTo>
                  <a:lnTo>
                    <a:pt x="51498" y="744474"/>
                  </a:lnTo>
                  <a:lnTo>
                    <a:pt x="49339" y="737743"/>
                  </a:lnTo>
                  <a:lnTo>
                    <a:pt x="49339" y="735507"/>
                  </a:lnTo>
                  <a:lnTo>
                    <a:pt x="51498" y="728776"/>
                  </a:lnTo>
                  <a:lnTo>
                    <a:pt x="49339" y="722045"/>
                  </a:lnTo>
                  <a:lnTo>
                    <a:pt x="49339" y="710844"/>
                  </a:lnTo>
                  <a:lnTo>
                    <a:pt x="47053" y="706361"/>
                  </a:lnTo>
                  <a:lnTo>
                    <a:pt x="42608" y="701865"/>
                  </a:lnTo>
                  <a:lnTo>
                    <a:pt x="42608" y="699630"/>
                  </a:lnTo>
                  <a:lnTo>
                    <a:pt x="49339" y="692899"/>
                  </a:lnTo>
                  <a:lnTo>
                    <a:pt x="51498" y="688416"/>
                  </a:lnTo>
                  <a:lnTo>
                    <a:pt x="51498" y="679450"/>
                  </a:lnTo>
                  <a:lnTo>
                    <a:pt x="53784" y="677202"/>
                  </a:lnTo>
                  <a:lnTo>
                    <a:pt x="53784" y="670471"/>
                  </a:lnTo>
                  <a:lnTo>
                    <a:pt x="44767" y="661504"/>
                  </a:lnTo>
                  <a:lnTo>
                    <a:pt x="44767" y="657021"/>
                  </a:lnTo>
                  <a:lnTo>
                    <a:pt x="42481" y="656894"/>
                  </a:lnTo>
                  <a:lnTo>
                    <a:pt x="40322" y="654773"/>
                  </a:lnTo>
                  <a:lnTo>
                    <a:pt x="40322" y="650290"/>
                  </a:lnTo>
                  <a:lnTo>
                    <a:pt x="42481" y="648182"/>
                  </a:lnTo>
                  <a:lnTo>
                    <a:pt x="51498" y="648055"/>
                  </a:lnTo>
                  <a:lnTo>
                    <a:pt x="53784" y="645807"/>
                  </a:lnTo>
                  <a:lnTo>
                    <a:pt x="53784" y="634593"/>
                  </a:lnTo>
                  <a:close/>
                </a:path>
                <a:path w="201929" h="9835515" extrusionOk="0">
                  <a:moveTo>
                    <a:pt x="55943" y="968717"/>
                  </a:moveTo>
                  <a:lnTo>
                    <a:pt x="53784" y="964234"/>
                  </a:lnTo>
                  <a:lnTo>
                    <a:pt x="51498" y="961986"/>
                  </a:lnTo>
                  <a:lnTo>
                    <a:pt x="47053" y="961986"/>
                  </a:lnTo>
                  <a:lnTo>
                    <a:pt x="42608" y="964234"/>
                  </a:lnTo>
                  <a:lnTo>
                    <a:pt x="42481" y="964488"/>
                  </a:lnTo>
                  <a:lnTo>
                    <a:pt x="43370" y="969835"/>
                  </a:lnTo>
                  <a:lnTo>
                    <a:pt x="44386" y="978242"/>
                  </a:lnTo>
                  <a:lnTo>
                    <a:pt x="44627" y="983399"/>
                  </a:lnTo>
                  <a:lnTo>
                    <a:pt x="51498" y="979932"/>
                  </a:lnTo>
                  <a:lnTo>
                    <a:pt x="55943" y="970965"/>
                  </a:lnTo>
                  <a:lnTo>
                    <a:pt x="55943" y="968717"/>
                  </a:lnTo>
                  <a:close/>
                </a:path>
                <a:path w="201929" h="9835515" extrusionOk="0">
                  <a:moveTo>
                    <a:pt x="60426" y="2672956"/>
                  </a:moveTo>
                  <a:lnTo>
                    <a:pt x="58191" y="2666225"/>
                  </a:lnTo>
                  <a:lnTo>
                    <a:pt x="58191" y="2655011"/>
                  </a:lnTo>
                  <a:lnTo>
                    <a:pt x="55943" y="2646045"/>
                  </a:lnTo>
                  <a:lnTo>
                    <a:pt x="55943" y="2639314"/>
                  </a:lnTo>
                  <a:lnTo>
                    <a:pt x="53708" y="2634831"/>
                  </a:lnTo>
                  <a:lnTo>
                    <a:pt x="53708" y="2630347"/>
                  </a:lnTo>
                  <a:lnTo>
                    <a:pt x="46977" y="2623616"/>
                  </a:lnTo>
                  <a:lnTo>
                    <a:pt x="44742" y="2619133"/>
                  </a:lnTo>
                  <a:lnTo>
                    <a:pt x="42494" y="2616898"/>
                  </a:lnTo>
                  <a:lnTo>
                    <a:pt x="42494" y="2621381"/>
                  </a:lnTo>
                  <a:lnTo>
                    <a:pt x="35775" y="2621381"/>
                  </a:lnTo>
                  <a:lnTo>
                    <a:pt x="35775" y="2668473"/>
                  </a:lnTo>
                  <a:lnTo>
                    <a:pt x="33540" y="2670708"/>
                  </a:lnTo>
                  <a:lnTo>
                    <a:pt x="29057" y="2670708"/>
                  </a:lnTo>
                  <a:lnTo>
                    <a:pt x="29057" y="2668473"/>
                  </a:lnTo>
                  <a:lnTo>
                    <a:pt x="31292" y="2668473"/>
                  </a:lnTo>
                  <a:lnTo>
                    <a:pt x="33540" y="2668473"/>
                  </a:lnTo>
                  <a:lnTo>
                    <a:pt x="35775" y="2668473"/>
                  </a:lnTo>
                  <a:lnTo>
                    <a:pt x="35775" y="2621381"/>
                  </a:lnTo>
                  <a:lnTo>
                    <a:pt x="35775" y="2619133"/>
                  </a:lnTo>
                  <a:lnTo>
                    <a:pt x="40259" y="2619133"/>
                  </a:lnTo>
                  <a:lnTo>
                    <a:pt x="40259" y="2616898"/>
                  </a:lnTo>
                  <a:lnTo>
                    <a:pt x="42494" y="2614650"/>
                  </a:lnTo>
                  <a:lnTo>
                    <a:pt x="42494" y="2612415"/>
                  </a:lnTo>
                  <a:lnTo>
                    <a:pt x="44742" y="2605684"/>
                  </a:lnTo>
                  <a:lnTo>
                    <a:pt x="40259" y="2603436"/>
                  </a:lnTo>
                  <a:lnTo>
                    <a:pt x="38011" y="2601201"/>
                  </a:lnTo>
                  <a:lnTo>
                    <a:pt x="38011" y="2596718"/>
                  </a:lnTo>
                  <a:lnTo>
                    <a:pt x="40259" y="2596718"/>
                  </a:lnTo>
                  <a:lnTo>
                    <a:pt x="46977" y="2594470"/>
                  </a:lnTo>
                  <a:lnTo>
                    <a:pt x="49225" y="2589987"/>
                  </a:lnTo>
                  <a:lnTo>
                    <a:pt x="49225" y="2578773"/>
                  </a:lnTo>
                  <a:lnTo>
                    <a:pt x="51460" y="2574290"/>
                  </a:lnTo>
                  <a:lnTo>
                    <a:pt x="51460" y="2567559"/>
                  </a:lnTo>
                  <a:lnTo>
                    <a:pt x="49225" y="2565323"/>
                  </a:lnTo>
                  <a:lnTo>
                    <a:pt x="44742" y="2565323"/>
                  </a:lnTo>
                  <a:lnTo>
                    <a:pt x="40259" y="2563076"/>
                  </a:lnTo>
                  <a:lnTo>
                    <a:pt x="38011" y="2558592"/>
                  </a:lnTo>
                  <a:lnTo>
                    <a:pt x="42494" y="2554109"/>
                  </a:lnTo>
                  <a:lnTo>
                    <a:pt x="42494" y="2551861"/>
                  </a:lnTo>
                  <a:lnTo>
                    <a:pt x="46977" y="2547378"/>
                  </a:lnTo>
                  <a:lnTo>
                    <a:pt x="46977" y="2538412"/>
                  </a:lnTo>
                  <a:lnTo>
                    <a:pt x="44742" y="2533929"/>
                  </a:lnTo>
                  <a:lnTo>
                    <a:pt x="44742" y="2527198"/>
                  </a:lnTo>
                  <a:lnTo>
                    <a:pt x="38011" y="2520467"/>
                  </a:lnTo>
                  <a:lnTo>
                    <a:pt x="38011" y="2515984"/>
                  </a:lnTo>
                  <a:lnTo>
                    <a:pt x="35775" y="2513749"/>
                  </a:lnTo>
                  <a:lnTo>
                    <a:pt x="33540" y="2509253"/>
                  </a:lnTo>
                  <a:lnTo>
                    <a:pt x="35775" y="2509253"/>
                  </a:lnTo>
                  <a:lnTo>
                    <a:pt x="40259" y="2504770"/>
                  </a:lnTo>
                  <a:lnTo>
                    <a:pt x="42494" y="2504770"/>
                  </a:lnTo>
                  <a:lnTo>
                    <a:pt x="44742" y="2502535"/>
                  </a:lnTo>
                  <a:lnTo>
                    <a:pt x="44742" y="2500287"/>
                  </a:lnTo>
                  <a:lnTo>
                    <a:pt x="42494" y="2498052"/>
                  </a:lnTo>
                  <a:lnTo>
                    <a:pt x="40259" y="2498052"/>
                  </a:lnTo>
                  <a:lnTo>
                    <a:pt x="38011" y="2495804"/>
                  </a:lnTo>
                  <a:lnTo>
                    <a:pt x="35775" y="2498052"/>
                  </a:lnTo>
                  <a:lnTo>
                    <a:pt x="31292" y="2500287"/>
                  </a:lnTo>
                  <a:lnTo>
                    <a:pt x="26809" y="2500287"/>
                  </a:lnTo>
                  <a:lnTo>
                    <a:pt x="22326" y="2498052"/>
                  </a:lnTo>
                  <a:lnTo>
                    <a:pt x="22326" y="2522715"/>
                  </a:lnTo>
                  <a:lnTo>
                    <a:pt x="22326" y="2527198"/>
                  </a:lnTo>
                  <a:lnTo>
                    <a:pt x="20091" y="2529433"/>
                  </a:lnTo>
                  <a:lnTo>
                    <a:pt x="20091" y="2531681"/>
                  </a:lnTo>
                  <a:lnTo>
                    <a:pt x="17843" y="2529433"/>
                  </a:lnTo>
                  <a:lnTo>
                    <a:pt x="17843" y="2527198"/>
                  </a:lnTo>
                  <a:lnTo>
                    <a:pt x="20091" y="2527198"/>
                  </a:lnTo>
                  <a:lnTo>
                    <a:pt x="20091" y="2522715"/>
                  </a:lnTo>
                  <a:lnTo>
                    <a:pt x="22326" y="2522715"/>
                  </a:lnTo>
                  <a:lnTo>
                    <a:pt x="22326" y="2498052"/>
                  </a:lnTo>
                  <a:lnTo>
                    <a:pt x="15608" y="2502535"/>
                  </a:lnTo>
                  <a:lnTo>
                    <a:pt x="11125" y="2509253"/>
                  </a:lnTo>
                  <a:lnTo>
                    <a:pt x="11125" y="2540647"/>
                  </a:lnTo>
                  <a:lnTo>
                    <a:pt x="13360" y="2545130"/>
                  </a:lnTo>
                  <a:lnTo>
                    <a:pt x="17843" y="2549626"/>
                  </a:lnTo>
                  <a:lnTo>
                    <a:pt x="20091" y="2549626"/>
                  </a:lnTo>
                  <a:lnTo>
                    <a:pt x="20091" y="2551861"/>
                  </a:lnTo>
                  <a:lnTo>
                    <a:pt x="17843" y="2554109"/>
                  </a:lnTo>
                  <a:lnTo>
                    <a:pt x="13360" y="2556345"/>
                  </a:lnTo>
                  <a:lnTo>
                    <a:pt x="13360" y="2563076"/>
                  </a:lnTo>
                  <a:lnTo>
                    <a:pt x="17843" y="2572042"/>
                  </a:lnTo>
                  <a:lnTo>
                    <a:pt x="17843" y="2578773"/>
                  </a:lnTo>
                  <a:lnTo>
                    <a:pt x="22326" y="2581021"/>
                  </a:lnTo>
                  <a:lnTo>
                    <a:pt x="24574" y="2581021"/>
                  </a:lnTo>
                  <a:lnTo>
                    <a:pt x="24574" y="2583256"/>
                  </a:lnTo>
                  <a:lnTo>
                    <a:pt x="15608" y="2592222"/>
                  </a:lnTo>
                  <a:lnTo>
                    <a:pt x="15608" y="2594470"/>
                  </a:lnTo>
                  <a:lnTo>
                    <a:pt x="17843" y="2601201"/>
                  </a:lnTo>
                  <a:lnTo>
                    <a:pt x="20091" y="2603436"/>
                  </a:lnTo>
                  <a:lnTo>
                    <a:pt x="20091" y="2605684"/>
                  </a:lnTo>
                  <a:lnTo>
                    <a:pt x="17843" y="2612415"/>
                  </a:lnTo>
                  <a:lnTo>
                    <a:pt x="20091" y="2615768"/>
                  </a:lnTo>
                  <a:lnTo>
                    <a:pt x="22326" y="2619133"/>
                  </a:lnTo>
                  <a:lnTo>
                    <a:pt x="20091" y="2625864"/>
                  </a:lnTo>
                  <a:lnTo>
                    <a:pt x="22326" y="2625864"/>
                  </a:lnTo>
                  <a:lnTo>
                    <a:pt x="24574" y="2625864"/>
                  </a:lnTo>
                  <a:lnTo>
                    <a:pt x="29057" y="2628100"/>
                  </a:lnTo>
                  <a:lnTo>
                    <a:pt x="31292" y="2628100"/>
                  </a:lnTo>
                  <a:lnTo>
                    <a:pt x="26809" y="2630347"/>
                  </a:lnTo>
                  <a:lnTo>
                    <a:pt x="24574" y="2634831"/>
                  </a:lnTo>
                  <a:lnTo>
                    <a:pt x="29057" y="2639314"/>
                  </a:lnTo>
                  <a:lnTo>
                    <a:pt x="26809" y="2639314"/>
                  </a:lnTo>
                  <a:lnTo>
                    <a:pt x="26809" y="2643797"/>
                  </a:lnTo>
                  <a:lnTo>
                    <a:pt x="29057" y="2650528"/>
                  </a:lnTo>
                  <a:lnTo>
                    <a:pt x="26809" y="2655011"/>
                  </a:lnTo>
                  <a:lnTo>
                    <a:pt x="24574" y="2661742"/>
                  </a:lnTo>
                  <a:lnTo>
                    <a:pt x="24574" y="2666225"/>
                  </a:lnTo>
                  <a:lnTo>
                    <a:pt x="26809" y="2670708"/>
                  </a:lnTo>
                  <a:lnTo>
                    <a:pt x="26809" y="2686405"/>
                  </a:lnTo>
                  <a:lnTo>
                    <a:pt x="31292" y="2684170"/>
                  </a:lnTo>
                  <a:lnTo>
                    <a:pt x="33540" y="2684170"/>
                  </a:lnTo>
                  <a:lnTo>
                    <a:pt x="33540" y="2690888"/>
                  </a:lnTo>
                  <a:lnTo>
                    <a:pt x="31292" y="2690888"/>
                  </a:lnTo>
                  <a:lnTo>
                    <a:pt x="31292" y="2697619"/>
                  </a:lnTo>
                  <a:lnTo>
                    <a:pt x="33540" y="2697619"/>
                  </a:lnTo>
                  <a:lnTo>
                    <a:pt x="42494" y="2697619"/>
                  </a:lnTo>
                  <a:lnTo>
                    <a:pt x="42494" y="2693136"/>
                  </a:lnTo>
                  <a:lnTo>
                    <a:pt x="44742" y="2693136"/>
                  </a:lnTo>
                  <a:lnTo>
                    <a:pt x="49225" y="2697619"/>
                  </a:lnTo>
                  <a:lnTo>
                    <a:pt x="51460" y="2697619"/>
                  </a:lnTo>
                  <a:lnTo>
                    <a:pt x="55943" y="2699867"/>
                  </a:lnTo>
                  <a:lnTo>
                    <a:pt x="58191" y="2697619"/>
                  </a:lnTo>
                  <a:lnTo>
                    <a:pt x="58191" y="2681922"/>
                  </a:lnTo>
                  <a:lnTo>
                    <a:pt x="60426" y="2677439"/>
                  </a:lnTo>
                  <a:lnTo>
                    <a:pt x="60426" y="2672956"/>
                  </a:lnTo>
                  <a:close/>
                </a:path>
                <a:path w="201929" h="9835515" extrusionOk="0">
                  <a:moveTo>
                    <a:pt x="64909" y="2845625"/>
                  </a:moveTo>
                  <a:lnTo>
                    <a:pt x="62674" y="2841129"/>
                  </a:lnTo>
                  <a:lnTo>
                    <a:pt x="60426" y="2834411"/>
                  </a:lnTo>
                  <a:lnTo>
                    <a:pt x="62674" y="2825432"/>
                  </a:lnTo>
                  <a:lnTo>
                    <a:pt x="62674" y="2811983"/>
                  </a:lnTo>
                  <a:lnTo>
                    <a:pt x="60426" y="2809748"/>
                  </a:lnTo>
                  <a:lnTo>
                    <a:pt x="60426" y="2807500"/>
                  </a:lnTo>
                  <a:lnTo>
                    <a:pt x="51460" y="2807500"/>
                  </a:lnTo>
                  <a:lnTo>
                    <a:pt x="51460" y="2800769"/>
                  </a:lnTo>
                  <a:lnTo>
                    <a:pt x="46977" y="2800769"/>
                  </a:lnTo>
                  <a:lnTo>
                    <a:pt x="44742" y="2798534"/>
                  </a:lnTo>
                  <a:lnTo>
                    <a:pt x="49225" y="2798534"/>
                  </a:lnTo>
                  <a:lnTo>
                    <a:pt x="49225" y="2796286"/>
                  </a:lnTo>
                  <a:lnTo>
                    <a:pt x="51460" y="2796286"/>
                  </a:lnTo>
                  <a:lnTo>
                    <a:pt x="51460" y="2794050"/>
                  </a:lnTo>
                  <a:lnTo>
                    <a:pt x="52870" y="2786062"/>
                  </a:lnTo>
                  <a:lnTo>
                    <a:pt x="54267" y="2780588"/>
                  </a:lnTo>
                  <a:lnTo>
                    <a:pt x="56502" y="2775127"/>
                  </a:lnTo>
                  <a:lnTo>
                    <a:pt x="60426" y="2767139"/>
                  </a:lnTo>
                  <a:lnTo>
                    <a:pt x="58191" y="2764891"/>
                  </a:lnTo>
                  <a:lnTo>
                    <a:pt x="55943" y="2760408"/>
                  </a:lnTo>
                  <a:lnTo>
                    <a:pt x="55943" y="2737980"/>
                  </a:lnTo>
                  <a:lnTo>
                    <a:pt x="53708" y="2735745"/>
                  </a:lnTo>
                  <a:lnTo>
                    <a:pt x="51460" y="2731262"/>
                  </a:lnTo>
                  <a:lnTo>
                    <a:pt x="51460" y="2717800"/>
                  </a:lnTo>
                  <a:lnTo>
                    <a:pt x="49225" y="2717800"/>
                  </a:lnTo>
                  <a:lnTo>
                    <a:pt x="49225" y="2749194"/>
                  </a:lnTo>
                  <a:lnTo>
                    <a:pt x="49225" y="2751442"/>
                  </a:lnTo>
                  <a:lnTo>
                    <a:pt x="46977" y="2751442"/>
                  </a:lnTo>
                  <a:lnTo>
                    <a:pt x="44742" y="2749194"/>
                  </a:lnTo>
                  <a:lnTo>
                    <a:pt x="42494" y="2749194"/>
                  </a:lnTo>
                  <a:lnTo>
                    <a:pt x="44742" y="2746959"/>
                  </a:lnTo>
                  <a:lnTo>
                    <a:pt x="44742" y="2749194"/>
                  </a:lnTo>
                  <a:lnTo>
                    <a:pt x="49225" y="2749194"/>
                  </a:lnTo>
                  <a:lnTo>
                    <a:pt x="49225" y="2717800"/>
                  </a:lnTo>
                  <a:lnTo>
                    <a:pt x="44742" y="2717800"/>
                  </a:lnTo>
                  <a:lnTo>
                    <a:pt x="42494" y="2720048"/>
                  </a:lnTo>
                  <a:lnTo>
                    <a:pt x="42494" y="2729014"/>
                  </a:lnTo>
                  <a:lnTo>
                    <a:pt x="42494" y="2731262"/>
                  </a:lnTo>
                  <a:lnTo>
                    <a:pt x="40259" y="2733497"/>
                  </a:lnTo>
                  <a:lnTo>
                    <a:pt x="38011" y="2733497"/>
                  </a:lnTo>
                  <a:lnTo>
                    <a:pt x="40259" y="2731262"/>
                  </a:lnTo>
                  <a:lnTo>
                    <a:pt x="40259" y="2729014"/>
                  </a:lnTo>
                  <a:lnTo>
                    <a:pt x="42494" y="2729014"/>
                  </a:lnTo>
                  <a:lnTo>
                    <a:pt x="42494" y="2720048"/>
                  </a:lnTo>
                  <a:lnTo>
                    <a:pt x="40259" y="2722283"/>
                  </a:lnTo>
                  <a:lnTo>
                    <a:pt x="35775" y="2724531"/>
                  </a:lnTo>
                  <a:lnTo>
                    <a:pt x="35775" y="2798534"/>
                  </a:lnTo>
                  <a:lnTo>
                    <a:pt x="31292" y="2798534"/>
                  </a:lnTo>
                  <a:lnTo>
                    <a:pt x="33540" y="2796286"/>
                  </a:lnTo>
                  <a:lnTo>
                    <a:pt x="35775" y="2798534"/>
                  </a:lnTo>
                  <a:lnTo>
                    <a:pt x="35775" y="2724531"/>
                  </a:lnTo>
                  <a:lnTo>
                    <a:pt x="24574" y="2724531"/>
                  </a:lnTo>
                  <a:lnTo>
                    <a:pt x="24574" y="2737980"/>
                  </a:lnTo>
                  <a:lnTo>
                    <a:pt x="26809" y="2742463"/>
                  </a:lnTo>
                  <a:lnTo>
                    <a:pt x="24574" y="2749194"/>
                  </a:lnTo>
                  <a:lnTo>
                    <a:pt x="23380" y="2757220"/>
                  </a:lnTo>
                  <a:lnTo>
                    <a:pt x="23444" y="2764612"/>
                  </a:lnTo>
                  <a:lnTo>
                    <a:pt x="25196" y="2771584"/>
                  </a:lnTo>
                  <a:lnTo>
                    <a:pt x="26809" y="2774416"/>
                  </a:lnTo>
                  <a:lnTo>
                    <a:pt x="29057" y="2778353"/>
                  </a:lnTo>
                  <a:lnTo>
                    <a:pt x="31292" y="2778353"/>
                  </a:lnTo>
                  <a:lnTo>
                    <a:pt x="31292" y="2785072"/>
                  </a:lnTo>
                  <a:lnTo>
                    <a:pt x="29057" y="2785072"/>
                  </a:lnTo>
                  <a:lnTo>
                    <a:pt x="29057" y="2787319"/>
                  </a:lnTo>
                  <a:lnTo>
                    <a:pt x="22326" y="2794050"/>
                  </a:lnTo>
                  <a:lnTo>
                    <a:pt x="22326" y="2816466"/>
                  </a:lnTo>
                  <a:lnTo>
                    <a:pt x="24574" y="2823197"/>
                  </a:lnTo>
                  <a:lnTo>
                    <a:pt x="17843" y="2836646"/>
                  </a:lnTo>
                  <a:lnTo>
                    <a:pt x="17843" y="2841129"/>
                  </a:lnTo>
                  <a:lnTo>
                    <a:pt x="20091" y="2845625"/>
                  </a:lnTo>
                  <a:lnTo>
                    <a:pt x="24574" y="2850108"/>
                  </a:lnTo>
                  <a:lnTo>
                    <a:pt x="24574" y="2856827"/>
                  </a:lnTo>
                  <a:lnTo>
                    <a:pt x="22326" y="2863558"/>
                  </a:lnTo>
                  <a:lnTo>
                    <a:pt x="24574" y="2870289"/>
                  </a:lnTo>
                  <a:lnTo>
                    <a:pt x="29057" y="2877020"/>
                  </a:lnTo>
                  <a:lnTo>
                    <a:pt x="31292" y="2879255"/>
                  </a:lnTo>
                  <a:lnTo>
                    <a:pt x="26809" y="2883738"/>
                  </a:lnTo>
                  <a:lnTo>
                    <a:pt x="22326" y="2885986"/>
                  </a:lnTo>
                  <a:lnTo>
                    <a:pt x="22326" y="2888221"/>
                  </a:lnTo>
                  <a:lnTo>
                    <a:pt x="26809" y="2897200"/>
                  </a:lnTo>
                  <a:lnTo>
                    <a:pt x="29057" y="2903918"/>
                  </a:lnTo>
                  <a:lnTo>
                    <a:pt x="31292" y="2908414"/>
                  </a:lnTo>
                  <a:lnTo>
                    <a:pt x="31292" y="2912897"/>
                  </a:lnTo>
                  <a:lnTo>
                    <a:pt x="29057" y="2915132"/>
                  </a:lnTo>
                  <a:lnTo>
                    <a:pt x="29057" y="2917380"/>
                  </a:lnTo>
                  <a:lnTo>
                    <a:pt x="24574" y="2921863"/>
                  </a:lnTo>
                  <a:lnTo>
                    <a:pt x="24574" y="2926346"/>
                  </a:lnTo>
                  <a:lnTo>
                    <a:pt x="29057" y="2930829"/>
                  </a:lnTo>
                  <a:lnTo>
                    <a:pt x="33540" y="2937560"/>
                  </a:lnTo>
                  <a:lnTo>
                    <a:pt x="29057" y="2944291"/>
                  </a:lnTo>
                  <a:lnTo>
                    <a:pt x="29057" y="2946527"/>
                  </a:lnTo>
                  <a:lnTo>
                    <a:pt x="26809" y="2946527"/>
                  </a:lnTo>
                  <a:lnTo>
                    <a:pt x="26809" y="2968955"/>
                  </a:lnTo>
                  <a:lnTo>
                    <a:pt x="29057" y="2971190"/>
                  </a:lnTo>
                  <a:lnTo>
                    <a:pt x="33540" y="2971190"/>
                  </a:lnTo>
                  <a:lnTo>
                    <a:pt x="35775" y="2971190"/>
                  </a:lnTo>
                  <a:lnTo>
                    <a:pt x="35775" y="2975686"/>
                  </a:lnTo>
                  <a:lnTo>
                    <a:pt x="33540" y="2980169"/>
                  </a:lnTo>
                  <a:lnTo>
                    <a:pt x="29057" y="2984652"/>
                  </a:lnTo>
                  <a:lnTo>
                    <a:pt x="31292" y="2991383"/>
                  </a:lnTo>
                  <a:lnTo>
                    <a:pt x="31292" y="2993618"/>
                  </a:lnTo>
                  <a:lnTo>
                    <a:pt x="29057" y="2993618"/>
                  </a:lnTo>
                  <a:lnTo>
                    <a:pt x="29057" y="2995866"/>
                  </a:lnTo>
                  <a:lnTo>
                    <a:pt x="26809" y="2998101"/>
                  </a:lnTo>
                  <a:lnTo>
                    <a:pt x="26809" y="3000349"/>
                  </a:lnTo>
                  <a:lnTo>
                    <a:pt x="31292" y="3000349"/>
                  </a:lnTo>
                  <a:lnTo>
                    <a:pt x="33540" y="3000349"/>
                  </a:lnTo>
                  <a:lnTo>
                    <a:pt x="35775" y="3002584"/>
                  </a:lnTo>
                  <a:lnTo>
                    <a:pt x="33540" y="3004832"/>
                  </a:lnTo>
                  <a:lnTo>
                    <a:pt x="24574" y="3018282"/>
                  </a:lnTo>
                  <a:lnTo>
                    <a:pt x="25311" y="3020530"/>
                  </a:lnTo>
                  <a:lnTo>
                    <a:pt x="26809" y="3025013"/>
                  </a:lnTo>
                  <a:lnTo>
                    <a:pt x="29057" y="3025013"/>
                  </a:lnTo>
                  <a:lnTo>
                    <a:pt x="35775" y="3029496"/>
                  </a:lnTo>
                  <a:lnTo>
                    <a:pt x="38011" y="3032861"/>
                  </a:lnTo>
                  <a:lnTo>
                    <a:pt x="40259" y="3036227"/>
                  </a:lnTo>
                  <a:lnTo>
                    <a:pt x="38011" y="3045193"/>
                  </a:lnTo>
                  <a:lnTo>
                    <a:pt x="38011" y="3051924"/>
                  </a:lnTo>
                  <a:lnTo>
                    <a:pt x="35775" y="3054159"/>
                  </a:lnTo>
                  <a:lnTo>
                    <a:pt x="33540" y="3054159"/>
                  </a:lnTo>
                  <a:lnTo>
                    <a:pt x="33540" y="3056407"/>
                  </a:lnTo>
                  <a:lnTo>
                    <a:pt x="29057" y="3056407"/>
                  </a:lnTo>
                  <a:lnTo>
                    <a:pt x="33540" y="3060890"/>
                  </a:lnTo>
                  <a:lnTo>
                    <a:pt x="35775" y="3060890"/>
                  </a:lnTo>
                  <a:lnTo>
                    <a:pt x="40259" y="3065373"/>
                  </a:lnTo>
                  <a:lnTo>
                    <a:pt x="40259" y="3067621"/>
                  </a:lnTo>
                  <a:lnTo>
                    <a:pt x="38011" y="3069856"/>
                  </a:lnTo>
                  <a:lnTo>
                    <a:pt x="33540" y="3069856"/>
                  </a:lnTo>
                  <a:lnTo>
                    <a:pt x="29057" y="3074352"/>
                  </a:lnTo>
                  <a:lnTo>
                    <a:pt x="29057" y="3076587"/>
                  </a:lnTo>
                  <a:lnTo>
                    <a:pt x="33540" y="3083318"/>
                  </a:lnTo>
                  <a:lnTo>
                    <a:pt x="33540" y="3087801"/>
                  </a:lnTo>
                  <a:lnTo>
                    <a:pt x="31292" y="3094532"/>
                  </a:lnTo>
                  <a:lnTo>
                    <a:pt x="31292" y="3112465"/>
                  </a:lnTo>
                  <a:lnTo>
                    <a:pt x="29057" y="3114713"/>
                  </a:lnTo>
                  <a:lnTo>
                    <a:pt x="29057" y="3116948"/>
                  </a:lnTo>
                  <a:lnTo>
                    <a:pt x="26809" y="3119196"/>
                  </a:lnTo>
                  <a:lnTo>
                    <a:pt x="26809" y="3121431"/>
                  </a:lnTo>
                  <a:lnTo>
                    <a:pt x="24574" y="3130410"/>
                  </a:lnTo>
                  <a:lnTo>
                    <a:pt x="26809" y="3137128"/>
                  </a:lnTo>
                  <a:lnTo>
                    <a:pt x="31292" y="3143859"/>
                  </a:lnTo>
                  <a:lnTo>
                    <a:pt x="33540" y="3144977"/>
                  </a:lnTo>
                  <a:lnTo>
                    <a:pt x="35775" y="3146107"/>
                  </a:lnTo>
                  <a:lnTo>
                    <a:pt x="33540" y="3148342"/>
                  </a:lnTo>
                  <a:lnTo>
                    <a:pt x="33540" y="3155073"/>
                  </a:lnTo>
                  <a:lnTo>
                    <a:pt x="35775" y="3159556"/>
                  </a:lnTo>
                  <a:lnTo>
                    <a:pt x="33540" y="3161804"/>
                  </a:lnTo>
                  <a:lnTo>
                    <a:pt x="31292" y="3166287"/>
                  </a:lnTo>
                  <a:lnTo>
                    <a:pt x="33540" y="3166287"/>
                  </a:lnTo>
                  <a:lnTo>
                    <a:pt x="35775" y="3168523"/>
                  </a:lnTo>
                  <a:lnTo>
                    <a:pt x="38011" y="3170771"/>
                  </a:lnTo>
                  <a:lnTo>
                    <a:pt x="35775" y="3173018"/>
                  </a:lnTo>
                  <a:lnTo>
                    <a:pt x="31292" y="3173018"/>
                  </a:lnTo>
                  <a:lnTo>
                    <a:pt x="31292" y="3175254"/>
                  </a:lnTo>
                  <a:lnTo>
                    <a:pt x="29057" y="3179737"/>
                  </a:lnTo>
                  <a:lnTo>
                    <a:pt x="29057" y="3186468"/>
                  </a:lnTo>
                  <a:lnTo>
                    <a:pt x="31292" y="3190951"/>
                  </a:lnTo>
                  <a:lnTo>
                    <a:pt x="33540" y="3193199"/>
                  </a:lnTo>
                  <a:lnTo>
                    <a:pt x="38011" y="3193199"/>
                  </a:lnTo>
                  <a:lnTo>
                    <a:pt x="40259" y="3193199"/>
                  </a:lnTo>
                  <a:lnTo>
                    <a:pt x="44742" y="3193199"/>
                  </a:lnTo>
                  <a:lnTo>
                    <a:pt x="49225" y="3190951"/>
                  </a:lnTo>
                  <a:lnTo>
                    <a:pt x="49225" y="3188716"/>
                  </a:lnTo>
                  <a:lnTo>
                    <a:pt x="51460" y="3188716"/>
                  </a:lnTo>
                  <a:lnTo>
                    <a:pt x="53708" y="3186468"/>
                  </a:lnTo>
                  <a:lnTo>
                    <a:pt x="55943" y="3184220"/>
                  </a:lnTo>
                  <a:lnTo>
                    <a:pt x="58191" y="3181985"/>
                  </a:lnTo>
                  <a:lnTo>
                    <a:pt x="58191" y="3179737"/>
                  </a:lnTo>
                  <a:lnTo>
                    <a:pt x="60426" y="3177502"/>
                  </a:lnTo>
                  <a:lnTo>
                    <a:pt x="58191" y="3175254"/>
                  </a:lnTo>
                  <a:lnTo>
                    <a:pt x="55943" y="3168523"/>
                  </a:lnTo>
                  <a:lnTo>
                    <a:pt x="55943" y="3166287"/>
                  </a:lnTo>
                  <a:lnTo>
                    <a:pt x="62674" y="3159556"/>
                  </a:lnTo>
                  <a:lnTo>
                    <a:pt x="62674" y="3146107"/>
                  </a:lnTo>
                  <a:lnTo>
                    <a:pt x="60426" y="3143859"/>
                  </a:lnTo>
                  <a:lnTo>
                    <a:pt x="55943" y="3137128"/>
                  </a:lnTo>
                  <a:lnTo>
                    <a:pt x="59512" y="3133560"/>
                  </a:lnTo>
                  <a:lnTo>
                    <a:pt x="60426" y="3132645"/>
                  </a:lnTo>
                  <a:lnTo>
                    <a:pt x="60426" y="3121431"/>
                  </a:lnTo>
                  <a:lnTo>
                    <a:pt x="59512" y="3111728"/>
                  </a:lnTo>
                  <a:lnTo>
                    <a:pt x="59867" y="3102660"/>
                  </a:lnTo>
                  <a:lnTo>
                    <a:pt x="61061" y="3093999"/>
                  </a:lnTo>
                  <a:lnTo>
                    <a:pt x="62674" y="3085554"/>
                  </a:lnTo>
                  <a:lnTo>
                    <a:pt x="62674" y="3083318"/>
                  </a:lnTo>
                  <a:lnTo>
                    <a:pt x="64909" y="3078835"/>
                  </a:lnTo>
                  <a:lnTo>
                    <a:pt x="64909" y="3067621"/>
                  </a:lnTo>
                  <a:lnTo>
                    <a:pt x="62674" y="3067621"/>
                  </a:lnTo>
                  <a:lnTo>
                    <a:pt x="55943" y="3065373"/>
                  </a:lnTo>
                  <a:lnTo>
                    <a:pt x="55943" y="3063138"/>
                  </a:lnTo>
                  <a:lnTo>
                    <a:pt x="58191" y="3056407"/>
                  </a:lnTo>
                  <a:lnTo>
                    <a:pt x="58191" y="3051924"/>
                  </a:lnTo>
                  <a:lnTo>
                    <a:pt x="60426" y="3047441"/>
                  </a:lnTo>
                  <a:lnTo>
                    <a:pt x="60426" y="3040710"/>
                  </a:lnTo>
                  <a:lnTo>
                    <a:pt x="53708" y="3033979"/>
                  </a:lnTo>
                  <a:lnTo>
                    <a:pt x="53708" y="3031744"/>
                  </a:lnTo>
                  <a:lnTo>
                    <a:pt x="55943" y="3028378"/>
                  </a:lnTo>
                  <a:lnTo>
                    <a:pt x="58191" y="3025013"/>
                  </a:lnTo>
                  <a:lnTo>
                    <a:pt x="60426" y="3018282"/>
                  </a:lnTo>
                  <a:lnTo>
                    <a:pt x="55943" y="3004832"/>
                  </a:lnTo>
                  <a:lnTo>
                    <a:pt x="58191" y="2998101"/>
                  </a:lnTo>
                  <a:lnTo>
                    <a:pt x="62674" y="2989135"/>
                  </a:lnTo>
                  <a:lnTo>
                    <a:pt x="62674" y="2982404"/>
                  </a:lnTo>
                  <a:lnTo>
                    <a:pt x="60426" y="2977921"/>
                  </a:lnTo>
                  <a:lnTo>
                    <a:pt x="60426" y="2973438"/>
                  </a:lnTo>
                  <a:lnTo>
                    <a:pt x="55943" y="2964472"/>
                  </a:lnTo>
                  <a:lnTo>
                    <a:pt x="53708" y="2962224"/>
                  </a:lnTo>
                  <a:lnTo>
                    <a:pt x="53708" y="2942044"/>
                  </a:lnTo>
                  <a:lnTo>
                    <a:pt x="55943" y="2937560"/>
                  </a:lnTo>
                  <a:lnTo>
                    <a:pt x="55943" y="2928594"/>
                  </a:lnTo>
                  <a:lnTo>
                    <a:pt x="53708" y="2926346"/>
                  </a:lnTo>
                  <a:lnTo>
                    <a:pt x="53708" y="2921863"/>
                  </a:lnTo>
                  <a:lnTo>
                    <a:pt x="55943" y="2915132"/>
                  </a:lnTo>
                  <a:lnTo>
                    <a:pt x="53708" y="2908414"/>
                  </a:lnTo>
                  <a:lnTo>
                    <a:pt x="51460" y="2903918"/>
                  </a:lnTo>
                  <a:lnTo>
                    <a:pt x="49225" y="2897200"/>
                  </a:lnTo>
                  <a:lnTo>
                    <a:pt x="51460" y="2892717"/>
                  </a:lnTo>
                  <a:lnTo>
                    <a:pt x="53708" y="2890469"/>
                  </a:lnTo>
                  <a:lnTo>
                    <a:pt x="55943" y="2888221"/>
                  </a:lnTo>
                  <a:lnTo>
                    <a:pt x="55943" y="2883738"/>
                  </a:lnTo>
                  <a:lnTo>
                    <a:pt x="58191" y="2879255"/>
                  </a:lnTo>
                  <a:lnTo>
                    <a:pt x="60426" y="2877020"/>
                  </a:lnTo>
                  <a:lnTo>
                    <a:pt x="60426" y="2865805"/>
                  </a:lnTo>
                  <a:lnTo>
                    <a:pt x="62674" y="2859074"/>
                  </a:lnTo>
                  <a:lnTo>
                    <a:pt x="62674" y="2850108"/>
                  </a:lnTo>
                  <a:lnTo>
                    <a:pt x="64909" y="2845625"/>
                  </a:lnTo>
                  <a:close/>
                </a:path>
                <a:path w="201929" h="9835515" extrusionOk="0">
                  <a:moveTo>
                    <a:pt x="69392" y="331876"/>
                  </a:moveTo>
                  <a:lnTo>
                    <a:pt x="67157" y="334111"/>
                  </a:lnTo>
                  <a:lnTo>
                    <a:pt x="69392" y="334111"/>
                  </a:lnTo>
                  <a:lnTo>
                    <a:pt x="69392" y="331876"/>
                  </a:lnTo>
                  <a:close/>
                </a:path>
                <a:path w="201929" h="9835515" extrusionOk="0">
                  <a:moveTo>
                    <a:pt x="73875" y="3614775"/>
                  </a:moveTo>
                  <a:lnTo>
                    <a:pt x="69392" y="3605796"/>
                  </a:lnTo>
                  <a:lnTo>
                    <a:pt x="69392" y="3599078"/>
                  </a:lnTo>
                  <a:lnTo>
                    <a:pt x="70688" y="3592347"/>
                  </a:lnTo>
                  <a:lnTo>
                    <a:pt x="71348" y="3585616"/>
                  </a:lnTo>
                  <a:lnTo>
                    <a:pt x="71602" y="3578885"/>
                  </a:lnTo>
                  <a:lnTo>
                    <a:pt x="71640" y="3572167"/>
                  </a:lnTo>
                  <a:lnTo>
                    <a:pt x="72224" y="3565436"/>
                  </a:lnTo>
                  <a:lnTo>
                    <a:pt x="71348" y="3558705"/>
                  </a:lnTo>
                  <a:lnTo>
                    <a:pt x="70053" y="3551986"/>
                  </a:lnTo>
                  <a:lnTo>
                    <a:pt x="69392" y="3545255"/>
                  </a:lnTo>
                  <a:lnTo>
                    <a:pt x="67157" y="3543008"/>
                  </a:lnTo>
                  <a:lnTo>
                    <a:pt x="64909" y="3538524"/>
                  </a:lnTo>
                  <a:lnTo>
                    <a:pt x="64909" y="3534041"/>
                  </a:lnTo>
                  <a:lnTo>
                    <a:pt x="67157" y="3529558"/>
                  </a:lnTo>
                  <a:lnTo>
                    <a:pt x="69392" y="3522827"/>
                  </a:lnTo>
                  <a:lnTo>
                    <a:pt x="69951" y="3516109"/>
                  </a:lnTo>
                  <a:lnTo>
                    <a:pt x="69392" y="3502647"/>
                  </a:lnTo>
                  <a:lnTo>
                    <a:pt x="64909" y="3498164"/>
                  </a:lnTo>
                  <a:lnTo>
                    <a:pt x="62674" y="3493681"/>
                  </a:lnTo>
                  <a:lnTo>
                    <a:pt x="64909" y="3489198"/>
                  </a:lnTo>
                  <a:lnTo>
                    <a:pt x="65570" y="3487191"/>
                  </a:lnTo>
                  <a:lnTo>
                    <a:pt x="67157" y="3482467"/>
                  </a:lnTo>
                  <a:lnTo>
                    <a:pt x="67157" y="3471253"/>
                  </a:lnTo>
                  <a:lnTo>
                    <a:pt x="67462" y="3463201"/>
                  </a:lnTo>
                  <a:lnTo>
                    <a:pt x="66306" y="3455555"/>
                  </a:lnTo>
                  <a:lnTo>
                    <a:pt x="65570" y="3447923"/>
                  </a:lnTo>
                  <a:lnTo>
                    <a:pt x="67157" y="3439858"/>
                  </a:lnTo>
                  <a:lnTo>
                    <a:pt x="67157" y="3437623"/>
                  </a:lnTo>
                  <a:lnTo>
                    <a:pt x="62674" y="3433127"/>
                  </a:lnTo>
                  <a:lnTo>
                    <a:pt x="64909" y="3426409"/>
                  </a:lnTo>
                  <a:lnTo>
                    <a:pt x="67157" y="3421926"/>
                  </a:lnTo>
                  <a:lnTo>
                    <a:pt x="67157" y="3412947"/>
                  </a:lnTo>
                  <a:lnTo>
                    <a:pt x="64909" y="3408464"/>
                  </a:lnTo>
                  <a:lnTo>
                    <a:pt x="64909" y="3374834"/>
                  </a:lnTo>
                  <a:lnTo>
                    <a:pt x="62674" y="3370351"/>
                  </a:lnTo>
                  <a:lnTo>
                    <a:pt x="58851" y="3363620"/>
                  </a:lnTo>
                  <a:lnTo>
                    <a:pt x="57353" y="3356889"/>
                  </a:lnTo>
                  <a:lnTo>
                    <a:pt x="57937" y="3350158"/>
                  </a:lnTo>
                  <a:lnTo>
                    <a:pt x="60426" y="3343440"/>
                  </a:lnTo>
                  <a:lnTo>
                    <a:pt x="62674" y="3338957"/>
                  </a:lnTo>
                  <a:lnTo>
                    <a:pt x="64909" y="3332226"/>
                  </a:lnTo>
                  <a:lnTo>
                    <a:pt x="64909" y="3327743"/>
                  </a:lnTo>
                  <a:lnTo>
                    <a:pt x="64312" y="3320275"/>
                  </a:lnTo>
                  <a:lnTo>
                    <a:pt x="61823" y="3315131"/>
                  </a:lnTo>
                  <a:lnTo>
                    <a:pt x="56400" y="3312922"/>
                  </a:lnTo>
                  <a:lnTo>
                    <a:pt x="54838" y="3313150"/>
                  </a:lnTo>
                  <a:lnTo>
                    <a:pt x="55943" y="3312045"/>
                  </a:lnTo>
                  <a:lnTo>
                    <a:pt x="58191" y="3309797"/>
                  </a:lnTo>
                  <a:lnTo>
                    <a:pt x="60426" y="3309797"/>
                  </a:lnTo>
                  <a:lnTo>
                    <a:pt x="60426" y="3305314"/>
                  </a:lnTo>
                  <a:lnTo>
                    <a:pt x="58191" y="3300831"/>
                  </a:lnTo>
                  <a:lnTo>
                    <a:pt x="58191" y="3296348"/>
                  </a:lnTo>
                  <a:lnTo>
                    <a:pt x="62674" y="3291865"/>
                  </a:lnTo>
                  <a:lnTo>
                    <a:pt x="62674" y="3285134"/>
                  </a:lnTo>
                  <a:lnTo>
                    <a:pt x="60426" y="3280651"/>
                  </a:lnTo>
                  <a:lnTo>
                    <a:pt x="55943" y="3276168"/>
                  </a:lnTo>
                  <a:lnTo>
                    <a:pt x="55943" y="3273920"/>
                  </a:lnTo>
                  <a:lnTo>
                    <a:pt x="60426" y="3271685"/>
                  </a:lnTo>
                  <a:lnTo>
                    <a:pt x="60426" y="3262706"/>
                  </a:lnTo>
                  <a:lnTo>
                    <a:pt x="62674" y="3260471"/>
                  </a:lnTo>
                  <a:lnTo>
                    <a:pt x="64909" y="3255988"/>
                  </a:lnTo>
                  <a:lnTo>
                    <a:pt x="64909" y="3251492"/>
                  </a:lnTo>
                  <a:lnTo>
                    <a:pt x="58191" y="3238042"/>
                  </a:lnTo>
                  <a:lnTo>
                    <a:pt x="53708" y="3233559"/>
                  </a:lnTo>
                  <a:lnTo>
                    <a:pt x="53708" y="3231311"/>
                  </a:lnTo>
                  <a:lnTo>
                    <a:pt x="49225" y="3229076"/>
                  </a:lnTo>
                  <a:lnTo>
                    <a:pt x="46977" y="3229076"/>
                  </a:lnTo>
                  <a:lnTo>
                    <a:pt x="46977" y="3224593"/>
                  </a:lnTo>
                  <a:lnTo>
                    <a:pt x="51460" y="3217862"/>
                  </a:lnTo>
                  <a:lnTo>
                    <a:pt x="51460" y="3202165"/>
                  </a:lnTo>
                  <a:lnTo>
                    <a:pt x="49225" y="3199917"/>
                  </a:lnTo>
                  <a:lnTo>
                    <a:pt x="44742" y="3199917"/>
                  </a:lnTo>
                  <a:lnTo>
                    <a:pt x="35775" y="3204413"/>
                  </a:lnTo>
                  <a:lnTo>
                    <a:pt x="31292" y="3208896"/>
                  </a:lnTo>
                  <a:lnTo>
                    <a:pt x="31292" y="3211131"/>
                  </a:lnTo>
                  <a:lnTo>
                    <a:pt x="33540" y="3213379"/>
                  </a:lnTo>
                  <a:lnTo>
                    <a:pt x="35775" y="3213379"/>
                  </a:lnTo>
                  <a:lnTo>
                    <a:pt x="38011" y="3211131"/>
                  </a:lnTo>
                  <a:lnTo>
                    <a:pt x="44742" y="3211131"/>
                  </a:lnTo>
                  <a:lnTo>
                    <a:pt x="42494" y="3215614"/>
                  </a:lnTo>
                  <a:lnTo>
                    <a:pt x="38011" y="3220097"/>
                  </a:lnTo>
                  <a:lnTo>
                    <a:pt x="33540" y="3220097"/>
                  </a:lnTo>
                  <a:lnTo>
                    <a:pt x="33540" y="3231311"/>
                  </a:lnTo>
                  <a:lnTo>
                    <a:pt x="35775" y="3235795"/>
                  </a:lnTo>
                  <a:lnTo>
                    <a:pt x="35775" y="3240290"/>
                  </a:lnTo>
                  <a:lnTo>
                    <a:pt x="33540" y="3244773"/>
                  </a:lnTo>
                  <a:lnTo>
                    <a:pt x="29057" y="3251492"/>
                  </a:lnTo>
                  <a:lnTo>
                    <a:pt x="29057" y="3258223"/>
                  </a:lnTo>
                  <a:lnTo>
                    <a:pt x="35775" y="3264954"/>
                  </a:lnTo>
                  <a:lnTo>
                    <a:pt x="35775" y="3267189"/>
                  </a:lnTo>
                  <a:lnTo>
                    <a:pt x="38011" y="3269437"/>
                  </a:lnTo>
                  <a:lnTo>
                    <a:pt x="33540" y="3273920"/>
                  </a:lnTo>
                  <a:lnTo>
                    <a:pt x="31292" y="3273920"/>
                  </a:lnTo>
                  <a:lnTo>
                    <a:pt x="31292" y="3278403"/>
                  </a:lnTo>
                  <a:lnTo>
                    <a:pt x="29057" y="3285134"/>
                  </a:lnTo>
                  <a:lnTo>
                    <a:pt x="31292" y="3287382"/>
                  </a:lnTo>
                  <a:lnTo>
                    <a:pt x="38011" y="3291865"/>
                  </a:lnTo>
                  <a:lnTo>
                    <a:pt x="40259" y="3291865"/>
                  </a:lnTo>
                  <a:lnTo>
                    <a:pt x="42494" y="3289617"/>
                  </a:lnTo>
                  <a:lnTo>
                    <a:pt x="42494" y="3291865"/>
                  </a:lnTo>
                  <a:lnTo>
                    <a:pt x="40259" y="3291865"/>
                  </a:lnTo>
                  <a:lnTo>
                    <a:pt x="40259" y="3294100"/>
                  </a:lnTo>
                  <a:lnTo>
                    <a:pt x="42494" y="3294100"/>
                  </a:lnTo>
                  <a:lnTo>
                    <a:pt x="40259" y="3296348"/>
                  </a:lnTo>
                  <a:lnTo>
                    <a:pt x="40259" y="3316528"/>
                  </a:lnTo>
                  <a:lnTo>
                    <a:pt x="42494" y="3317646"/>
                  </a:lnTo>
                  <a:lnTo>
                    <a:pt x="44742" y="3318776"/>
                  </a:lnTo>
                  <a:lnTo>
                    <a:pt x="40259" y="3321012"/>
                  </a:lnTo>
                  <a:lnTo>
                    <a:pt x="38011" y="3321012"/>
                  </a:lnTo>
                  <a:lnTo>
                    <a:pt x="33540" y="3325495"/>
                  </a:lnTo>
                  <a:lnTo>
                    <a:pt x="33540" y="3327743"/>
                  </a:lnTo>
                  <a:lnTo>
                    <a:pt x="35775" y="3329978"/>
                  </a:lnTo>
                  <a:lnTo>
                    <a:pt x="42494" y="3334461"/>
                  </a:lnTo>
                  <a:lnTo>
                    <a:pt x="35775" y="3343440"/>
                  </a:lnTo>
                  <a:lnTo>
                    <a:pt x="40259" y="3347923"/>
                  </a:lnTo>
                  <a:lnTo>
                    <a:pt x="40259" y="3354654"/>
                  </a:lnTo>
                  <a:lnTo>
                    <a:pt x="38011" y="3356889"/>
                  </a:lnTo>
                  <a:lnTo>
                    <a:pt x="35775" y="3356889"/>
                  </a:lnTo>
                  <a:lnTo>
                    <a:pt x="40259" y="3359137"/>
                  </a:lnTo>
                  <a:lnTo>
                    <a:pt x="42494" y="3362502"/>
                  </a:lnTo>
                  <a:lnTo>
                    <a:pt x="44742" y="3365855"/>
                  </a:lnTo>
                  <a:lnTo>
                    <a:pt x="46977" y="3372586"/>
                  </a:lnTo>
                  <a:lnTo>
                    <a:pt x="51460" y="3377069"/>
                  </a:lnTo>
                  <a:lnTo>
                    <a:pt x="57353" y="3377069"/>
                  </a:lnTo>
                  <a:lnTo>
                    <a:pt x="58191" y="3377069"/>
                  </a:lnTo>
                  <a:lnTo>
                    <a:pt x="58191" y="3379317"/>
                  </a:lnTo>
                  <a:lnTo>
                    <a:pt x="55943" y="3381552"/>
                  </a:lnTo>
                  <a:lnTo>
                    <a:pt x="53708" y="3386048"/>
                  </a:lnTo>
                  <a:lnTo>
                    <a:pt x="49225" y="3390531"/>
                  </a:lnTo>
                  <a:lnTo>
                    <a:pt x="46977" y="3397250"/>
                  </a:lnTo>
                  <a:lnTo>
                    <a:pt x="44742" y="3401745"/>
                  </a:lnTo>
                  <a:lnTo>
                    <a:pt x="49225" y="3408464"/>
                  </a:lnTo>
                  <a:lnTo>
                    <a:pt x="51460" y="3410712"/>
                  </a:lnTo>
                  <a:lnTo>
                    <a:pt x="51460" y="3415195"/>
                  </a:lnTo>
                  <a:lnTo>
                    <a:pt x="49225" y="3417443"/>
                  </a:lnTo>
                  <a:lnTo>
                    <a:pt x="46977" y="3421926"/>
                  </a:lnTo>
                  <a:lnTo>
                    <a:pt x="44742" y="3428644"/>
                  </a:lnTo>
                  <a:lnTo>
                    <a:pt x="44742" y="3433127"/>
                  </a:lnTo>
                  <a:lnTo>
                    <a:pt x="40259" y="3439858"/>
                  </a:lnTo>
                  <a:lnTo>
                    <a:pt x="44742" y="3448824"/>
                  </a:lnTo>
                  <a:lnTo>
                    <a:pt x="44742" y="3464522"/>
                  </a:lnTo>
                  <a:lnTo>
                    <a:pt x="49225" y="3466769"/>
                  </a:lnTo>
                  <a:lnTo>
                    <a:pt x="51460" y="3469017"/>
                  </a:lnTo>
                  <a:lnTo>
                    <a:pt x="53708" y="3471253"/>
                  </a:lnTo>
                  <a:lnTo>
                    <a:pt x="51460" y="3473500"/>
                  </a:lnTo>
                  <a:lnTo>
                    <a:pt x="49225" y="3477984"/>
                  </a:lnTo>
                  <a:lnTo>
                    <a:pt x="49225" y="3482467"/>
                  </a:lnTo>
                  <a:lnTo>
                    <a:pt x="53708" y="3484715"/>
                  </a:lnTo>
                  <a:lnTo>
                    <a:pt x="53708" y="3486950"/>
                  </a:lnTo>
                  <a:lnTo>
                    <a:pt x="55943" y="3486950"/>
                  </a:lnTo>
                  <a:lnTo>
                    <a:pt x="55943" y="3489198"/>
                  </a:lnTo>
                  <a:lnTo>
                    <a:pt x="53708" y="3491433"/>
                  </a:lnTo>
                  <a:lnTo>
                    <a:pt x="51460" y="3491433"/>
                  </a:lnTo>
                  <a:lnTo>
                    <a:pt x="51460" y="3493681"/>
                  </a:lnTo>
                  <a:lnTo>
                    <a:pt x="53708" y="3500412"/>
                  </a:lnTo>
                  <a:lnTo>
                    <a:pt x="51460" y="3502647"/>
                  </a:lnTo>
                  <a:lnTo>
                    <a:pt x="46977" y="3504895"/>
                  </a:lnTo>
                  <a:lnTo>
                    <a:pt x="42494" y="3509378"/>
                  </a:lnTo>
                  <a:lnTo>
                    <a:pt x="40259" y="3513861"/>
                  </a:lnTo>
                  <a:lnTo>
                    <a:pt x="38011" y="3513861"/>
                  </a:lnTo>
                  <a:lnTo>
                    <a:pt x="40259" y="3518344"/>
                  </a:lnTo>
                  <a:lnTo>
                    <a:pt x="51460" y="3518344"/>
                  </a:lnTo>
                  <a:lnTo>
                    <a:pt x="51460" y="3520592"/>
                  </a:lnTo>
                  <a:lnTo>
                    <a:pt x="51676" y="3527628"/>
                  </a:lnTo>
                  <a:lnTo>
                    <a:pt x="51460" y="3534880"/>
                  </a:lnTo>
                  <a:lnTo>
                    <a:pt x="49568" y="3541712"/>
                  </a:lnTo>
                  <a:lnTo>
                    <a:pt x="44742" y="3547491"/>
                  </a:lnTo>
                  <a:lnTo>
                    <a:pt x="42494" y="3549739"/>
                  </a:lnTo>
                  <a:lnTo>
                    <a:pt x="42494" y="3551986"/>
                  </a:lnTo>
                  <a:lnTo>
                    <a:pt x="44742" y="3554222"/>
                  </a:lnTo>
                  <a:lnTo>
                    <a:pt x="46977" y="3554222"/>
                  </a:lnTo>
                  <a:lnTo>
                    <a:pt x="46977" y="3556470"/>
                  </a:lnTo>
                  <a:lnTo>
                    <a:pt x="44742" y="3560953"/>
                  </a:lnTo>
                  <a:lnTo>
                    <a:pt x="46977" y="3565436"/>
                  </a:lnTo>
                  <a:lnTo>
                    <a:pt x="51460" y="3567684"/>
                  </a:lnTo>
                  <a:lnTo>
                    <a:pt x="51676" y="3567684"/>
                  </a:lnTo>
                  <a:lnTo>
                    <a:pt x="53708" y="3567684"/>
                  </a:lnTo>
                  <a:lnTo>
                    <a:pt x="55943" y="3572167"/>
                  </a:lnTo>
                  <a:lnTo>
                    <a:pt x="58191" y="3576650"/>
                  </a:lnTo>
                  <a:lnTo>
                    <a:pt x="55943" y="3578885"/>
                  </a:lnTo>
                  <a:lnTo>
                    <a:pt x="55943" y="3581133"/>
                  </a:lnTo>
                  <a:lnTo>
                    <a:pt x="53708" y="3583381"/>
                  </a:lnTo>
                  <a:lnTo>
                    <a:pt x="49225" y="3585616"/>
                  </a:lnTo>
                  <a:lnTo>
                    <a:pt x="49225" y="3592347"/>
                  </a:lnTo>
                  <a:lnTo>
                    <a:pt x="46977" y="3596830"/>
                  </a:lnTo>
                  <a:lnTo>
                    <a:pt x="46977" y="3601313"/>
                  </a:lnTo>
                  <a:lnTo>
                    <a:pt x="51460" y="3603561"/>
                  </a:lnTo>
                  <a:lnTo>
                    <a:pt x="53708" y="3605796"/>
                  </a:lnTo>
                  <a:lnTo>
                    <a:pt x="53708" y="3614775"/>
                  </a:lnTo>
                  <a:lnTo>
                    <a:pt x="51460" y="3617010"/>
                  </a:lnTo>
                  <a:lnTo>
                    <a:pt x="51460" y="3619258"/>
                  </a:lnTo>
                  <a:lnTo>
                    <a:pt x="49225" y="3621494"/>
                  </a:lnTo>
                  <a:lnTo>
                    <a:pt x="49225" y="3623741"/>
                  </a:lnTo>
                  <a:lnTo>
                    <a:pt x="46977" y="3628225"/>
                  </a:lnTo>
                  <a:lnTo>
                    <a:pt x="49225" y="3628225"/>
                  </a:lnTo>
                  <a:lnTo>
                    <a:pt x="51460" y="3630460"/>
                  </a:lnTo>
                  <a:lnTo>
                    <a:pt x="53708" y="3630460"/>
                  </a:lnTo>
                  <a:lnTo>
                    <a:pt x="58191" y="3632708"/>
                  </a:lnTo>
                  <a:lnTo>
                    <a:pt x="62674" y="3632708"/>
                  </a:lnTo>
                  <a:lnTo>
                    <a:pt x="64909" y="3632708"/>
                  </a:lnTo>
                  <a:lnTo>
                    <a:pt x="67157" y="3632708"/>
                  </a:lnTo>
                  <a:lnTo>
                    <a:pt x="67157" y="3628225"/>
                  </a:lnTo>
                  <a:lnTo>
                    <a:pt x="69392" y="3625977"/>
                  </a:lnTo>
                  <a:lnTo>
                    <a:pt x="69392" y="3621494"/>
                  </a:lnTo>
                  <a:lnTo>
                    <a:pt x="73875" y="3617010"/>
                  </a:lnTo>
                  <a:lnTo>
                    <a:pt x="73875" y="3614775"/>
                  </a:lnTo>
                  <a:close/>
                </a:path>
                <a:path w="201929" h="9835515" extrusionOk="0">
                  <a:moveTo>
                    <a:pt x="76111" y="4872761"/>
                  </a:moveTo>
                  <a:lnTo>
                    <a:pt x="73875" y="4872761"/>
                  </a:lnTo>
                  <a:lnTo>
                    <a:pt x="73875" y="4870526"/>
                  </a:lnTo>
                  <a:lnTo>
                    <a:pt x="67157" y="4870526"/>
                  </a:lnTo>
                  <a:lnTo>
                    <a:pt x="67157" y="4872761"/>
                  </a:lnTo>
                  <a:lnTo>
                    <a:pt x="69392" y="4879492"/>
                  </a:lnTo>
                  <a:lnTo>
                    <a:pt x="69392" y="4883975"/>
                  </a:lnTo>
                  <a:lnTo>
                    <a:pt x="73875" y="4879492"/>
                  </a:lnTo>
                  <a:lnTo>
                    <a:pt x="76111" y="4872761"/>
                  </a:lnTo>
                  <a:close/>
                </a:path>
                <a:path w="201929" h="9835515" extrusionOk="0">
                  <a:moveTo>
                    <a:pt x="80594" y="4937798"/>
                  </a:moveTo>
                  <a:lnTo>
                    <a:pt x="76111" y="4937798"/>
                  </a:lnTo>
                  <a:lnTo>
                    <a:pt x="71640" y="4940033"/>
                  </a:lnTo>
                  <a:lnTo>
                    <a:pt x="71640" y="4949012"/>
                  </a:lnTo>
                  <a:lnTo>
                    <a:pt x="73875" y="4949012"/>
                  </a:lnTo>
                  <a:lnTo>
                    <a:pt x="78359" y="4944516"/>
                  </a:lnTo>
                  <a:lnTo>
                    <a:pt x="80594" y="4942281"/>
                  </a:lnTo>
                  <a:lnTo>
                    <a:pt x="78359" y="4940033"/>
                  </a:lnTo>
                  <a:lnTo>
                    <a:pt x="80594" y="4937798"/>
                  </a:lnTo>
                  <a:close/>
                </a:path>
                <a:path w="201929" h="9835515" extrusionOk="0">
                  <a:moveTo>
                    <a:pt x="80594" y="349808"/>
                  </a:moveTo>
                  <a:lnTo>
                    <a:pt x="71640" y="347573"/>
                  </a:lnTo>
                  <a:lnTo>
                    <a:pt x="69392" y="345325"/>
                  </a:lnTo>
                  <a:lnTo>
                    <a:pt x="67157" y="340842"/>
                  </a:lnTo>
                  <a:lnTo>
                    <a:pt x="64909" y="340842"/>
                  </a:lnTo>
                  <a:lnTo>
                    <a:pt x="62674" y="343077"/>
                  </a:lnTo>
                  <a:lnTo>
                    <a:pt x="60426" y="343077"/>
                  </a:lnTo>
                  <a:lnTo>
                    <a:pt x="60426" y="340842"/>
                  </a:lnTo>
                  <a:lnTo>
                    <a:pt x="53708" y="340842"/>
                  </a:lnTo>
                  <a:lnTo>
                    <a:pt x="53708" y="352056"/>
                  </a:lnTo>
                  <a:lnTo>
                    <a:pt x="49225" y="361022"/>
                  </a:lnTo>
                  <a:lnTo>
                    <a:pt x="51460" y="365506"/>
                  </a:lnTo>
                  <a:lnTo>
                    <a:pt x="60426" y="374472"/>
                  </a:lnTo>
                  <a:lnTo>
                    <a:pt x="60426" y="383451"/>
                  </a:lnTo>
                  <a:lnTo>
                    <a:pt x="58191" y="387934"/>
                  </a:lnTo>
                  <a:lnTo>
                    <a:pt x="58191" y="455206"/>
                  </a:lnTo>
                  <a:lnTo>
                    <a:pt x="55943" y="457441"/>
                  </a:lnTo>
                  <a:lnTo>
                    <a:pt x="53708" y="455206"/>
                  </a:lnTo>
                  <a:lnTo>
                    <a:pt x="55943" y="452958"/>
                  </a:lnTo>
                  <a:lnTo>
                    <a:pt x="55943" y="455206"/>
                  </a:lnTo>
                  <a:lnTo>
                    <a:pt x="58191" y="455206"/>
                  </a:lnTo>
                  <a:lnTo>
                    <a:pt x="58191" y="387934"/>
                  </a:lnTo>
                  <a:lnTo>
                    <a:pt x="53708" y="394665"/>
                  </a:lnTo>
                  <a:lnTo>
                    <a:pt x="53708" y="401383"/>
                  </a:lnTo>
                  <a:lnTo>
                    <a:pt x="49225" y="408114"/>
                  </a:lnTo>
                  <a:lnTo>
                    <a:pt x="46977" y="410349"/>
                  </a:lnTo>
                  <a:lnTo>
                    <a:pt x="46977" y="423811"/>
                  </a:lnTo>
                  <a:lnTo>
                    <a:pt x="51460" y="428294"/>
                  </a:lnTo>
                  <a:lnTo>
                    <a:pt x="55943" y="428294"/>
                  </a:lnTo>
                  <a:lnTo>
                    <a:pt x="55943" y="432777"/>
                  </a:lnTo>
                  <a:lnTo>
                    <a:pt x="42494" y="446239"/>
                  </a:lnTo>
                  <a:lnTo>
                    <a:pt x="42494" y="459689"/>
                  </a:lnTo>
                  <a:lnTo>
                    <a:pt x="46977" y="461937"/>
                  </a:lnTo>
                  <a:lnTo>
                    <a:pt x="46977" y="468655"/>
                  </a:lnTo>
                  <a:lnTo>
                    <a:pt x="38011" y="486600"/>
                  </a:lnTo>
                  <a:lnTo>
                    <a:pt x="38011" y="506780"/>
                  </a:lnTo>
                  <a:lnTo>
                    <a:pt x="42494" y="509016"/>
                  </a:lnTo>
                  <a:lnTo>
                    <a:pt x="44742" y="513511"/>
                  </a:lnTo>
                  <a:lnTo>
                    <a:pt x="46977" y="515747"/>
                  </a:lnTo>
                  <a:lnTo>
                    <a:pt x="44742" y="517994"/>
                  </a:lnTo>
                  <a:lnTo>
                    <a:pt x="44742" y="526961"/>
                  </a:lnTo>
                  <a:lnTo>
                    <a:pt x="46977" y="529209"/>
                  </a:lnTo>
                  <a:lnTo>
                    <a:pt x="46977" y="531444"/>
                  </a:lnTo>
                  <a:lnTo>
                    <a:pt x="49225" y="535927"/>
                  </a:lnTo>
                  <a:lnTo>
                    <a:pt x="49225" y="538175"/>
                  </a:lnTo>
                  <a:lnTo>
                    <a:pt x="42494" y="544906"/>
                  </a:lnTo>
                  <a:lnTo>
                    <a:pt x="35775" y="544906"/>
                  </a:lnTo>
                  <a:lnTo>
                    <a:pt x="35775" y="553872"/>
                  </a:lnTo>
                  <a:lnTo>
                    <a:pt x="38011" y="556107"/>
                  </a:lnTo>
                  <a:lnTo>
                    <a:pt x="38011" y="562838"/>
                  </a:lnTo>
                  <a:lnTo>
                    <a:pt x="35775" y="567321"/>
                  </a:lnTo>
                  <a:lnTo>
                    <a:pt x="33604" y="575348"/>
                  </a:lnTo>
                  <a:lnTo>
                    <a:pt x="42494" y="603199"/>
                  </a:lnTo>
                  <a:lnTo>
                    <a:pt x="40259" y="607682"/>
                  </a:lnTo>
                  <a:lnTo>
                    <a:pt x="40259" y="609930"/>
                  </a:lnTo>
                  <a:lnTo>
                    <a:pt x="35775" y="609930"/>
                  </a:lnTo>
                  <a:lnTo>
                    <a:pt x="33604" y="612101"/>
                  </a:lnTo>
                  <a:lnTo>
                    <a:pt x="31292" y="612178"/>
                  </a:lnTo>
                  <a:lnTo>
                    <a:pt x="31292" y="616661"/>
                  </a:lnTo>
                  <a:lnTo>
                    <a:pt x="33540" y="618896"/>
                  </a:lnTo>
                  <a:lnTo>
                    <a:pt x="40259" y="618896"/>
                  </a:lnTo>
                  <a:lnTo>
                    <a:pt x="42494" y="620026"/>
                  </a:lnTo>
                  <a:lnTo>
                    <a:pt x="44742" y="621144"/>
                  </a:lnTo>
                  <a:lnTo>
                    <a:pt x="49225" y="621144"/>
                  </a:lnTo>
                  <a:lnTo>
                    <a:pt x="53708" y="621144"/>
                  </a:lnTo>
                  <a:lnTo>
                    <a:pt x="55943" y="621144"/>
                  </a:lnTo>
                  <a:lnTo>
                    <a:pt x="58191" y="618896"/>
                  </a:lnTo>
                  <a:lnTo>
                    <a:pt x="55943" y="616661"/>
                  </a:lnTo>
                  <a:lnTo>
                    <a:pt x="53708" y="609930"/>
                  </a:lnTo>
                  <a:lnTo>
                    <a:pt x="53708" y="603199"/>
                  </a:lnTo>
                  <a:lnTo>
                    <a:pt x="55943" y="596480"/>
                  </a:lnTo>
                  <a:lnTo>
                    <a:pt x="58191" y="591997"/>
                  </a:lnTo>
                  <a:lnTo>
                    <a:pt x="58191" y="583018"/>
                  </a:lnTo>
                  <a:lnTo>
                    <a:pt x="62674" y="578535"/>
                  </a:lnTo>
                  <a:lnTo>
                    <a:pt x="64909" y="576300"/>
                  </a:lnTo>
                  <a:lnTo>
                    <a:pt x="64909" y="571804"/>
                  </a:lnTo>
                  <a:lnTo>
                    <a:pt x="67157" y="569569"/>
                  </a:lnTo>
                  <a:lnTo>
                    <a:pt x="67157" y="560603"/>
                  </a:lnTo>
                  <a:lnTo>
                    <a:pt x="62674" y="556107"/>
                  </a:lnTo>
                  <a:lnTo>
                    <a:pt x="64909" y="553872"/>
                  </a:lnTo>
                  <a:lnTo>
                    <a:pt x="64909" y="551624"/>
                  </a:lnTo>
                  <a:lnTo>
                    <a:pt x="67157" y="549389"/>
                  </a:lnTo>
                  <a:lnTo>
                    <a:pt x="67157" y="538175"/>
                  </a:lnTo>
                  <a:lnTo>
                    <a:pt x="60426" y="538175"/>
                  </a:lnTo>
                  <a:lnTo>
                    <a:pt x="58191" y="535927"/>
                  </a:lnTo>
                  <a:lnTo>
                    <a:pt x="62674" y="531444"/>
                  </a:lnTo>
                  <a:lnTo>
                    <a:pt x="64909" y="526961"/>
                  </a:lnTo>
                  <a:lnTo>
                    <a:pt x="71640" y="513511"/>
                  </a:lnTo>
                  <a:lnTo>
                    <a:pt x="71640" y="484352"/>
                  </a:lnTo>
                  <a:lnTo>
                    <a:pt x="64909" y="477634"/>
                  </a:lnTo>
                  <a:lnTo>
                    <a:pt x="64909" y="473138"/>
                  </a:lnTo>
                  <a:lnTo>
                    <a:pt x="67157" y="470903"/>
                  </a:lnTo>
                  <a:lnTo>
                    <a:pt x="67157" y="468655"/>
                  </a:lnTo>
                  <a:lnTo>
                    <a:pt x="69392" y="466420"/>
                  </a:lnTo>
                  <a:lnTo>
                    <a:pt x="69392" y="464172"/>
                  </a:lnTo>
                  <a:lnTo>
                    <a:pt x="71640" y="461937"/>
                  </a:lnTo>
                  <a:lnTo>
                    <a:pt x="69392" y="459689"/>
                  </a:lnTo>
                  <a:lnTo>
                    <a:pt x="69392" y="455206"/>
                  </a:lnTo>
                  <a:lnTo>
                    <a:pt x="67157" y="455206"/>
                  </a:lnTo>
                  <a:lnTo>
                    <a:pt x="67157" y="452958"/>
                  </a:lnTo>
                  <a:lnTo>
                    <a:pt x="69392" y="450723"/>
                  </a:lnTo>
                  <a:lnTo>
                    <a:pt x="76111" y="446239"/>
                  </a:lnTo>
                  <a:lnTo>
                    <a:pt x="71640" y="437261"/>
                  </a:lnTo>
                  <a:lnTo>
                    <a:pt x="71640" y="432777"/>
                  </a:lnTo>
                  <a:lnTo>
                    <a:pt x="69392" y="428294"/>
                  </a:lnTo>
                  <a:lnTo>
                    <a:pt x="69392" y="426046"/>
                  </a:lnTo>
                  <a:lnTo>
                    <a:pt x="71640" y="423811"/>
                  </a:lnTo>
                  <a:lnTo>
                    <a:pt x="71640" y="414845"/>
                  </a:lnTo>
                  <a:lnTo>
                    <a:pt x="64909" y="408114"/>
                  </a:lnTo>
                  <a:lnTo>
                    <a:pt x="67157" y="414845"/>
                  </a:lnTo>
                  <a:lnTo>
                    <a:pt x="64909" y="412597"/>
                  </a:lnTo>
                  <a:lnTo>
                    <a:pt x="64909" y="408114"/>
                  </a:lnTo>
                  <a:lnTo>
                    <a:pt x="69392" y="403631"/>
                  </a:lnTo>
                  <a:lnTo>
                    <a:pt x="71640" y="403631"/>
                  </a:lnTo>
                  <a:lnTo>
                    <a:pt x="76111" y="403631"/>
                  </a:lnTo>
                  <a:lnTo>
                    <a:pt x="76111" y="367753"/>
                  </a:lnTo>
                  <a:lnTo>
                    <a:pt x="78359" y="365506"/>
                  </a:lnTo>
                  <a:lnTo>
                    <a:pt x="78359" y="363270"/>
                  </a:lnTo>
                  <a:lnTo>
                    <a:pt x="73875" y="363270"/>
                  </a:lnTo>
                  <a:lnTo>
                    <a:pt x="71640" y="361022"/>
                  </a:lnTo>
                  <a:lnTo>
                    <a:pt x="71640" y="358775"/>
                  </a:lnTo>
                  <a:lnTo>
                    <a:pt x="73875" y="358775"/>
                  </a:lnTo>
                  <a:lnTo>
                    <a:pt x="78359" y="363270"/>
                  </a:lnTo>
                  <a:lnTo>
                    <a:pt x="80594" y="356539"/>
                  </a:lnTo>
                  <a:lnTo>
                    <a:pt x="80594" y="349808"/>
                  </a:lnTo>
                  <a:close/>
                </a:path>
                <a:path w="201929" h="9835515" extrusionOk="0">
                  <a:moveTo>
                    <a:pt x="80721" y="5155311"/>
                  </a:moveTo>
                  <a:lnTo>
                    <a:pt x="78435" y="5150828"/>
                  </a:lnTo>
                  <a:lnTo>
                    <a:pt x="73990" y="5146345"/>
                  </a:lnTo>
                  <a:lnTo>
                    <a:pt x="73990" y="5141849"/>
                  </a:lnTo>
                  <a:lnTo>
                    <a:pt x="78435" y="5137366"/>
                  </a:lnTo>
                  <a:lnTo>
                    <a:pt x="78435" y="5132883"/>
                  </a:lnTo>
                  <a:lnTo>
                    <a:pt x="73990" y="5128399"/>
                  </a:lnTo>
                  <a:lnTo>
                    <a:pt x="76149" y="5123916"/>
                  </a:lnTo>
                  <a:lnTo>
                    <a:pt x="76149" y="5119433"/>
                  </a:lnTo>
                  <a:lnTo>
                    <a:pt x="78435" y="5119433"/>
                  </a:lnTo>
                  <a:lnTo>
                    <a:pt x="78435" y="5117185"/>
                  </a:lnTo>
                  <a:lnTo>
                    <a:pt x="76149" y="5112702"/>
                  </a:lnTo>
                  <a:lnTo>
                    <a:pt x="73990" y="5110467"/>
                  </a:lnTo>
                  <a:lnTo>
                    <a:pt x="71704" y="5105971"/>
                  </a:lnTo>
                  <a:lnTo>
                    <a:pt x="69418" y="5103736"/>
                  </a:lnTo>
                  <a:lnTo>
                    <a:pt x="64973" y="5103736"/>
                  </a:lnTo>
                  <a:lnTo>
                    <a:pt x="62750" y="5101552"/>
                  </a:lnTo>
                  <a:lnTo>
                    <a:pt x="60528" y="5101488"/>
                  </a:lnTo>
                  <a:lnTo>
                    <a:pt x="58242" y="5099253"/>
                  </a:lnTo>
                  <a:lnTo>
                    <a:pt x="58242" y="5103736"/>
                  </a:lnTo>
                  <a:lnTo>
                    <a:pt x="62687" y="5108219"/>
                  </a:lnTo>
                  <a:lnTo>
                    <a:pt x="58242" y="5112702"/>
                  </a:lnTo>
                  <a:lnTo>
                    <a:pt x="58242" y="5114950"/>
                  </a:lnTo>
                  <a:lnTo>
                    <a:pt x="62687" y="5119382"/>
                  </a:lnTo>
                  <a:lnTo>
                    <a:pt x="64973" y="5121668"/>
                  </a:lnTo>
                  <a:lnTo>
                    <a:pt x="62687" y="5126164"/>
                  </a:lnTo>
                  <a:lnTo>
                    <a:pt x="60528" y="5128399"/>
                  </a:lnTo>
                  <a:lnTo>
                    <a:pt x="60528" y="5130647"/>
                  </a:lnTo>
                  <a:lnTo>
                    <a:pt x="58242" y="5130647"/>
                  </a:lnTo>
                  <a:lnTo>
                    <a:pt x="55956" y="5132883"/>
                  </a:lnTo>
                  <a:lnTo>
                    <a:pt x="49352" y="5137366"/>
                  </a:lnTo>
                  <a:lnTo>
                    <a:pt x="53797" y="5141849"/>
                  </a:lnTo>
                  <a:lnTo>
                    <a:pt x="58242" y="5148580"/>
                  </a:lnTo>
                  <a:lnTo>
                    <a:pt x="62687" y="5162042"/>
                  </a:lnTo>
                  <a:lnTo>
                    <a:pt x="64973" y="5162042"/>
                  </a:lnTo>
                  <a:lnTo>
                    <a:pt x="62750" y="5164213"/>
                  </a:lnTo>
                  <a:lnTo>
                    <a:pt x="58242" y="5164277"/>
                  </a:lnTo>
                  <a:lnTo>
                    <a:pt x="53797" y="5162042"/>
                  </a:lnTo>
                  <a:lnTo>
                    <a:pt x="51511" y="5164277"/>
                  </a:lnTo>
                  <a:lnTo>
                    <a:pt x="51511" y="5173243"/>
                  </a:lnTo>
                  <a:lnTo>
                    <a:pt x="53797" y="5175491"/>
                  </a:lnTo>
                  <a:lnTo>
                    <a:pt x="55956" y="5179974"/>
                  </a:lnTo>
                  <a:lnTo>
                    <a:pt x="55956" y="5182222"/>
                  </a:lnTo>
                  <a:lnTo>
                    <a:pt x="51511" y="5191188"/>
                  </a:lnTo>
                  <a:lnTo>
                    <a:pt x="53797" y="5193436"/>
                  </a:lnTo>
                  <a:lnTo>
                    <a:pt x="55956" y="5194147"/>
                  </a:lnTo>
                  <a:lnTo>
                    <a:pt x="60528" y="5195671"/>
                  </a:lnTo>
                  <a:lnTo>
                    <a:pt x="64973" y="5195671"/>
                  </a:lnTo>
                  <a:lnTo>
                    <a:pt x="64973" y="5197919"/>
                  </a:lnTo>
                  <a:lnTo>
                    <a:pt x="67259" y="5197919"/>
                  </a:lnTo>
                  <a:lnTo>
                    <a:pt x="67259" y="5202402"/>
                  </a:lnTo>
                  <a:lnTo>
                    <a:pt x="64973" y="5206885"/>
                  </a:lnTo>
                  <a:lnTo>
                    <a:pt x="64973" y="5211369"/>
                  </a:lnTo>
                  <a:lnTo>
                    <a:pt x="62687" y="5213616"/>
                  </a:lnTo>
                  <a:lnTo>
                    <a:pt x="58242" y="5215852"/>
                  </a:lnTo>
                  <a:lnTo>
                    <a:pt x="55956" y="5215852"/>
                  </a:lnTo>
                  <a:lnTo>
                    <a:pt x="55956" y="5236032"/>
                  </a:lnTo>
                  <a:lnTo>
                    <a:pt x="58242" y="5238280"/>
                  </a:lnTo>
                  <a:lnTo>
                    <a:pt x="58242" y="5240515"/>
                  </a:lnTo>
                  <a:lnTo>
                    <a:pt x="60528" y="5240515"/>
                  </a:lnTo>
                  <a:lnTo>
                    <a:pt x="62687" y="5238343"/>
                  </a:lnTo>
                  <a:lnTo>
                    <a:pt x="64973" y="5236032"/>
                  </a:lnTo>
                  <a:lnTo>
                    <a:pt x="67259" y="5236032"/>
                  </a:lnTo>
                  <a:lnTo>
                    <a:pt x="67259" y="5238280"/>
                  </a:lnTo>
                  <a:lnTo>
                    <a:pt x="62699" y="5238331"/>
                  </a:lnTo>
                  <a:lnTo>
                    <a:pt x="64973" y="5245011"/>
                  </a:lnTo>
                  <a:lnTo>
                    <a:pt x="64973" y="5249494"/>
                  </a:lnTo>
                  <a:lnTo>
                    <a:pt x="67259" y="5247183"/>
                  </a:lnTo>
                  <a:lnTo>
                    <a:pt x="69418" y="5245011"/>
                  </a:lnTo>
                  <a:lnTo>
                    <a:pt x="71704" y="5245011"/>
                  </a:lnTo>
                  <a:lnTo>
                    <a:pt x="76149" y="5240515"/>
                  </a:lnTo>
                  <a:lnTo>
                    <a:pt x="76149" y="5231549"/>
                  </a:lnTo>
                  <a:lnTo>
                    <a:pt x="76149" y="5229314"/>
                  </a:lnTo>
                  <a:lnTo>
                    <a:pt x="76149" y="5220335"/>
                  </a:lnTo>
                  <a:lnTo>
                    <a:pt x="78435" y="5215852"/>
                  </a:lnTo>
                  <a:lnTo>
                    <a:pt x="76149" y="5213616"/>
                  </a:lnTo>
                  <a:lnTo>
                    <a:pt x="71704" y="5211369"/>
                  </a:lnTo>
                  <a:lnTo>
                    <a:pt x="69418" y="5211369"/>
                  </a:lnTo>
                  <a:lnTo>
                    <a:pt x="69418" y="5200154"/>
                  </a:lnTo>
                  <a:lnTo>
                    <a:pt x="67259" y="5193436"/>
                  </a:lnTo>
                  <a:lnTo>
                    <a:pt x="67259" y="5186705"/>
                  </a:lnTo>
                  <a:lnTo>
                    <a:pt x="69418" y="5182222"/>
                  </a:lnTo>
                  <a:lnTo>
                    <a:pt x="73990" y="5184457"/>
                  </a:lnTo>
                  <a:lnTo>
                    <a:pt x="78435" y="5184457"/>
                  </a:lnTo>
                  <a:lnTo>
                    <a:pt x="78435" y="5177739"/>
                  </a:lnTo>
                  <a:lnTo>
                    <a:pt x="80721" y="5175491"/>
                  </a:lnTo>
                  <a:lnTo>
                    <a:pt x="80721" y="5171008"/>
                  </a:lnTo>
                  <a:lnTo>
                    <a:pt x="73990" y="5164277"/>
                  </a:lnTo>
                  <a:lnTo>
                    <a:pt x="76149" y="5162042"/>
                  </a:lnTo>
                  <a:lnTo>
                    <a:pt x="80721" y="5155311"/>
                  </a:lnTo>
                  <a:close/>
                </a:path>
                <a:path w="201929" h="9835515" extrusionOk="0">
                  <a:moveTo>
                    <a:pt x="87325" y="257873"/>
                  </a:moveTo>
                  <a:lnTo>
                    <a:pt x="78359" y="248907"/>
                  </a:lnTo>
                  <a:lnTo>
                    <a:pt x="76111" y="248907"/>
                  </a:lnTo>
                  <a:lnTo>
                    <a:pt x="71640" y="253390"/>
                  </a:lnTo>
                  <a:lnTo>
                    <a:pt x="71640" y="255625"/>
                  </a:lnTo>
                  <a:lnTo>
                    <a:pt x="69570" y="263652"/>
                  </a:lnTo>
                  <a:lnTo>
                    <a:pt x="66878" y="271043"/>
                  </a:lnTo>
                  <a:lnTo>
                    <a:pt x="63754" y="278015"/>
                  </a:lnTo>
                  <a:lnTo>
                    <a:pt x="60426" y="284784"/>
                  </a:lnTo>
                  <a:lnTo>
                    <a:pt x="57912" y="291477"/>
                  </a:lnTo>
                  <a:lnTo>
                    <a:pt x="57061" y="297954"/>
                  </a:lnTo>
                  <a:lnTo>
                    <a:pt x="57912" y="304012"/>
                  </a:lnTo>
                  <a:lnTo>
                    <a:pt x="60426" y="309448"/>
                  </a:lnTo>
                  <a:lnTo>
                    <a:pt x="62674" y="311683"/>
                  </a:lnTo>
                  <a:lnTo>
                    <a:pt x="62674" y="316179"/>
                  </a:lnTo>
                  <a:lnTo>
                    <a:pt x="64909" y="318414"/>
                  </a:lnTo>
                  <a:lnTo>
                    <a:pt x="73875" y="318414"/>
                  </a:lnTo>
                  <a:lnTo>
                    <a:pt x="76111" y="315048"/>
                  </a:lnTo>
                  <a:lnTo>
                    <a:pt x="78359" y="311683"/>
                  </a:lnTo>
                  <a:lnTo>
                    <a:pt x="80594" y="311683"/>
                  </a:lnTo>
                  <a:lnTo>
                    <a:pt x="80594" y="307200"/>
                  </a:lnTo>
                  <a:lnTo>
                    <a:pt x="78359" y="304965"/>
                  </a:lnTo>
                  <a:lnTo>
                    <a:pt x="76111" y="300482"/>
                  </a:lnTo>
                  <a:lnTo>
                    <a:pt x="78359" y="295998"/>
                  </a:lnTo>
                  <a:lnTo>
                    <a:pt x="80987" y="287934"/>
                  </a:lnTo>
                  <a:lnTo>
                    <a:pt x="82562" y="280301"/>
                  </a:lnTo>
                  <a:lnTo>
                    <a:pt x="83718" y="272656"/>
                  </a:lnTo>
                  <a:lnTo>
                    <a:pt x="85077" y="264604"/>
                  </a:lnTo>
                  <a:lnTo>
                    <a:pt x="87325" y="257873"/>
                  </a:lnTo>
                  <a:close/>
                </a:path>
                <a:path w="201929" h="9835515" extrusionOk="0">
                  <a:moveTo>
                    <a:pt x="87325" y="163690"/>
                  </a:moveTo>
                  <a:lnTo>
                    <a:pt x="82842" y="159207"/>
                  </a:lnTo>
                  <a:lnTo>
                    <a:pt x="82842" y="156959"/>
                  </a:lnTo>
                  <a:lnTo>
                    <a:pt x="80594" y="156959"/>
                  </a:lnTo>
                  <a:lnTo>
                    <a:pt x="80594" y="159207"/>
                  </a:lnTo>
                  <a:lnTo>
                    <a:pt x="85077" y="163690"/>
                  </a:lnTo>
                  <a:lnTo>
                    <a:pt x="87325" y="163690"/>
                  </a:lnTo>
                  <a:close/>
                </a:path>
                <a:path w="201929" h="9835515" extrusionOk="0">
                  <a:moveTo>
                    <a:pt x="89560" y="199567"/>
                  </a:moveTo>
                  <a:lnTo>
                    <a:pt x="87325" y="199567"/>
                  </a:lnTo>
                  <a:lnTo>
                    <a:pt x="85077" y="195084"/>
                  </a:lnTo>
                  <a:lnTo>
                    <a:pt x="85077" y="192836"/>
                  </a:lnTo>
                  <a:lnTo>
                    <a:pt x="80594" y="190601"/>
                  </a:lnTo>
                  <a:lnTo>
                    <a:pt x="80594" y="188353"/>
                  </a:lnTo>
                  <a:lnTo>
                    <a:pt x="78359" y="190601"/>
                  </a:lnTo>
                  <a:lnTo>
                    <a:pt x="78359" y="192836"/>
                  </a:lnTo>
                  <a:lnTo>
                    <a:pt x="80594" y="201815"/>
                  </a:lnTo>
                  <a:lnTo>
                    <a:pt x="80594" y="208534"/>
                  </a:lnTo>
                  <a:lnTo>
                    <a:pt x="78359" y="217512"/>
                  </a:lnTo>
                  <a:lnTo>
                    <a:pt x="78359" y="226479"/>
                  </a:lnTo>
                  <a:lnTo>
                    <a:pt x="85077" y="233210"/>
                  </a:lnTo>
                  <a:lnTo>
                    <a:pt x="85077" y="246659"/>
                  </a:lnTo>
                  <a:lnTo>
                    <a:pt x="85356" y="246659"/>
                  </a:lnTo>
                  <a:lnTo>
                    <a:pt x="87325" y="246659"/>
                  </a:lnTo>
                  <a:lnTo>
                    <a:pt x="87325" y="244411"/>
                  </a:lnTo>
                  <a:lnTo>
                    <a:pt x="89560" y="244411"/>
                  </a:lnTo>
                  <a:lnTo>
                    <a:pt x="89560" y="242176"/>
                  </a:lnTo>
                  <a:lnTo>
                    <a:pt x="86728" y="235800"/>
                  </a:lnTo>
                  <a:lnTo>
                    <a:pt x="85356" y="229844"/>
                  </a:lnTo>
                  <a:lnTo>
                    <a:pt x="86093" y="223888"/>
                  </a:lnTo>
                  <a:lnTo>
                    <a:pt x="87325" y="221627"/>
                  </a:lnTo>
                  <a:lnTo>
                    <a:pt x="89560" y="217512"/>
                  </a:lnTo>
                  <a:lnTo>
                    <a:pt x="89560" y="213017"/>
                  </a:lnTo>
                  <a:lnTo>
                    <a:pt x="87325" y="210781"/>
                  </a:lnTo>
                  <a:lnTo>
                    <a:pt x="87325" y="201815"/>
                  </a:lnTo>
                  <a:lnTo>
                    <a:pt x="89560" y="199567"/>
                  </a:lnTo>
                  <a:close/>
                </a:path>
                <a:path w="201929" h="9835515" extrusionOk="0">
                  <a:moveTo>
                    <a:pt x="91808" y="82969"/>
                  </a:moveTo>
                  <a:lnTo>
                    <a:pt x="89560" y="80721"/>
                  </a:lnTo>
                  <a:lnTo>
                    <a:pt x="85077" y="80721"/>
                  </a:lnTo>
                  <a:lnTo>
                    <a:pt x="82842" y="85204"/>
                  </a:lnTo>
                  <a:lnTo>
                    <a:pt x="80594" y="87452"/>
                  </a:lnTo>
                  <a:lnTo>
                    <a:pt x="80594" y="96418"/>
                  </a:lnTo>
                  <a:lnTo>
                    <a:pt x="82842" y="98666"/>
                  </a:lnTo>
                  <a:lnTo>
                    <a:pt x="87325" y="94170"/>
                  </a:lnTo>
                  <a:lnTo>
                    <a:pt x="87325" y="85204"/>
                  </a:lnTo>
                  <a:lnTo>
                    <a:pt x="91808" y="82969"/>
                  </a:lnTo>
                  <a:close/>
                </a:path>
                <a:path w="201929" h="9835515" extrusionOk="0">
                  <a:moveTo>
                    <a:pt x="91897" y="5166525"/>
                  </a:moveTo>
                  <a:lnTo>
                    <a:pt x="89611" y="5168760"/>
                  </a:lnTo>
                  <a:lnTo>
                    <a:pt x="91897" y="5168760"/>
                  </a:lnTo>
                  <a:lnTo>
                    <a:pt x="91897" y="5166525"/>
                  </a:lnTo>
                  <a:close/>
                </a:path>
                <a:path w="201929" h="9835515" extrusionOk="0">
                  <a:moveTo>
                    <a:pt x="96291" y="134543"/>
                  </a:moveTo>
                  <a:lnTo>
                    <a:pt x="89560" y="127812"/>
                  </a:lnTo>
                  <a:lnTo>
                    <a:pt x="89560" y="123329"/>
                  </a:lnTo>
                  <a:lnTo>
                    <a:pt x="85077" y="118846"/>
                  </a:lnTo>
                  <a:lnTo>
                    <a:pt x="80594" y="123329"/>
                  </a:lnTo>
                  <a:lnTo>
                    <a:pt x="82842" y="127812"/>
                  </a:lnTo>
                  <a:lnTo>
                    <a:pt x="82842" y="130048"/>
                  </a:lnTo>
                  <a:lnTo>
                    <a:pt x="85077" y="134543"/>
                  </a:lnTo>
                  <a:lnTo>
                    <a:pt x="85077" y="141262"/>
                  </a:lnTo>
                  <a:lnTo>
                    <a:pt x="89560" y="141262"/>
                  </a:lnTo>
                  <a:lnTo>
                    <a:pt x="96291" y="134543"/>
                  </a:lnTo>
                  <a:close/>
                </a:path>
                <a:path w="201929" h="9835515" extrusionOk="0">
                  <a:moveTo>
                    <a:pt x="98526" y="47078"/>
                  </a:moveTo>
                  <a:lnTo>
                    <a:pt x="96291" y="47078"/>
                  </a:lnTo>
                  <a:lnTo>
                    <a:pt x="96291" y="44843"/>
                  </a:lnTo>
                  <a:lnTo>
                    <a:pt x="91808" y="44843"/>
                  </a:lnTo>
                  <a:lnTo>
                    <a:pt x="89560" y="47078"/>
                  </a:lnTo>
                  <a:lnTo>
                    <a:pt x="85077" y="49326"/>
                  </a:lnTo>
                  <a:lnTo>
                    <a:pt x="82842" y="53809"/>
                  </a:lnTo>
                  <a:lnTo>
                    <a:pt x="85077" y="58293"/>
                  </a:lnTo>
                  <a:lnTo>
                    <a:pt x="85077" y="60540"/>
                  </a:lnTo>
                  <a:lnTo>
                    <a:pt x="96291" y="60540"/>
                  </a:lnTo>
                  <a:lnTo>
                    <a:pt x="98526" y="56057"/>
                  </a:lnTo>
                  <a:lnTo>
                    <a:pt x="98526" y="47078"/>
                  </a:lnTo>
                  <a:close/>
                </a:path>
                <a:path w="201929" h="9835515" extrusionOk="0">
                  <a:moveTo>
                    <a:pt x="98526" y="0"/>
                  </a:moveTo>
                  <a:lnTo>
                    <a:pt x="96291" y="2235"/>
                  </a:lnTo>
                  <a:lnTo>
                    <a:pt x="91808" y="2235"/>
                  </a:lnTo>
                  <a:lnTo>
                    <a:pt x="91808" y="4483"/>
                  </a:lnTo>
                  <a:lnTo>
                    <a:pt x="96291" y="4483"/>
                  </a:lnTo>
                  <a:lnTo>
                    <a:pt x="98526" y="2235"/>
                  </a:lnTo>
                  <a:lnTo>
                    <a:pt x="98526" y="0"/>
                  </a:lnTo>
                  <a:close/>
                </a:path>
                <a:path w="201929" h="9835515" extrusionOk="0">
                  <a:moveTo>
                    <a:pt x="107492" y="4722520"/>
                  </a:moveTo>
                  <a:lnTo>
                    <a:pt x="105333" y="4718037"/>
                  </a:lnTo>
                  <a:lnTo>
                    <a:pt x="103047" y="4715802"/>
                  </a:lnTo>
                  <a:lnTo>
                    <a:pt x="100888" y="4711306"/>
                  </a:lnTo>
                  <a:lnTo>
                    <a:pt x="100888" y="4706823"/>
                  </a:lnTo>
                  <a:lnTo>
                    <a:pt x="105333" y="4697857"/>
                  </a:lnTo>
                  <a:lnTo>
                    <a:pt x="105333" y="4686643"/>
                  </a:lnTo>
                  <a:lnTo>
                    <a:pt x="103047" y="4679912"/>
                  </a:lnTo>
                  <a:lnTo>
                    <a:pt x="103047" y="4661979"/>
                  </a:lnTo>
                  <a:lnTo>
                    <a:pt x="98602" y="4657496"/>
                  </a:lnTo>
                  <a:lnTo>
                    <a:pt x="105333" y="4650765"/>
                  </a:lnTo>
                  <a:lnTo>
                    <a:pt x="105333" y="4648517"/>
                  </a:lnTo>
                  <a:lnTo>
                    <a:pt x="103047" y="4644034"/>
                  </a:lnTo>
                  <a:lnTo>
                    <a:pt x="100888" y="4641799"/>
                  </a:lnTo>
                  <a:lnTo>
                    <a:pt x="100888" y="4630585"/>
                  </a:lnTo>
                  <a:lnTo>
                    <a:pt x="98602" y="4628337"/>
                  </a:lnTo>
                  <a:lnTo>
                    <a:pt x="91871" y="4628337"/>
                  </a:lnTo>
                  <a:lnTo>
                    <a:pt x="89585" y="4626102"/>
                  </a:lnTo>
                  <a:lnTo>
                    <a:pt x="89585" y="4623854"/>
                  </a:lnTo>
                  <a:lnTo>
                    <a:pt x="87426" y="4621619"/>
                  </a:lnTo>
                  <a:lnTo>
                    <a:pt x="91871" y="4621619"/>
                  </a:lnTo>
                  <a:lnTo>
                    <a:pt x="89585" y="4623854"/>
                  </a:lnTo>
                  <a:lnTo>
                    <a:pt x="91871" y="4623854"/>
                  </a:lnTo>
                  <a:lnTo>
                    <a:pt x="94157" y="4623854"/>
                  </a:lnTo>
                  <a:lnTo>
                    <a:pt x="96316" y="4621619"/>
                  </a:lnTo>
                  <a:lnTo>
                    <a:pt x="98602" y="4621619"/>
                  </a:lnTo>
                  <a:lnTo>
                    <a:pt x="98602" y="4619371"/>
                  </a:lnTo>
                  <a:lnTo>
                    <a:pt x="100888" y="4619371"/>
                  </a:lnTo>
                  <a:lnTo>
                    <a:pt x="100888" y="4610405"/>
                  </a:lnTo>
                  <a:lnTo>
                    <a:pt x="103047" y="4601438"/>
                  </a:lnTo>
                  <a:lnTo>
                    <a:pt x="94157" y="4596943"/>
                  </a:lnTo>
                  <a:lnTo>
                    <a:pt x="91871" y="4596943"/>
                  </a:lnTo>
                  <a:lnTo>
                    <a:pt x="89585" y="4592459"/>
                  </a:lnTo>
                  <a:lnTo>
                    <a:pt x="91871" y="4590224"/>
                  </a:lnTo>
                  <a:lnTo>
                    <a:pt x="96316" y="4583493"/>
                  </a:lnTo>
                  <a:lnTo>
                    <a:pt x="96316" y="4576762"/>
                  </a:lnTo>
                  <a:lnTo>
                    <a:pt x="98602" y="4570044"/>
                  </a:lnTo>
                  <a:lnTo>
                    <a:pt x="100888" y="4565548"/>
                  </a:lnTo>
                  <a:lnTo>
                    <a:pt x="103047" y="4558830"/>
                  </a:lnTo>
                  <a:lnTo>
                    <a:pt x="98602" y="4554347"/>
                  </a:lnTo>
                  <a:lnTo>
                    <a:pt x="98602" y="4540885"/>
                  </a:lnTo>
                  <a:lnTo>
                    <a:pt x="96316" y="4536402"/>
                  </a:lnTo>
                  <a:lnTo>
                    <a:pt x="94157" y="4534154"/>
                  </a:lnTo>
                  <a:lnTo>
                    <a:pt x="94157" y="4529671"/>
                  </a:lnTo>
                  <a:lnTo>
                    <a:pt x="91871" y="4525188"/>
                  </a:lnTo>
                  <a:lnTo>
                    <a:pt x="91871" y="4520704"/>
                  </a:lnTo>
                  <a:lnTo>
                    <a:pt x="94157" y="4518469"/>
                  </a:lnTo>
                  <a:lnTo>
                    <a:pt x="96316" y="4514100"/>
                  </a:lnTo>
                  <a:lnTo>
                    <a:pt x="98602" y="4509490"/>
                  </a:lnTo>
                  <a:lnTo>
                    <a:pt x="96316" y="4505007"/>
                  </a:lnTo>
                  <a:lnTo>
                    <a:pt x="96316" y="4500524"/>
                  </a:lnTo>
                  <a:lnTo>
                    <a:pt x="100888" y="4493793"/>
                  </a:lnTo>
                  <a:lnTo>
                    <a:pt x="96316" y="4484827"/>
                  </a:lnTo>
                  <a:lnTo>
                    <a:pt x="98602" y="4478096"/>
                  </a:lnTo>
                  <a:lnTo>
                    <a:pt x="98602" y="4475861"/>
                  </a:lnTo>
                  <a:lnTo>
                    <a:pt x="94157" y="4471378"/>
                  </a:lnTo>
                  <a:lnTo>
                    <a:pt x="91871" y="4471378"/>
                  </a:lnTo>
                  <a:lnTo>
                    <a:pt x="89585" y="4470222"/>
                  </a:lnTo>
                  <a:lnTo>
                    <a:pt x="89585" y="4552099"/>
                  </a:lnTo>
                  <a:lnTo>
                    <a:pt x="87426" y="4554347"/>
                  </a:lnTo>
                  <a:lnTo>
                    <a:pt x="85140" y="4549851"/>
                  </a:lnTo>
                  <a:lnTo>
                    <a:pt x="87426" y="4552099"/>
                  </a:lnTo>
                  <a:lnTo>
                    <a:pt x="89585" y="4552099"/>
                  </a:lnTo>
                  <a:lnTo>
                    <a:pt x="89585" y="4470222"/>
                  </a:lnTo>
                  <a:lnTo>
                    <a:pt x="87426" y="4469130"/>
                  </a:lnTo>
                  <a:lnTo>
                    <a:pt x="85140" y="4471378"/>
                  </a:lnTo>
                  <a:lnTo>
                    <a:pt x="85140" y="4473613"/>
                  </a:lnTo>
                  <a:lnTo>
                    <a:pt x="82854" y="4473613"/>
                  </a:lnTo>
                  <a:lnTo>
                    <a:pt x="82854" y="4534154"/>
                  </a:lnTo>
                  <a:lnTo>
                    <a:pt x="80695" y="4536402"/>
                  </a:lnTo>
                  <a:lnTo>
                    <a:pt x="80695" y="4534154"/>
                  </a:lnTo>
                  <a:lnTo>
                    <a:pt x="82854" y="4534154"/>
                  </a:lnTo>
                  <a:lnTo>
                    <a:pt x="82854" y="4473613"/>
                  </a:lnTo>
                  <a:lnTo>
                    <a:pt x="80695" y="4473613"/>
                  </a:lnTo>
                  <a:lnTo>
                    <a:pt x="80695" y="4471378"/>
                  </a:lnTo>
                  <a:lnTo>
                    <a:pt x="85140" y="4469130"/>
                  </a:lnTo>
                  <a:lnTo>
                    <a:pt x="87426" y="4466882"/>
                  </a:lnTo>
                  <a:lnTo>
                    <a:pt x="91871" y="4466882"/>
                  </a:lnTo>
                  <a:lnTo>
                    <a:pt x="94157" y="4464647"/>
                  </a:lnTo>
                  <a:lnTo>
                    <a:pt x="96316" y="4464647"/>
                  </a:lnTo>
                  <a:lnTo>
                    <a:pt x="98602" y="4462399"/>
                  </a:lnTo>
                  <a:lnTo>
                    <a:pt x="98602" y="4460164"/>
                  </a:lnTo>
                  <a:lnTo>
                    <a:pt x="96316" y="4457916"/>
                  </a:lnTo>
                  <a:lnTo>
                    <a:pt x="94157" y="4457916"/>
                  </a:lnTo>
                  <a:lnTo>
                    <a:pt x="94157" y="4455680"/>
                  </a:lnTo>
                  <a:lnTo>
                    <a:pt x="91871" y="4455680"/>
                  </a:lnTo>
                  <a:lnTo>
                    <a:pt x="87426" y="4453433"/>
                  </a:lnTo>
                  <a:lnTo>
                    <a:pt x="85140" y="4451185"/>
                  </a:lnTo>
                  <a:lnTo>
                    <a:pt x="87426" y="4446702"/>
                  </a:lnTo>
                  <a:lnTo>
                    <a:pt x="87426" y="4442218"/>
                  </a:lnTo>
                  <a:lnTo>
                    <a:pt x="89585" y="4442218"/>
                  </a:lnTo>
                  <a:lnTo>
                    <a:pt x="91871" y="4439983"/>
                  </a:lnTo>
                  <a:lnTo>
                    <a:pt x="89585" y="4437735"/>
                  </a:lnTo>
                  <a:lnTo>
                    <a:pt x="89585" y="4435487"/>
                  </a:lnTo>
                  <a:lnTo>
                    <a:pt x="87426" y="4431004"/>
                  </a:lnTo>
                  <a:lnTo>
                    <a:pt x="91871" y="4428769"/>
                  </a:lnTo>
                  <a:lnTo>
                    <a:pt x="96316" y="4426521"/>
                  </a:lnTo>
                  <a:lnTo>
                    <a:pt x="94157" y="4422038"/>
                  </a:lnTo>
                  <a:lnTo>
                    <a:pt x="94157" y="4419803"/>
                  </a:lnTo>
                  <a:lnTo>
                    <a:pt x="91871" y="4417555"/>
                  </a:lnTo>
                  <a:lnTo>
                    <a:pt x="94157" y="4415244"/>
                  </a:lnTo>
                  <a:lnTo>
                    <a:pt x="96316" y="4413072"/>
                  </a:lnTo>
                  <a:lnTo>
                    <a:pt x="96316" y="4404106"/>
                  </a:lnTo>
                  <a:lnTo>
                    <a:pt x="94157" y="4399610"/>
                  </a:lnTo>
                  <a:lnTo>
                    <a:pt x="94157" y="4395127"/>
                  </a:lnTo>
                  <a:lnTo>
                    <a:pt x="96316" y="4390644"/>
                  </a:lnTo>
                  <a:lnTo>
                    <a:pt x="91871" y="4383913"/>
                  </a:lnTo>
                  <a:lnTo>
                    <a:pt x="94157" y="4379430"/>
                  </a:lnTo>
                  <a:lnTo>
                    <a:pt x="91871" y="4374947"/>
                  </a:lnTo>
                  <a:lnTo>
                    <a:pt x="94157" y="4368216"/>
                  </a:lnTo>
                  <a:lnTo>
                    <a:pt x="94157" y="4363732"/>
                  </a:lnTo>
                  <a:lnTo>
                    <a:pt x="95046" y="4356659"/>
                  </a:lnTo>
                  <a:lnTo>
                    <a:pt x="95427" y="4341660"/>
                  </a:lnTo>
                  <a:lnTo>
                    <a:pt x="96316" y="4334586"/>
                  </a:lnTo>
                  <a:lnTo>
                    <a:pt x="98602" y="4330103"/>
                  </a:lnTo>
                  <a:lnTo>
                    <a:pt x="96316" y="4323372"/>
                  </a:lnTo>
                  <a:lnTo>
                    <a:pt x="87426" y="4314406"/>
                  </a:lnTo>
                  <a:lnTo>
                    <a:pt x="87426" y="4307675"/>
                  </a:lnTo>
                  <a:lnTo>
                    <a:pt x="89585" y="4305439"/>
                  </a:lnTo>
                  <a:lnTo>
                    <a:pt x="89585" y="4303192"/>
                  </a:lnTo>
                  <a:lnTo>
                    <a:pt x="91871" y="4296461"/>
                  </a:lnTo>
                  <a:lnTo>
                    <a:pt x="91871" y="4291977"/>
                  </a:lnTo>
                  <a:lnTo>
                    <a:pt x="85140" y="4287494"/>
                  </a:lnTo>
                  <a:lnTo>
                    <a:pt x="82854" y="4285246"/>
                  </a:lnTo>
                  <a:lnTo>
                    <a:pt x="80695" y="4285246"/>
                  </a:lnTo>
                  <a:lnTo>
                    <a:pt x="78409" y="4280763"/>
                  </a:lnTo>
                  <a:lnTo>
                    <a:pt x="80695" y="4274045"/>
                  </a:lnTo>
                  <a:lnTo>
                    <a:pt x="82854" y="4269549"/>
                  </a:lnTo>
                  <a:lnTo>
                    <a:pt x="89585" y="4265066"/>
                  </a:lnTo>
                  <a:lnTo>
                    <a:pt x="91871" y="4265066"/>
                  </a:lnTo>
                  <a:lnTo>
                    <a:pt x="91871" y="4251617"/>
                  </a:lnTo>
                  <a:lnTo>
                    <a:pt x="89585" y="4247134"/>
                  </a:lnTo>
                  <a:lnTo>
                    <a:pt x="89585" y="4233672"/>
                  </a:lnTo>
                  <a:lnTo>
                    <a:pt x="91871" y="4231437"/>
                  </a:lnTo>
                  <a:lnTo>
                    <a:pt x="91871" y="4222470"/>
                  </a:lnTo>
                  <a:lnTo>
                    <a:pt x="89585" y="4217975"/>
                  </a:lnTo>
                  <a:lnTo>
                    <a:pt x="84797" y="4214787"/>
                  </a:lnTo>
                  <a:lnTo>
                    <a:pt x="87426" y="4213491"/>
                  </a:lnTo>
                  <a:lnTo>
                    <a:pt x="91871" y="4204525"/>
                  </a:lnTo>
                  <a:lnTo>
                    <a:pt x="89585" y="4202277"/>
                  </a:lnTo>
                  <a:lnTo>
                    <a:pt x="89585" y="4200042"/>
                  </a:lnTo>
                  <a:lnTo>
                    <a:pt x="87426" y="4195559"/>
                  </a:lnTo>
                  <a:lnTo>
                    <a:pt x="85140" y="4188828"/>
                  </a:lnTo>
                  <a:lnTo>
                    <a:pt x="87426" y="4186517"/>
                  </a:lnTo>
                  <a:lnTo>
                    <a:pt x="89585" y="4184345"/>
                  </a:lnTo>
                  <a:lnTo>
                    <a:pt x="89585" y="4175379"/>
                  </a:lnTo>
                  <a:lnTo>
                    <a:pt x="87426" y="4170883"/>
                  </a:lnTo>
                  <a:lnTo>
                    <a:pt x="87426" y="4159681"/>
                  </a:lnTo>
                  <a:lnTo>
                    <a:pt x="88315" y="4152595"/>
                  </a:lnTo>
                  <a:lnTo>
                    <a:pt x="87934" y="4145102"/>
                  </a:lnTo>
                  <a:lnTo>
                    <a:pt x="86791" y="4137596"/>
                  </a:lnTo>
                  <a:lnTo>
                    <a:pt x="85140" y="4130522"/>
                  </a:lnTo>
                  <a:lnTo>
                    <a:pt x="85140" y="4128287"/>
                  </a:lnTo>
                  <a:lnTo>
                    <a:pt x="82854" y="4126039"/>
                  </a:lnTo>
                  <a:lnTo>
                    <a:pt x="78409" y="4126039"/>
                  </a:lnTo>
                  <a:lnTo>
                    <a:pt x="78409" y="4247134"/>
                  </a:lnTo>
                  <a:lnTo>
                    <a:pt x="78409" y="4256100"/>
                  </a:lnTo>
                  <a:lnTo>
                    <a:pt x="76123" y="4253852"/>
                  </a:lnTo>
                  <a:lnTo>
                    <a:pt x="73964" y="4253852"/>
                  </a:lnTo>
                  <a:lnTo>
                    <a:pt x="73964" y="4251617"/>
                  </a:lnTo>
                  <a:lnTo>
                    <a:pt x="71678" y="4249369"/>
                  </a:lnTo>
                  <a:lnTo>
                    <a:pt x="69519" y="4249369"/>
                  </a:lnTo>
                  <a:lnTo>
                    <a:pt x="69519" y="4244886"/>
                  </a:lnTo>
                  <a:lnTo>
                    <a:pt x="71678" y="4244886"/>
                  </a:lnTo>
                  <a:lnTo>
                    <a:pt x="73964" y="4247134"/>
                  </a:lnTo>
                  <a:lnTo>
                    <a:pt x="76123" y="4247134"/>
                  </a:lnTo>
                  <a:lnTo>
                    <a:pt x="78409" y="4247134"/>
                  </a:lnTo>
                  <a:lnTo>
                    <a:pt x="78409" y="4126039"/>
                  </a:lnTo>
                  <a:lnTo>
                    <a:pt x="76123" y="4126039"/>
                  </a:lnTo>
                  <a:lnTo>
                    <a:pt x="76123" y="4123804"/>
                  </a:lnTo>
                  <a:lnTo>
                    <a:pt x="78409" y="4123804"/>
                  </a:lnTo>
                  <a:lnTo>
                    <a:pt x="78409" y="4121556"/>
                  </a:lnTo>
                  <a:lnTo>
                    <a:pt x="82854" y="4121556"/>
                  </a:lnTo>
                  <a:lnTo>
                    <a:pt x="87426" y="4119308"/>
                  </a:lnTo>
                  <a:lnTo>
                    <a:pt x="89585" y="4117073"/>
                  </a:lnTo>
                  <a:lnTo>
                    <a:pt x="87426" y="4112590"/>
                  </a:lnTo>
                  <a:lnTo>
                    <a:pt x="85140" y="4110342"/>
                  </a:lnTo>
                  <a:lnTo>
                    <a:pt x="82854" y="4105859"/>
                  </a:lnTo>
                  <a:lnTo>
                    <a:pt x="82854" y="4101376"/>
                  </a:lnTo>
                  <a:lnTo>
                    <a:pt x="87426" y="4099102"/>
                  </a:lnTo>
                  <a:lnTo>
                    <a:pt x="91871" y="4096893"/>
                  </a:lnTo>
                  <a:lnTo>
                    <a:pt x="91871" y="4092410"/>
                  </a:lnTo>
                  <a:lnTo>
                    <a:pt x="87426" y="4087914"/>
                  </a:lnTo>
                  <a:lnTo>
                    <a:pt x="87426" y="4085679"/>
                  </a:lnTo>
                  <a:lnTo>
                    <a:pt x="89585" y="4081195"/>
                  </a:lnTo>
                  <a:lnTo>
                    <a:pt x="89585" y="4069981"/>
                  </a:lnTo>
                  <a:lnTo>
                    <a:pt x="94157" y="4061015"/>
                  </a:lnTo>
                  <a:lnTo>
                    <a:pt x="91871" y="4058767"/>
                  </a:lnTo>
                  <a:lnTo>
                    <a:pt x="87426" y="4056519"/>
                  </a:lnTo>
                  <a:lnTo>
                    <a:pt x="82854" y="4056519"/>
                  </a:lnTo>
                  <a:lnTo>
                    <a:pt x="85140" y="4049801"/>
                  </a:lnTo>
                  <a:lnTo>
                    <a:pt x="85140" y="4043070"/>
                  </a:lnTo>
                  <a:lnTo>
                    <a:pt x="91871" y="4036339"/>
                  </a:lnTo>
                  <a:lnTo>
                    <a:pt x="91871" y="4034104"/>
                  </a:lnTo>
                  <a:lnTo>
                    <a:pt x="89585" y="4031856"/>
                  </a:lnTo>
                  <a:lnTo>
                    <a:pt x="85140" y="4029621"/>
                  </a:lnTo>
                  <a:lnTo>
                    <a:pt x="85140" y="4027373"/>
                  </a:lnTo>
                  <a:lnTo>
                    <a:pt x="87426" y="4022890"/>
                  </a:lnTo>
                  <a:lnTo>
                    <a:pt x="89585" y="4020642"/>
                  </a:lnTo>
                  <a:lnTo>
                    <a:pt x="87426" y="4018407"/>
                  </a:lnTo>
                  <a:lnTo>
                    <a:pt x="87426" y="4013924"/>
                  </a:lnTo>
                  <a:lnTo>
                    <a:pt x="85140" y="4013924"/>
                  </a:lnTo>
                  <a:lnTo>
                    <a:pt x="85140" y="4011676"/>
                  </a:lnTo>
                  <a:lnTo>
                    <a:pt x="82854" y="4009440"/>
                  </a:lnTo>
                  <a:lnTo>
                    <a:pt x="82854" y="4007193"/>
                  </a:lnTo>
                  <a:lnTo>
                    <a:pt x="87426" y="4004945"/>
                  </a:lnTo>
                  <a:lnTo>
                    <a:pt x="89585" y="4002709"/>
                  </a:lnTo>
                  <a:lnTo>
                    <a:pt x="89585" y="3993743"/>
                  </a:lnTo>
                  <a:lnTo>
                    <a:pt x="87426" y="3989247"/>
                  </a:lnTo>
                  <a:lnTo>
                    <a:pt x="87426" y="3980281"/>
                  </a:lnTo>
                  <a:lnTo>
                    <a:pt x="82854" y="3975798"/>
                  </a:lnTo>
                  <a:lnTo>
                    <a:pt x="78409" y="3973550"/>
                  </a:lnTo>
                  <a:lnTo>
                    <a:pt x="76123" y="3973550"/>
                  </a:lnTo>
                  <a:lnTo>
                    <a:pt x="71678" y="3969067"/>
                  </a:lnTo>
                  <a:lnTo>
                    <a:pt x="71678" y="3964584"/>
                  </a:lnTo>
                  <a:lnTo>
                    <a:pt x="73964" y="3964584"/>
                  </a:lnTo>
                  <a:lnTo>
                    <a:pt x="78409" y="3964584"/>
                  </a:lnTo>
                  <a:lnTo>
                    <a:pt x="80695" y="3964584"/>
                  </a:lnTo>
                  <a:lnTo>
                    <a:pt x="85140" y="3962349"/>
                  </a:lnTo>
                  <a:lnTo>
                    <a:pt x="89585" y="3957853"/>
                  </a:lnTo>
                  <a:lnTo>
                    <a:pt x="87426" y="3953370"/>
                  </a:lnTo>
                  <a:lnTo>
                    <a:pt x="87426" y="3942156"/>
                  </a:lnTo>
                  <a:lnTo>
                    <a:pt x="85140" y="3937673"/>
                  </a:lnTo>
                  <a:lnTo>
                    <a:pt x="85140" y="3924223"/>
                  </a:lnTo>
                  <a:lnTo>
                    <a:pt x="82854" y="3919740"/>
                  </a:lnTo>
                  <a:lnTo>
                    <a:pt x="80695" y="3919740"/>
                  </a:lnTo>
                  <a:lnTo>
                    <a:pt x="82854" y="3917492"/>
                  </a:lnTo>
                  <a:lnTo>
                    <a:pt x="82854" y="3913009"/>
                  </a:lnTo>
                  <a:lnTo>
                    <a:pt x="85140" y="3908526"/>
                  </a:lnTo>
                  <a:lnTo>
                    <a:pt x="85140" y="3901795"/>
                  </a:lnTo>
                  <a:lnTo>
                    <a:pt x="82854" y="3899560"/>
                  </a:lnTo>
                  <a:lnTo>
                    <a:pt x="82854" y="3897312"/>
                  </a:lnTo>
                  <a:lnTo>
                    <a:pt x="78409" y="3897312"/>
                  </a:lnTo>
                  <a:lnTo>
                    <a:pt x="78409" y="3895077"/>
                  </a:lnTo>
                  <a:lnTo>
                    <a:pt x="80695" y="3892829"/>
                  </a:lnTo>
                  <a:lnTo>
                    <a:pt x="87426" y="3888346"/>
                  </a:lnTo>
                  <a:lnTo>
                    <a:pt x="85140" y="3883863"/>
                  </a:lnTo>
                  <a:lnTo>
                    <a:pt x="85140" y="3874884"/>
                  </a:lnTo>
                  <a:lnTo>
                    <a:pt x="80695" y="3872649"/>
                  </a:lnTo>
                  <a:lnTo>
                    <a:pt x="78409" y="3870401"/>
                  </a:lnTo>
                  <a:lnTo>
                    <a:pt x="78409" y="3868166"/>
                  </a:lnTo>
                  <a:lnTo>
                    <a:pt x="80695" y="3865918"/>
                  </a:lnTo>
                  <a:lnTo>
                    <a:pt x="80695" y="3863683"/>
                  </a:lnTo>
                  <a:lnTo>
                    <a:pt x="87426" y="3856952"/>
                  </a:lnTo>
                  <a:lnTo>
                    <a:pt x="87426" y="3839006"/>
                  </a:lnTo>
                  <a:lnTo>
                    <a:pt x="85140" y="3839006"/>
                  </a:lnTo>
                  <a:lnTo>
                    <a:pt x="80695" y="3834523"/>
                  </a:lnTo>
                  <a:lnTo>
                    <a:pt x="78409" y="3834523"/>
                  </a:lnTo>
                  <a:lnTo>
                    <a:pt x="76123" y="3832288"/>
                  </a:lnTo>
                  <a:lnTo>
                    <a:pt x="73964" y="3832288"/>
                  </a:lnTo>
                  <a:lnTo>
                    <a:pt x="73964" y="3825557"/>
                  </a:lnTo>
                  <a:lnTo>
                    <a:pt x="76123" y="3825557"/>
                  </a:lnTo>
                  <a:lnTo>
                    <a:pt x="80695" y="3825557"/>
                  </a:lnTo>
                  <a:lnTo>
                    <a:pt x="80695" y="3823309"/>
                  </a:lnTo>
                  <a:lnTo>
                    <a:pt x="76123" y="3816591"/>
                  </a:lnTo>
                  <a:lnTo>
                    <a:pt x="76123" y="3812108"/>
                  </a:lnTo>
                  <a:lnTo>
                    <a:pt x="80695" y="3805377"/>
                  </a:lnTo>
                  <a:lnTo>
                    <a:pt x="82854" y="3798646"/>
                  </a:lnTo>
                  <a:lnTo>
                    <a:pt x="82854" y="3787432"/>
                  </a:lnTo>
                  <a:lnTo>
                    <a:pt x="80695" y="3785197"/>
                  </a:lnTo>
                  <a:lnTo>
                    <a:pt x="78409" y="3785197"/>
                  </a:lnTo>
                  <a:lnTo>
                    <a:pt x="73964" y="3780713"/>
                  </a:lnTo>
                  <a:lnTo>
                    <a:pt x="71678" y="3776218"/>
                  </a:lnTo>
                  <a:lnTo>
                    <a:pt x="69519" y="3773982"/>
                  </a:lnTo>
                  <a:lnTo>
                    <a:pt x="73964" y="3771735"/>
                  </a:lnTo>
                  <a:lnTo>
                    <a:pt x="76123" y="3769499"/>
                  </a:lnTo>
                  <a:lnTo>
                    <a:pt x="78409" y="3769499"/>
                  </a:lnTo>
                  <a:lnTo>
                    <a:pt x="78409" y="3767251"/>
                  </a:lnTo>
                  <a:lnTo>
                    <a:pt x="80695" y="3760520"/>
                  </a:lnTo>
                  <a:lnTo>
                    <a:pt x="82854" y="3756037"/>
                  </a:lnTo>
                  <a:lnTo>
                    <a:pt x="78409" y="3751554"/>
                  </a:lnTo>
                  <a:lnTo>
                    <a:pt x="76123" y="3747071"/>
                  </a:lnTo>
                  <a:lnTo>
                    <a:pt x="76123" y="3733622"/>
                  </a:lnTo>
                  <a:lnTo>
                    <a:pt x="75615" y="3726891"/>
                  </a:lnTo>
                  <a:lnTo>
                    <a:pt x="74345" y="3720160"/>
                  </a:lnTo>
                  <a:lnTo>
                    <a:pt x="71678" y="3713442"/>
                  </a:lnTo>
                  <a:lnTo>
                    <a:pt x="69519" y="3708946"/>
                  </a:lnTo>
                  <a:lnTo>
                    <a:pt x="69519" y="3702227"/>
                  </a:lnTo>
                  <a:lnTo>
                    <a:pt x="71678" y="3697871"/>
                  </a:lnTo>
                  <a:lnTo>
                    <a:pt x="73964" y="3693249"/>
                  </a:lnTo>
                  <a:lnTo>
                    <a:pt x="73964" y="3691013"/>
                  </a:lnTo>
                  <a:lnTo>
                    <a:pt x="71678" y="3686530"/>
                  </a:lnTo>
                  <a:lnTo>
                    <a:pt x="73964" y="3682047"/>
                  </a:lnTo>
                  <a:lnTo>
                    <a:pt x="69519" y="3675316"/>
                  </a:lnTo>
                  <a:lnTo>
                    <a:pt x="71678" y="3670833"/>
                  </a:lnTo>
                  <a:lnTo>
                    <a:pt x="71678" y="3643922"/>
                  </a:lnTo>
                  <a:lnTo>
                    <a:pt x="76123" y="3639439"/>
                  </a:lnTo>
                  <a:lnTo>
                    <a:pt x="76123" y="3634956"/>
                  </a:lnTo>
                  <a:lnTo>
                    <a:pt x="73964" y="3630460"/>
                  </a:lnTo>
                  <a:lnTo>
                    <a:pt x="73964" y="3628225"/>
                  </a:lnTo>
                  <a:lnTo>
                    <a:pt x="71678" y="3625977"/>
                  </a:lnTo>
                  <a:lnTo>
                    <a:pt x="69519" y="3628225"/>
                  </a:lnTo>
                  <a:lnTo>
                    <a:pt x="67233" y="3632708"/>
                  </a:lnTo>
                  <a:lnTo>
                    <a:pt x="62788" y="3634956"/>
                  </a:lnTo>
                  <a:lnTo>
                    <a:pt x="53771" y="3634956"/>
                  </a:lnTo>
                  <a:lnTo>
                    <a:pt x="49326" y="3637191"/>
                  </a:lnTo>
                  <a:lnTo>
                    <a:pt x="44754" y="3641674"/>
                  </a:lnTo>
                  <a:lnTo>
                    <a:pt x="44754" y="3650653"/>
                  </a:lnTo>
                  <a:lnTo>
                    <a:pt x="47040" y="3657371"/>
                  </a:lnTo>
                  <a:lnTo>
                    <a:pt x="47040" y="3661854"/>
                  </a:lnTo>
                  <a:lnTo>
                    <a:pt x="49326" y="3664102"/>
                  </a:lnTo>
                  <a:lnTo>
                    <a:pt x="53771" y="3664102"/>
                  </a:lnTo>
                  <a:lnTo>
                    <a:pt x="58216" y="3666350"/>
                  </a:lnTo>
                  <a:lnTo>
                    <a:pt x="60502" y="3670833"/>
                  </a:lnTo>
                  <a:lnTo>
                    <a:pt x="53771" y="3677551"/>
                  </a:lnTo>
                  <a:lnTo>
                    <a:pt x="53771" y="3679799"/>
                  </a:lnTo>
                  <a:lnTo>
                    <a:pt x="51485" y="3682047"/>
                  </a:lnTo>
                  <a:lnTo>
                    <a:pt x="51485" y="3691013"/>
                  </a:lnTo>
                  <a:lnTo>
                    <a:pt x="49326" y="3695496"/>
                  </a:lnTo>
                  <a:lnTo>
                    <a:pt x="44754" y="3699980"/>
                  </a:lnTo>
                  <a:lnTo>
                    <a:pt x="44754" y="3702227"/>
                  </a:lnTo>
                  <a:lnTo>
                    <a:pt x="47040" y="3704463"/>
                  </a:lnTo>
                  <a:lnTo>
                    <a:pt x="51485" y="3711194"/>
                  </a:lnTo>
                  <a:lnTo>
                    <a:pt x="53771" y="3715677"/>
                  </a:lnTo>
                  <a:lnTo>
                    <a:pt x="51485" y="3722408"/>
                  </a:lnTo>
                  <a:lnTo>
                    <a:pt x="49326" y="3724643"/>
                  </a:lnTo>
                  <a:lnTo>
                    <a:pt x="49326" y="3729126"/>
                  </a:lnTo>
                  <a:lnTo>
                    <a:pt x="51485" y="3731374"/>
                  </a:lnTo>
                  <a:lnTo>
                    <a:pt x="53771" y="3738105"/>
                  </a:lnTo>
                  <a:lnTo>
                    <a:pt x="56057" y="3742588"/>
                  </a:lnTo>
                  <a:lnTo>
                    <a:pt x="53771" y="3749319"/>
                  </a:lnTo>
                  <a:lnTo>
                    <a:pt x="53771" y="3762768"/>
                  </a:lnTo>
                  <a:lnTo>
                    <a:pt x="51485" y="3765016"/>
                  </a:lnTo>
                  <a:lnTo>
                    <a:pt x="47040" y="3771735"/>
                  </a:lnTo>
                  <a:lnTo>
                    <a:pt x="47040" y="3778466"/>
                  </a:lnTo>
                  <a:lnTo>
                    <a:pt x="53771" y="3782949"/>
                  </a:lnTo>
                  <a:lnTo>
                    <a:pt x="56057" y="3785197"/>
                  </a:lnTo>
                  <a:lnTo>
                    <a:pt x="56057" y="3789680"/>
                  </a:lnTo>
                  <a:lnTo>
                    <a:pt x="53771" y="3791915"/>
                  </a:lnTo>
                  <a:lnTo>
                    <a:pt x="49326" y="3794163"/>
                  </a:lnTo>
                  <a:lnTo>
                    <a:pt x="47040" y="3796411"/>
                  </a:lnTo>
                  <a:lnTo>
                    <a:pt x="53771" y="3803129"/>
                  </a:lnTo>
                  <a:lnTo>
                    <a:pt x="53771" y="3809860"/>
                  </a:lnTo>
                  <a:lnTo>
                    <a:pt x="56057" y="3814343"/>
                  </a:lnTo>
                  <a:lnTo>
                    <a:pt x="56057" y="3823309"/>
                  </a:lnTo>
                  <a:lnTo>
                    <a:pt x="51485" y="3832288"/>
                  </a:lnTo>
                  <a:lnTo>
                    <a:pt x="51485" y="3834523"/>
                  </a:lnTo>
                  <a:lnTo>
                    <a:pt x="49326" y="3839006"/>
                  </a:lnTo>
                  <a:lnTo>
                    <a:pt x="49326" y="3841254"/>
                  </a:lnTo>
                  <a:lnTo>
                    <a:pt x="46786" y="3849281"/>
                  </a:lnTo>
                  <a:lnTo>
                    <a:pt x="46532" y="3856672"/>
                  </a:lnTo>
                  <a:lnTo>
                    <a:pt x="48691" y="3863644"/>
                  </a:lnTo>
                  <a:lnTo>
                    <a:pt x="53771" y="3870401"/>
                  </a:lnTo>
                  <a:lnTo>
                    <a:pt x="53771" y="3877132"/>
                  </a:lnTo>
                  <a:lnTo>
                    <a:pt x="51485" y="3877132"/>
                  </a:lnTo>
                  <a:lnTo>
                    <a:pt x="51485" y="3879380"/>
                  </a:lnTo>
                  <a:lnTo>
                    <a:pt x="47040" y="3883863"/>
                  </a:lnTo>
                  <a:lnTo>
                    <a:pt x="49326" y="3890581"/>
                  </a:lnTo>
                  <a:lnTo>
                    <a:pt x="53771" y="3892829"/>
                  </a:lnTo>
                  <a:lnTo>
                    <a:pt x="56057" y="3895140"/>
                  </a:lnTo>
                  <a:lnTo>
                    <a:pt x="58216" y="3897312"/>
                  </a:lnTo>
                  <a:lnTo>
                    <a:pt x="60502" y="3897312"/>
                  </a:lnTo>
                  <a:lnTo>
                    <a:pt x="64947" y="3897312"/>
                  </a:lnTo>
                  <a:lnTo>
                    <a:pt x="69519" y="3898836"/>
                  </a:lnTo>
                  <a:lnTo>
                    <a:pt x="71678" y="3899560"/>
                  </a:lnTo>
                  <a:lnTo>
                    <a:pt x="71678" y="3904043"/>
                  </a:lnTo>
                  <a:lnTo>
                    <a:pt x="69519" y="3904043"/>
                  </a:lnTo>
                  <a:lnTo>
                    <a:pt x="64947" y="3906278"/>
                  </a:lnTo>
                  <a:lnTo>
                    <a:pt x="62788" y="3906278"/>
                  </a:lnTo>
                  <a:lnTo>
                    <a:pt x="62788" y="3962349"/>
                  </a:lnTo>
                  <a:lnTo>
                    <a:pt x="62788" y="3964584"/>
                  </a:lnTo>
                  <a:lnTo>
                    <a:pt x="58216" y="3966832"/>
                  </a:lnTo>
                  <a:lnTo>
                    <a:pt x="53771" y="3964584"/>
                  </a:lnTo>
                  <a:lnTo>
                    <a:pt x="53771" y="3962349"/>
                  </a:lnTo>
                  <a:lnTo>
                    <a:pt x="56057" y="3960101"/>
                  </a:lnTo>
                  <a:lnTo>
                    <a:pt x="56057" y="3957853"/>
                  </a:lnTo>
                  <a:lnTo>
                    <a:pt x="60502" y="3957853"/>
                  </a:lnTo>
                  <a:lnTo>
                    <a:pt x="60502" y="3960101"/>
                  </a:lnTo>
                  <a:lnTo>
                    <a:pt x="62788" y="3962349"/>
                  </a:lnTo>
                  <a:lnTo>
                    <a:pt x="62788" y="3906278"/>
                  </a:lnTo>
                  <a:lnTo>
                    <a:pt x="53771" y="3906278"/>
                  </a:lnTo>
                  <a:lnTo>
                    <a:pt x="56057" y="3908526"/>
                  </a:lnTo>
                  <a:lnTo>
                    <a:pt x="56057" y="3910774"/>
                  </a:lnTo>
                  <a:lnTo>
                    <a:pt x="53771" y="3913009"/>
                  </a:lnTo>
                  <a:lnTo>
                    <a:pt x="53771" y="3915257"/>
                  </a:lnTo>
                  <a:lnTo>
                    <a:pt x="49326" y="3915257"/>
                  </a:lnTo>
                  <a:lnTo>
                    <a:pt x="49326" y="3919740"/>
                  </a:lnTo>
                  <a:lnTo>
                    <a:pt x="51485" y="3924223"/>
                  </a:lnTo>
                  <a:lnTo>
                    <a:pt x="51485" y="3933190"/>
                  </a:lnTo>
                  <a:lnTo>
                    <a:pt x="49326" y="3937673"/>
                  </a:lnTo>
                  <a:lnTo>
                    <a:pt x="49326" y="3946652"/>
                  </a:lnTo>
                  <a:lnTo>
                    <a:pt x="51485" y="3951135"/>
                  </a:lnTo>
                  <a:lnTo>
                    <a:pt x="49326" y="3953370"/>
                  </a:lnTo>
                  <a:lnTo>
                    <a:pt x="49326" y="3964584"/>
                  </a:lnTo>
                  <a:lnTo>
                    <a:pt x="47040" y="3973550"/>
                  </a:lnTo>
                  <a:lnTo>
                    <a:pt x="49326" y="3980281"/>
                  </a:lnTo>
                  <a:lnTo>
                    <a:pt x="49326" y="3989247"/>
                  </a:lnTo>
                  <a:lnTo>
                    <a:pt x="51485" y="3991406"/>
                  </a:lnTo>
                  <a:lnTo>
                    <a:pt x="56057" y="3995978"/>
                  </a:lnTo>
                  <a:lnTo>
                    <a:pt x="56057" y="4007193"/>
                  </a:lnTo>
                  <a:lnTo>
                    <a:pt x="58216" y="4009440"/>
                  </a:lnTo>
                  <a:lnTo>
                    <a:pt x="58216" y="4011676"/>
                  </a:lnTo>
                  <a:lnTo>
                    <a:pt x="60502" y="4011676"/>
                  </a:lnTo>
                  <a:lnTo>
                    <a:pt x="62788" y="4020642"/>
                  </a:lnTo>
                  <a:lnTo>
                    <a:pt x="60502" y="4027373"/>
                  </a:lnTo>
                  <a:lnTo>
                    <a:pt x="60502" y="4038587"/>
                  </a:lnTo>
                  <a:lnTo>
                    <a:pt x="58216" y="4043070"/>
                  </a:lnTo>
                  <a:lnTo>
                    <a:pt x="51485" y="4049801"/>
                  </a:lnTo>
                  <a:lnTo>
                    <a:pt x="51485" y="4058767"/>
                  </a:lnTo>
                  <a:lnTo>
                    <a:pt x="49326" y="4065498"/>
                  </a:lnTo>
                  <a:lnTo>
                    <a:pt x="49326" y="4078948"/>
                  </a:lnTo>
                  <a:lnTo>
                    <a:pt x="51485" y="4081195"/>
                  </a:lnTo>
                  <a:lnTo>
                    <a:pt x="53771" y="4085679"/>
                  </a:lnTo>
                  <a:lnTo>
                    <a:pt x="53708" y="4090162"/>
                  </a:lnTo>
                  <a:lnTo>
                    <a:pt x="54864" y="4089006"/>
                  </a:lnTo>
                  <a:lnTo>
                    <a:pt x="56057" y="4090162"/>
                  </a:lnTo>
                  <a:lnTo>
                    <a:pt x="58216" y="4090162"/>
                  </a:lnTo>
                  <a:lnTo>
                    <a:pt x="60502" y="4092410"/>
                  </a:lnTo>
                  <a:lnTo>
                    <a:pt x="60502" y="4087914"/>
                  </a:lnTo>
                  <a:lnTo>
                    <a:pt x="58216" y="4085679"/>
                  </a:lnTo>
                  <a:lnTo>
                    <a:pt x="60502" y="4083431"/>
                  </a:lnTo>
                  <a:lnTo>
                    <a:pt x="62788" y="4083431"/>
                  </a:lnTo>
                  <a:lnTo>
                    <a:pt x="64947" y="4083431"/>
                  </a:lnTo>
                  <a:lnTo>
                    <a:pt x="64947" y="4090162"/>
                  </a:lnTo>
                  <a:lnTo>
                    <a:pt x="62788" y="4090162"/>
                  </a:lnTo>
                  <a:lnTo>
                    <a:pt x="60502" y="4092410"/>
                  </a:lnTo>
                  <a:lnTo>
                    <a:pt x="60502" y="4099128"/>
                  </a:lnTo>
                  <a:lnTo>
                    <a:pt x="62788" y="4101376"/>
                  </a:lnTo>
                  <a:lnTo>
                    <a:pt x="64947" y="4101376"/>
                  </a:lnTo>
                  <a:lnTo>
                    <a:pt x="64947" y="4105859"/>
                  </a:lnTo>
                  <a:lnTo>
                    <a:pt x="60502" y="4105859"/>
                  </a:lnTo>
                  <a:lnTo>
                    <a:pt x="56057" y="4108107"/>
                  </a:lnTo>
                  <a:lnTo>
                    <a:pt x="56057" y="4117073"/>
                  </a:lnTo>
                  <a:lnTo>
                    <a:pt x="58216" y="4123804"/>
                  </a:lnTo>
                  <a:lnTo>
                    <a:pt x="64947" y="4126039"/>
                  </a:lnTo>
                  <a:lnTo>
                    <a:pt x="67233" y="4126039"/>
                  </a:lnTo>
                  <a:lnTo>
                    <a:pt x="64947" y="4130522"/>
                  </a:lnTo>
                  <a:lnTo>
                    <a:pt x="62788" y="4132770"/>
                  </a:lnTo>
                  <a:lnTo>
                    <a:pt x="58216" y="4132770"/>
                  </a:lnTo>
                  <a:lnTo>
                    <a:pt x="56057" y="4137253"/>
                  </a:lnTo>
                  <a:lnTo>
                    <a:pt x="60502" y="4137253"/>
                  </a:lnTo>
                  <a:lnTo>
                    <a:pt x="64947" y="4141736"/>
                  </a:lnTo>
                  <a:lnTo>
                    <a:pt x="64947" y="4143984"/>
                  </a:lnTo>
                  <a:lnTo>
                    <a:pt x="58216" y="4143984"/>
                  </a:lnTo>
                  <a:lnTo>
                    <a:pt x="51485" y="4141736"/>
                  </a:lnTo>
                  <a:lnTo>
                    <a:pt x="49326" y="4143984"/>
                  </a:lnTo>
                  <a:lnTo>
                    <a:pt x="49326" y="4150703"/>
                  </a:lnTo>
                  <a:lnTo>
                    <a:pt x="51485" y="4152950"/>
                  </a:lnTo>
                  <a:lnTo>
                    <a:pt x="51485" y="4157434"/>
                  </a:lnTo>
                  <a:lnTo>
                    <a:pt x="53771" y="4159681"/>
                  </a:lnTo>
                  <a:lnTo>
                    <a:pt x="56057" y="4164165"/>
                  </a:lnTo>
                  <a:lnTo>
                    <a:pt x="56057" y="4170883"/>
                  </a:lnTo>
                  <a:lnTo>
                    <a:pt x="53771" y="4175379"/>
                  </a:lnTo>
                  <a:lnTo>
                    <a:pt x="53771" y="4177614"/>
                  </a:lnTo>
                  <a:lnTo>
                    <a:pt x="51485" y="4179862"/>
                  </a:lnTo>
                  <a:lnTo>
                    <a:pt x="53771" y="4184345"/>
                  </a:lnTo>
                  <a:lnTo>
                    <a:pt x="56057" y="4186580"/>
                  </a:lnTo>
                  <a:lnTo>
                    <a:pt x="56057" y="4188828"/>
                  </a:lnTo>
                  <a:lnTo>
                    <a:pt x="51485" y="4193311"/>
                  </a:lnTo>
                  <a:lnTo>
                    <a:pt x="51485" y="4202277"/>
                  </a:lnTo>
                  <a:lnTo>
                    <a:pt x="53771" y="4204525"/>
                  </a:lnTo>
                  <a:lnTo>
                    <a:pt x="56057" y="4205681"/>
                  </a:lnTo>
                  <a:lnTo>
                    <a:pt x="58216" y="4206773"/>
                  </a:lnTo>
                  <a:lnTo>
                    <a:pt x="60502" y="4209008"/>
                  </a:lnTo>
                  <a:lnTo>
                    <a:pt x="58216" y="4213491"/>
                  </a:lnTo>
                  <a:lnTo>
                    <a:pt x="58216" y="4217975"/>
                  </a:lnTo>
                  <a:lnTo>
                    <a:pt x="51485" y="4224706"/>
                  </a:lnTo>
                  <a:lnTo>
                    <a:pt x="51485" y="4244886"/>
                  </a:lnTo>
                  <a:lnTo>
                    <a:pt x="53771" y="4251617"/>
                  </a:lnTo>
                  <a:lnTo>
                    <a:pt x="53771" y="4258348"/>
                  </a:lnTo>
                  <a:lnTo>
                    <a:pt x="51485" y="4260583"/>
                  </a:lnTo>
                  <a:lnTo>
                    <a:pt x="51485" y="4262831"/>
                  </a:lnTo>
                  <a:lnTo>
                    <a:pt x="53771" y="4265066"/>
                  </a:lnTo>
                  <a:lnTo>
                    <a:pt x="56057" y="4267314"/>
                  </a:lnTo>
                  <a:lnTo>
                    <a:pt x="56057" y="4269549"/>
                  </a:lnTo>
                  <a:lnTo>
                    <a:pt x="53771" y="4274045"/>
                  </a:lnTo>
                  <a:lnTo>
                    <a:pt x="51485" y="4276280"/>
                  </a:lnTo>
                  <a:lnTo>
                    <a:pt x="51485" y="4278528"/>
                  </a:lnTo>
                  <a:lnTo>
                    <a:pt x="56057" y="4283011"/>
                  </a:lnTo>
                  <a:lnTo>
                    <a:pt x="60502" y="4291977"/>
                  </a:lnTo>
                  <a:lnTo>
                    <a:pt x="62788" y="4291977"/>
                  </a:lnTo>
                  <a:lnTo>
                    <a:pt x="60502" y="4294225"/>
                  </a:lnTo>
                  <a:lnTo>
                    <a:pt x="53771" y="4294225"/>
                  </a:lnTo>
                  <a:lnTo>
                    <a:pt x="53771" y="4303192"/>
                  </a:lnTo>
                  <a:lnTo>
                    <a:pt x="51485" y="4307675"/>
                  </a:lnTo>
                  <a:lnTo>
                    <a:pt x="51485" y="4312158"/>
                  </a:lnTo>
                  <a:lnTo>
                    <a:pt x="56057" y="4316641"/>
                  </a:lnTo>
                  <a:lnTo>
                    <a:pt x="60502" y="4312158"/>
                  </a:lnTo>
                  <a:lnTo>
                    <a:pt x="62788" y="4312158"/>
                  </a:lnTo>
                  <a:lnTo>
                    <a:pt x="64947" y="4309923"/>
                  </a:lnTo>
                  <a:lnTo>
                    <a:pt x="67233" y="4312158"/>
                  </a:lnTo>
                  <a:lnTo>
                    <a:pt x="69519" y="4314406"/>
                  </a:lnTo>
                  <a:lnTo>
                    <a:pt x="69519" y="4321137"/>
                  </a:lnTo>
                  <a:lnTo>
                    <a:pt x="67233" y="4327855"/>
                  </a:lnTo>
                  <a:lnTo>
                    <a:pt x="62788" y="4330103"/>
                  </a:lnTo>
                  <a:lnTo>
                    <a:pt x="60502" y="4334586"/>
                  </a:lnTo>
                  <a:lnTo>
                    <a:pt x="58216" y="4336821"/>
                  </a:lnTo>
                  <a:lnTo>
                    <a:pt x="56057" y="4336821"/>
                  </a:lnTo>
                  <a:lnTo>
                    <a:pt x="51485" y="4339069"/>
                  </a:lnTo>
                  <a:lnTo>
                    <a:pt x="53517" y="4345800"/>
                  </a:lnTo>
                  <a:lnTo>
                    <a:pt x="54025" y="4359249"/>
                  </a:lnTo>
                  <a:lnTo>
                    <a:pt x="56057" y="4365980"/>
                  </a:lnTo>
                  <a:lnTo>
                    <a:pt x="56057" y="4377194"/>
                  </a:lnTo>
                  <a:lnTo>
                    <a:pt x="51485" y="4386161"/>
                  </a:lnTo>
                  <a:lnTo>
                    <a:pt x="51485" y="4390644"/>
                  </a:lnTo>
                  <a:lnTo>
                    <a:pt x="53771" y="4392892"/>
                  </a:lnTo>
                  <a:lnTo>
                    <a:pt x="56057" y="4397908"/>
                  </a:lnTo>
                  <a:lnTo>
                    <a:pt x="56819" y="4399585"/>
                  </a:lnTo>
                  <a:lnTo>
                    <a:pt x="59359" y="4406062"/>
                  </a:lnTo>
                  <a:lnTo>
                    <a:pt x="61899" y="4412119"/>
                  </a:lnTo>
                  <a:lnTo>
                    <a:pt x="64947" y="4417555"/>
                  </a:lnTo>
                  <a:lnTo>
                    <a:pt x="67233" y="4419803"/>
                  </a:lnTo>
                  <a:lnTo>
                    <a:pt x="67233" y="4422038"/>
                  </a:lnTo>
                  <a:lnTo>
                    <a:pt x="64947" y="4424286"/>
                  </a:lnTo>
                  <a:lnTo>
                    <a:pt x="64947" y="4426521"/>
                  </a:lnTo>
                  <a:lnTo>
                    <a:pt x="62788" y="4426521"/>
                  </a:lnTo>
                  <a:lnTo>
                    <a:pt x="62788" y="4428769"/>
                  </a:lnTo>
                  <a:lnTo>
                    <a:pt x="60502" y="4431004"/>
                  </a:lnTo>
                  <a:lnTo>
                    <a:pt x="62788" y="4431004"/>
                  </a:lnTo>
                  <a:lnTo>
                    <a:pt x="64947" y="4433252"/>
                  </a:lnTo>
                  <a:lnTo>
                    <a:pt x="67233" y="4433252"/>
                  </a:lnTo>
                  <a:lnTo>
                    <a:pt x="67233" y="4435487"/>
                  </a:lnTo>
                  <a:lnTo>
                    <a:pt x="71678" y="4435487"/>
                  </a:lnTo>
                  <a:lnTo>
                    <a:pt x="71678" y="4439983"/>
                  </a:lnTo>
                  <a:lnTo>
                    <a:pt x="69519" y="4442218"/>
                  </a:lnTo>
                  <a:lnTo>
                    <a:pt x="64947" y="4442218"/>
                  </a:lnTo>
                  <a:lnTo>
                    <a:pt x="64947" y="4444466"/>
                  </a:lnTo>
                  <a:lnTo>
                    <a:pt x="58216" y="4444466"/>
                  </a:lnTo>
                  <a:lnTo>
                    <a:pt x="58216" y="4453433"/>
                  </a:lnTo>
                  <a:lnTo>
                    <a:pt x="64947" y="4453433"/>
                  </a:lnTo>
                  <a:lnTo>
                    <a:pt x="67233" y="4455680"/>
                  </a:lnTo>
                  <a:lnTo>
                    <a:pt x="67233" y="4457916"/>
                  </a:lnTo>
                  <a:lnTo>
                    <a:pt x="60502" y="4464647"/>
                  </a:lnTo>
                  <a:lnTo>
                    <a:pt x="62788" y="4466882"/>
                  </a:lnTo>
                  <a:lnTo>
                    <a:pt x="64947" y="4466882"/>
                  </a:lnTo>
                  <a:lnTo>
                    <a:pt x="62788" y="4469130"/>
                  </a:lnTo>
                  <a:lnTo>
                    <a:pt x="58216" y="4471378"/>
                  </a:lnTo>
                  <a:lnTo>
                    <a:pt x="58216" y="4487075"/>
                  </a:lnTo>
                  <a:lnTo>
                    <a:pt x="60502" y="4491558"/>
                  </a:lnTo>
                  <a:lnTo>
                    <a:pt x="60502" y="4502772"/>
                  </a:lnTo>
                  <a:lnTo>
                    <a:pt x="58216" y="4511738"/>
                  </a:lnTo>
                  <a:lnTo>
                    <a:pt x="58216" y="4518469"/>
                  </a:lnTo>
                  <a:lnTo>
                    <a:pt x="60502" y="4527435"/>
                  </a:lnTo>
                  <a:lnTo>
                    <a:pt x="60502" y="4531919"/>
                  </a:lnTo>
                  <a:lnTo>
                    <a:pt x="58216" y="4534154"/>
                  </a:lnTo>
                  <a:lnTo>
                    <a:pt x="58216" y="4538650"/>
                  </a:lnTo>
                  <a:lnTo>
                    <a:pt x="60502" y="4543133"/>
                  </a:lnTo>
                  <a:lnTo>
                    <a:pt x="60502" y="4545368"/>
                  </a:lnTo>
                  <a:lnTo>
                    <a:pt x="56057" y="4554347"/>
                  </a:lnTo>
                  <a:lnTo>
                    <a:pt x="58216" y="4561065"/>
                  </a:lnTo>
                  <a:lnTo>
                    <a:pt x="56057" y="4567796"/>
                  </a:lnTo>
                  <a:lnTo>
                    <a:pt x="58216" y="4570044"/>
                  </a:lnTo>
                  <a:lnTo>
                    <a:pt x="58216" y="4572279"/>
                  </a:lnTo>
                  <a:lnTo>
                    <a:pt x="60502" y="4573803"/>
                  </a:lnTo>
                  <a:lnTo>
                    <a:pt x="64947" y="4576762"/>
                  </a:lnTo>
                  <a:lnTo>
                    <a:pt x="67233" y="4583493"/>
                  </a:lnTo>
                  <a:lnTo>
                    <a:pt x="67233" y="4592459"/>
                  </a:lnTo>
                  <a:lnTo>
                    <a:pt x="69519" y="4596943"/>
                  </a:lnTo>
                  <a:lnTo>
                    <a:pt x="71678" y="4599190"/>
                  </a:lnTo>
                  <a:lnTo>
                    <a:pt x="73964" y="4599190"/>
                  </a:lnTo>
                  <a:lnTo>
                    <a:pt x="76123" y="4601362"/>
                  </a:lnTo>
                  <a:lnTo>
                    <a:pt x="78409" y="4603674"/>
                  </a:lnTo>
                  <a:lnTo>
                    <a:pt x="78409" y="4608157"/>
                  </a:lnTo>
                  <a:lnTo>
                    <a:pt x="73964" y="4610405"/>
                  </a:lnTo>
                  <a:lnTo>
                    <a:pt x="71678" y="4612640"/>
                  </a:lnTo>
                  <a:lnTo>
                    <a:pt x="67233" y="4612640"/>
                  </a:lnTo>
                  <a:lnTo>
                    <a:pt x="62788" y="4614888"/>
                  </a:lnTo>
                  <a:lnTo>
                    <a:pt x="60502" y="4619371"/>
                  </a:lnTo>
                  <a:lnTo>
                    <a:pt x="60502" y="4621619"/>
                  </a:lnTo>
                  <a:lnTo>
                    <a:pt x="62788" y="4626102"/>
                  </a:lnTo>
                  <a:lnTo>
                    <a:pt x="64947" y="4626102"/>
                  </a:lnTo>
                  <a:lnTo>
                    <a:pt x="67233" y="4628337"/>
                  </a:lnTo>
                  <a:lnTo>
                    <a:pt x="71678" y="4626102"/>
                  </a:lnTo>
                  <a:lnTo>
                    <a:pt x="71678" y="4630585"/>
                  </a:lnTo>
                  <a:lnTo>
                    <a:pt x="73964" y="4637316"/>
                  </a:lnTo>
                  <a:lnTo>
                    <a:pt x="67233" y="4635068"/>
                  </a:lnTo>
                  <a:lnTo>
                    <a:pt x="64947" y="4637316"/>
                  </a:lnTo>
                  <a:lnTo>
                    <a:pt x="62788" y="4637316"/>
                  </a:lnTo>
                  <a:lnTo>
                    <a:pt x="62788" y="4639551"/>
                  </a:lnTo>
                  <a:lnTo>
                    <a:pt x="67233" y="4644034"/>
                  </a:lnTo>
                  <a:lnTo>
                    <a:pt x="69519" y="4644034"/>
                  </a:lnTo>
                  <a:lnTo>
                    <a:pt x="69519" y="4653013"/>
                  </a:lnTo>
                  <a:lnTo>
                    <a:pt x="71678" y="4655248"/>
                  </a:lnTo>
                  <a:lnTo>
                    <a:pt x="71678" y="4664214"/>
                  </a:lnTo>
                  <a:lnTo>
                    <a:pt x="73964" y="4666462"/>
                  </a:lnTo>
                  <a:lnTo>
                    <a:pt x="78409" y="4668710"/>
                  </a:lnTo>
                  <a:lnTo>
                    <a:pt x="80695" y="4668710"/>
                  </a:lnTo>
                  <a:lnTo>
                    <a:pt x="82854" y="4668710"/>
                  </a:lnTo>
                  <a:lnTo>
                    <a:pt x="82854" y="4675429"/>
                  </a:lnTo>
                  <a:lnTo>
                    <a:pt x="76123" y="4675429"/>
                  </a:lnTo>
                  <a:lnTo>
                    <a:pt x="71678" y="4677676"/>
                  </a:lnTo>
                  <a:lnTo>
                    <a:pt x="71678" y="4686643"/>
                  </a:lnTo>
                  <a:lnTo>
                    <a:pt x="67233" y="4688891"/>
                  </a:lnTo>
                  <a:lnTo>
                    <a:pt x="64947" y="4691126"/>
                  </a:lnTo>
                  <a:lnTo>
                    <a:pt x="64947" y="4695609"/>
                  </a:lnTo>
                  <a:lnTo>
                    <a:pt x="62788" y="4697857"/>
                  </a:lnTo>
                  <a:lnTo>
                    <a:pt x="64947" y="4702340"/>
                  </a:lnTo>
                  <a:lnTo>
                    <a:pt x="64947" y="4706823"/>
                  </a:lnTo>
                  <a:lnTo>
                    <a:pt x="67233" y="4706823"/>
                  </a:lnTo>
                  <a:lnTo>
                    <a:pt x="71678" y="4711306"/>
                  </a:lnTo>
                  <a:lnTo>
                    <a:pt x="71678" y="4715802"/>
                  </a:lnTo>
                  <a:lnTo>
                    <a:pt x="69519" y="4722520"/>
                  </a:lnTo>
                  <a:lnTo>
                    <a:pt x="69519" y="4727003"/>
                  </a:lnTo>
                  <a:lnTo>
                    <a:pt x="67233" y="4729251"/>
                  </a:lnTo>
                  <a:lnTo>
                    <a:pt x="67233" y="4735982"/>
                  </a:lnTo>
                  <a:lnTo>
                    <a:pt x="64947" y="4742700"/>
                  </a:lnTo>
                  <a:lnTo>
                    <a:pt x="64947" y="4760646"/>
                  </a:lnTo>
                  <a:lnTo>
                    <a:pt x="62788" y="4765129"/>
                  </a:lnTo>
                  <a:lnTo>
                    <a:pt x="60502" y="4767377"/>
                  </a:lnTo>
                  <a:lnTo>
                    <a:pt x="64947" y="4771860"/>
                  </a:lnTo>
                  <a:lnTo>
                    <a:pt x="67233" y="4771860"/>
                  </a:lnTo>
                  <a:lnTo>
                    <a:pt x="71678" y="4776343"/>
                  </a:lnTo>
                  <a:lnTo>
                    <a:pt x="71678" y="4780826"/>
                  </a:lnTo>
                  <a:lnTo>
                    <a:pt x="73964" y="4785309"/>
                  </a:lnTo>
                  <a:lnTo>
                    <a:pt x="71678" y="4787557"/>
                  </a:lnTo>
                  <a:lnTo>
                    <a:pt x="67233" y="4794275"/>
                  </a:lnTo>
                  <a:lnTo>
                    <a:pt x="71678" y="4807737"/>
                  </a:lnTo>
                  <a:lnTo>
                    <a:pt x="71678" y="4809972"/>
                  </a:lnTo>
                  <a:lnTo>
                    <a:pt x="69519" y="4809972"/>
                  </a:lnTo>
                  <a:lnTo>
                    <a:pt x="64947" y="4814468"/>
                  </a:lnTo>
                  <a:lnTo>
                    <a:pt x="64947" y="4816703"/>
                  </a:lnTo>
                  <a:lnTo>
                    <a:pt x="69519" y="4821186"/>
                  </a:lnTo>
                  <a:lnTo>
                    <a:pt x="71678" y="4822279"/>
                  </a:lnTo>
                  <a:lnTo>
                    <a:pt x="73964" y="4823434"/>
                  </a:lnTo>
                  <a:lnTo>
                    <a:pt x="76123" y="4825670"/>
                  </a:lnTo>
                  <a:lnTo>
                    <a:pt x="78409" y="4832401"/>
                  </a:lnTo>
                  <a:lnTo>
                    <a:pt x="82854" y="4839132"/>
                  </a:lnTo>
                  <a:lnTo>
                    <a:pt x="85140" y="4836884"/>
                  </a:lnTo>
                  <a:lnTo>
                    <a:pt x="85140" y="4839132"/>
                  </a:lnTo>
                  <a:lnTo>
                    <a:pt x="80695" y="4841367"/>
                  </a:lnTo>
                  <a:lnTo>
                    <a:pt x="78409" y="4841367"/>
                  </a:lnTo>
                  <a:lnTo>
                    <a:pt x="78409" y="4866043"/>
                  </a:lnTo>
                  <a:lnTo>
                    <a:pt x="82854" y="4866043"/>
                  </a:lnTo>
                  <a:lnTo>
                    <a:pt x="82854" y="4868278"/>
                  </a:lnTo>
                  <a:lnTo>
                    <a:pt x="85140" y="4872761"/>
                  </a:lnTo>
                  <a:lnTo>
                    <a:pt x="87426" y="4870526"/>
                  </a:lnTo>
                  <a:lnTo>
                    <a:pt x="94157" y="4867160"/>
                  </a:lnTo>
                  <a:lnTo>
                    <a:pt x="98602" y="4864938"/>
                  </a:lnTo>
                  <a:lnTo>
                    <a:pt x="100888" y="4863795"/>
                  </a:lnTo>
                  <a:lnTo>
                    <a:pt x="103047" y="4861547"/>
                  </a:lnTo>
                  <a:lnTo>
                    <a:pt x="98602" y="4852581"/>
                  </a:lnTo>
                  <a:lnTo>
                    <a:pt x="103047" y="4848098"/>
                  </a:lnTo>
                  <a:lnTo>
                    <a:pt x="98602" y="4839132"/>
                  </a:lnTo>
                  <a:lnTo>
                    <a:pt x="100253" y="4835791"/>
                  </a:lnTo>
                  <a:lnTo>
                    <a:pt x="103047" y="4830153"/>
                  </a:lnTo>
                  <a:lnTo>
                    <a:pt x="103047" y="4818951"/>
                  </a:lnTo>
                  <a:lnTo>
                    <a:pt x="100888" y="4812220"/>
                  </a:lnTo>
                  <a:lnTo>
                    <a:pt x="100888" y="4807737"/>
                  </a:lnTo>
                  <a:lnTo>
                    <a:pt x="100253" y="4794275"/>
                  </a:lnTo>
                  <a:lnTo>
                    <a:pt x="100888" y="4787557"/>
                  </a:lnTo>
                  <a:lnTo>
                    <a:pt x="103047" y="4780826"/>
                  </a:lnTo>
                  <a:lnTo>
                    <a:pt x="103047" y="4771860"/>
                  </a:lnTo>
                  <a:lnTo>
                    <a:pt x="100888" y="4771860"/>
                  </a:lnTo>
                  <a:lnTo>
                    <a:pt x="100888" y="4769612"/>
                  </a:lnTo>
                  <a:lnTo>
                    <a:pt x="96316" y="4769612"/>
                  </a:lnTo>
                  <a:lnTo>
                    <a:pt x="96316" y="4767377"/>
                  </a:lnTo>
                  <a:lnTo>
                    <a:pt x="94157" y="4767377"/>
                  </a:lnTo>
                  <a:lnTo>
                    <a:pt x="94157" y="4760646"/>
                  </a:lnTo>
                  <a:lnTo>
                    <a:pt x="96316" y="4758398"/>
                  </a:lnTo>
                  <a:lnTo>
                    <a:pt x="98602" y="4758398"/>
                  </a:lnTo>
                  <a:lnTo>
                    <a:pt x="98602" y="4756162"/>
                  </a:lnTo>
                  <a:lnTo>
                    <a:pt x="100888" y="4756162"/>
                  </a:lnTo>
                  <a:lnTo>
                    <a:pt x="105333" y="4753915"/>
                  </a:lnTo>
                  <a:lnTo>
                    <a:pt x="105333" y="4749431"/>
                  </a:lnTo>
                  <a:lnTo>
                    <a:pt x="98602" y="4742700"/>
                  </a:lnTo>
                  <a:lnTo>
                    <a:pt x="98602" y="4738217"/>
                  </a:lnTo>
                  <a:lnTo>
                    <a:pt x="100888" y="4735919"/>
                  </a:lnTo>
                  <a:lnTo>
                    <a:pt x="107492" y="4729251"/>
                  </a:lnTo>
                  <a:lnTo>
                    <a:pt x="107492" y="4722520"/>
                  </a:lnTo>
                  <a:close/>
                </a:path>
                <a:path w="201929" h="9835515" extrusionOk="0">
                  <a:moveTo>
                    <a:pt x="109740" y="4989373"/>
                  </a:moveTo>
                  <a:lnTo>
                    <a:pt x="107492" y="4987125"/>
                  </a:lnTo>
                  <a:lnTo>
                    <a:pt x="105257" y="4982642"/>
                  </a:lnTo>
                  <a:lnTo>
                    <a:pt x="103009" y="4980406"/>
                  </a:lnTo>
                  <a:lnTo>
                    <a:pt x="105257" y="4975911"/>
                  </a:lnTo>
                  <a:lnTo>
                    <a:pt x="105257" y="4969192"/>
                  </a:lnTo>
                  <a:lnTo>
                    <a:pt x="103009" y="4966944"/>
                  </a:lnTo>
                  <a:lnTo>
                    <a:pt x="98526" y="4960213"/>
                  </a:lnTo>
                  <a:lnTo>
                    <a:pt x="98526" y="4955730"/>
                  </a:lnTo>
                  <a:lnTo>
                    <a:pt x="100774" y="4952365"/>
                  </a:lnTo>
                  <a:lnTo>
                    <a:pt x="103009" y="4949012"/>
                  </a:lnTo>
                  <a:lnTo>
                    <a:pt x="105257" y="4946764"/>
                  </a:lnTo>
                  <a:lnTo>
                    <a:pt x="107492" y="4942281"/>
                  </a:lnTo>
                  <a:lnTo>
                    <a:pt x="105257" y="4940033"/>
                  </a:lnTo>
                  <a:lnTo>
                    <a:pt x="103009" y="4935550"/>
                  </a:lnTo>
                  <a:lnTo>
                    <a:pt x="105257" y="4928819"/>
                  </a:lnTo>
                  <a:lnTo>
                    <a:pt x="100774" y="4915370"/>
                  </a:lnTo>
                  <a:lnTo>
                    <a:pt x="100774" y="4910887"/>
                  </a:lnTo>
                  <a:lnTo>
                    <a:pt x="103009" y="4904156"/>
                  </a:lnTo>
                  <a:lnTo>
                    <a:pt x="103009" y="4892941"/>
                  </a:lnTo>
                  <a:lnTo>
                    <a:pt x="98526" y="4888458"/>
                  </a:lnTo>
                  <a:lnTo>
                    <a:pt x="91808" y="4888458"/>
                  </a:lnTo>
                  <a:lnTo>
                    <a:pt x="91808" y="4895189"/>
                  </a:lnTo>
                  <a:lnTo>
                    <a:pt x="91808" y="4899672"/>
                  </a:lnTo>
                  <a:lnTo>
                    <a:pt x="89560" y="4899672"/>
                  </a:lnTo>
                  <a:lnTo>
                    <a:pt x="89560" y="4924336"/>
                  </a:lnTo>
                  <a:lnTo>
                    <a:pt x="89560" y="4926584"/>
                  </a:lnTo>
                  <a:lnTo>
                    <a:pt x="82842" y="4926584"/>
                  </a:lnTo>
                  <a:lnTo>
                    <a:pt x="82842" y="4924336"/>
                  </a:lnTo>
                  <a:lnTo>
                    <a:pt x="87325" y="4924336"/>
                  </a:lnTo>
                  <a:lnTo>
                    <a:pt x="89560" y="4924336"/>
                  </a:lnTo>
                  <a:lnTo>
                    <a:pt x="89560" y="4899672"/>
                  </a:lnTo>
                  <a:lnTo>
                    <a:pt x="87325" y="4899672"/>
                  </a:lnTo>
                  <a:lnTo>
                    <a:pt x="87325" y="4897437"/>
                  </a:lnTo>
                  <a:lnTo>
                    <a:pt x="89560" y="4895189"/>
                  </a:lnTo>
                  <a:lnTo>
                    <a:pt x="91808" y="4895189"/>
                  </a:lnTo>
                  <a:lnTo>
                    <a:pt x="91808" y="4888458"/>
                  </a:lnTo>
                  <a:lnTo>
                    <a:pt x="85077" y="4888458"/>
                  </a:lnTo>
                  <a:lnTo>
                    <a:pt x="82842" y="4886223"/>
                  </a:lnTo>
                  <a:lnTo>
                    <a:pt x="82842" y="4881740"/>
                  </a:lnTo>
                  <a:lnTo>
                    <a:pt x="78359" y="4881740"/>
                  </a:lnTo>
                  <a:lnTo>
                    <a:pt x="76111" y="4886223"/>
                  </a:lnTo>
                  <a:lnTo>
                    <a:pt x="80594" y="4888458"/>
                  </a:lnTo>
                  <a:lnTo>
                    <a:pt x="78359" y="4895189"/>
                  </a:lnTo>
                  <a:lnTo>
                    <a:pt x="80594" y="4897437"/>
                  </a:lnTo>
                  <a:lnTo>
                    <a:pt x="82842" y="4899672"/>
                  </a:lnTo>
                  <a:lnTo>
                    <a:pt x="82842" y="4906403"/>
                  </a:lnTo>
                  <a:lnTo>
                    <a:pt x="80594" y="4908639"/>
                  </a:lnTo>
                  <a:lnTo>
                    <a:pt x="76111" y="4910887"/>
                  </a:lnTo>
                  <a:lnTo>
                    <a:pt x="76111" y="4926584"/>
                  </a:lnTo>
                  <a:lnTo>
                    <a:pt x="78359" y="4928819"/>
                  </a:lnTo>
                  <a:lnTo>
                    <a:pt x="82842" y="4928819"/>
                  </a:lnTo>
                  <a:lnTo>
                    <a:pt x="82842" y="4933315"/>
                  </a:lnTo>
                  <a:lnTo>
                    <a:pt x="85077" y="4935550"/>
                  </a:lnTo>
                  <a:lnTo>
                    <a:pt x="89560" y="4935550"/>
                  </a:lnTo>
                  <a:lnTo>
                    <a:pt x="91808" y="4935550"/>
                  </a:lnTo>
                  <a:lnTo>
                    <a:pt x="94043" y="4935550"/>
                  </a:lnTo>
                  <a:lnTo>
                    <a:pt x="94043" y="5029733"/>
                  </a:lnTo>
                  <a:lnTo>
                    <a:pt x="87325" y="5029733"/>
                  </a:lnTo>
                  <a:lnTo>
                    <a:pt x="87325" y="5027498"/>
                  </a:lnTo>
                  <a:lnTo>
                    <a:pt x="91808" y="5027498"/>
                  </a:lnTo>
                  <a:lnTo>
                    <a:pt x="94043" y="5029733"/>
                  </a:lnTo>
                  <a:lnTo>
                    <a:pt x="94043" y="4935550"/>
                  </a:lnTo>
                  <a:lnTo>
                    <a:pt x="91808" y="4937798"/>
                  </a:lnTo>
                  <a:lnTo>
                    <a:pt x="82842" y="4937798"/>
                  </a:lnTo>
                  <a:lnTo>
                    <a:pt x="82842" y="4944516"/>
                  </a:lnTo>
                  <a:lnTo>
                    <a:pt x="85077" y="4946764"/>
                  </a:lnTo>
                  <a:lnTo>
                    <a:pt x="82842" y="4951247"/>
                  </a:lnTo>
                  <a:lnTo>
                    <a:pt x="78359" y="4955730"/>
                  </a:lnTo>
                  <a:lnTo>
                    <a:pt x="78359" y="4978158"/>
                  </a:lnTo>
                  <a:lnTo>
                    <a:pt x="76111" y="4982642"/>
                  </a:lnTo>
                  <a:lnTo>
                    <a:pt x="76111" y="4989373"/>
                  </a:lnTo>
                  <a:lnTo>
                    <a:pt x="78359" y="4993856"/>
                  </a:lnTo>
                  <a:lnTo>
                    <a:pt x="78359" y="4998339"/>
                  </a:lnTo>
                  <a:lnTo>
                    <a:pt x="73875" y="5002822"/>
                  </a:lnTo>
                  <a:lnTo>
                    <a:pt x="71640" y="5007305"/>
                  </a:lnTo>
                  <a:lnTo>
                    <a:pt x="71640" y="5009553"/>
                  </a:lnTo>
                  <a:lnTo>
                    <a:pt x="80594" y="5014036"/>
                  </a:lnTo>
                  <a:lnTo>
                    <a:pt x="82842" y="5016284"/>
                  </a:lnTo>
                  <a:lnTo>
                    <a:pt x="80594" y="5020767"/>
                  </a:lnTo>
                  <a:lnTo>
                    <a:pt x="80594" y="5029733"/>
                  </a:lnTo>
                  <a:lnTo>
                    <a:pt x="82842" y="5029733"/>
                  </a:lnTo>
                  <a:lnTo>
                    <a:pt x="85077" y="5029733"/>
                  </a:lnTo>
                  <a:lnTo>
                    <a:pt x="85077" y="5031981"/>
                  </a:lnTo>
                  <a:lnTo>
                    <a:pt x="82842" y="5034216"/>
                  </a:lnTo>
                  <a:lnTo>
                    <a:pt x="82842" y="5038699"/>
                  </a:lnTo>
                  <a:lnTo>
                    <a:pt x="80594" y="5043182"/>
                  </a:lnTo>
                  <a:lnTo>
                    <a:pt x="76111" y="5047678"/>
                  </a:lnTo>
                  <a:lnTo>
                    <a:pt x="76111" y="5052161"/>
                  </a:lnTo>
                  <a:lnTo>
                    <a:pt x="82842" y="5058880"/>
                  </a:lnTo>
                  <a:lnTo>
                    <a:pt x="80594" y="5065611"/>
                  </a:lnTo>
                  <a:lnTo>
                    <a:pt x="85077" y="5070094"/>
                  </a:lnTo>
                  <a:lnTo>
                    <a:pt x="87325" y="5067859"/>
                  </a:lnTo>
                  <a:lnTo>
                    <a:pt x="87325" y="5063375"/>
                  </a:lnTo>
                  <a:lnTo>
                    <a:pt x="91808" y="5063375"/>
                  </a:lnTo>
                  <a:lnTo>
                    <a:pt x="94043" y="5065611"/>
                  </a:lnTo>
                  <a:lnTo>
                    <a:pt x="94043" y="5067859"/>
                  </a:lnTo>
                  <a:lnTo>
                    <a:pt x="91808" y="5070094"/>
                  </a:lnTo>
                  <a:lnTo>
                    <a:pt x="85077" y="5070094"/>
                  </a:lnTo>
                  <a:lnTo>
                    <a:pt x="82842" y="5070094"/>
                  </a:lnTo>
                  <a:lnTo>
                    <a:pt x="85077" y="5074577"/>
                  </a:lnTo>
                  <a:lnTo>
                    <a:pt x="80594" y="5076825"/>
                  </a:lnTo>
                  <a:lnTo>
                    <a:pt x="80594" y="5083556"/>
                  </a:lnTo>
                  <a:lnTo>
                    <a:pt x="73875" y="5090274"/>
                  </a:lnTo>
                  <a:lnTo>
                    <a:pt x="76111" y="5099253"/>
                  </a:lnTo>
                  <a:lnTo>
                    <a:pt x="80594" y="5101488"/>
                  </a:lnTo>
                  <a:lnTo>
                    <a:pt x="82842" y="5103736"/>
                  </a:lnTo>
                  <a:lnTo>
                    <a:pt x="85077" y="5103736"/>
                  </a:lnTo>
                  <a:lnTo>
                    <a:pt x="87325" y="5103736"/>
                  </a:lnTo>
                  <a:lnTo>
                    <a:pt x="94043" y="5101488"/>
                  </a:lnTo>
                  <a:lnTo>
                    <a:pt x="98526" y="5099253"/>
                  </a:lnTo>
                  <a:lnTo>
                    <a:pt x="105257" y="5101488"/>
                  </a:lnTo>
                  <a:lnTo>
                    <a:pt x="107492" y="5099253"/>
                  </a:lnTo>
                  <a:lnTo>
                    <a:pt x="109740" y="5094770"/>
                  </a:lnTo>
                  <a:lnTo>
                    <a:pt x="109740" y="5088039"/>
                  </a:lnTo>
                  <a:lnTo>
                    <a:pt x="103009" y="5085791"/>
                  </a:lnTo>
                  <a:lnTo>
                    <a:pt x="100774" y="5085791"/>
                  </a:lnTo>
                  <a:lnTo>
                    <a:pt x="98526" y="5081308"/>
                  </a:lnTo>
                  <a:lnTo>
                    <a:pt x="100774" y="5079073"/>
                  </a:lnTo>
                  <a:lnTo>
                    <a:pt x="100774" y="5076825"/>
                  </a:lnTo>
                  <a:lnTo>
                    <a:pt x="103009" y="5074577"/>
                  </a:lnTo>
                  <a:lnTo>
                    <a:pt x="103009" y="5072342"/>
                  </a:lnTo>
                  <a:lnTo>
                    <a:pt x="105257" y="5067859"/>
                  </a:lnTo>
                  <a:lnTo>
                    <a:pt x="105257" y="5063375"/>
                  </a:lnTo>
                  <a:lnTo>
                    <a:pt x="103009" y="5061128"/>
                  </a:lnTo>
                  <a:lnTo>
                    <a:pt x="100774" y="5056644"/>
                  </a:lnTo>
                  <a:lnTo>
                    <a:pt x="96291" y="5052161"/>
                  </a:lnTo>
                  <a:lnTo>
                    <a:pt x="91808" y="5049913"/>
                  </a:lnTo>
                  <a:lnTo>
                    <a:pt x="91808" y="5047678"/>
                  </a:lnTo>
                  <a:lnTo>
                    <a:pt x="94043" y="5043182"/>
                  </a:lnTo>
                  <a:lnTo>
                    <a:pt x="96291" y="5040947"/>
                  </a:lnTo>
                  <a:lnTo>
                    <a:pt x="98526" y="5039830"/>
                  </a:lnTo>
                  <a:lnTo>
                    <a:pt x="100774" y="5038699"/>
                  </a:lnTo>
                  <a:lnTo>
                    <a:pt x="105257" y="5038699"/>
                  </a:lnTo>
                  <a:lnTo>
                    <a:pt x="105257" y="5020767"/>
                  </a:lnTo>
                  <a:lnTo>
                    <a:pt x="100774" y="5011801"/>
                  </a:lnTo>
                  <a:lnTo>
                    <a:pt x="103009" y="5007305"/>
                  </a:lnTo>
                  <a:lnTo>
                    <a:pt x="100774" y="5002822"/>
                  </a:lnTo>
                  <a:lnTo>
                    <a:pt x="103009" y="5000587"/>
                  </a:lnTo>
                  <a:lnTo>
                    <a:pt x="105257" y="5000587"/>
                  </a:lnTo>
                  <a:lnTo>
                    <a:pt x="105257" y="4998339"/>
                  </a:lnTo>
                  <a:lnTo>
                    <a:pt x="107492" y="4996104"/>
                  </a:lnTo>
                  <a:lnTo>
                    <a:pt x="109740" y="4991608"/>
                  </a:lnTo>
                  <a:lnTo>
                    <a:pt x="109740" y="4989373"/>
                  </a:lnTo>
                  <a:close/>
                </a:path>
                <a:path w="201929" h="9835515" extrusionOk="0">
                  <a:moveTo>
                    <a:pt x="116789" y="6286614"/>
                  </a:moveTo>
                  <a:lnTo>
                    <a:pt x="116535" y="6280658"/>
                  </a:lnTo>
                  <a:lnTo>
                    <a:pt x="114249" y="6274270"/>
                  </a:lnTo>
                  <a:lnTo>
                    <a:pt x="114249" y="6238392"/>
                  </a:lnTo>
                  <a:lnTo>
                    <a:pt x="107518" y="6231674"/>
                  </a:lnTo>
                  <a:lnTo>
                    <a:pt x="105359" y="6231674"/>
                  </a:lnTo>
                  <a:lnTo>
                    <a:pt x="107518" y="6227191"/>
                  </a:lnTo>
                  <a:lnTo>
                    <a:pt x="109804" y="6224943"/>
                  </a:lnTo>
                  <a:lnTo>
                    <a:pt x="112090" y="6222695"/>
                  </a:lnTo>
                  <a:lnTo>
                    <a:pt x="112090" y="6206998"/>
                  </a:lnTo>
                  <a:lnTo>
                    <a:pt x="112090" y="6204763"/>
                  </a:lnTo>
                  <a:lnTo>
                    <a:pt x="112090" y="6198032"/>
                  </a:lnTo>
                  <a:lnTo>
                    <a:pt x="109804" y="6191301"/>
                  </a:lnTo>
                  <a:lnTo>
                    <a:pt x="107518" y="6189065"/>
                  </a:lnTo>
                  <a:lnTo>
                    <a:pt x="107518" y="6184582"/>
                  </a:lnTo>
                  <a:lnTo>
                    <a:pt x="109804" y="6180099"/>
                  </a:lnTo>
                  <a:lnTo>
                    <a:pt x="112090" y="6177851"/>
                  </a:lnTo>
                  <a:lnTo>
                    <a:pt x="112090" y="6155423"/>
                  </a:lnTo>
                  <a:lnTo>
                    <a:pt x="109804" y="6150940"/>
                  </a:lnTo>
                  <a:lnTo>
                    <a:pt x="109804" y="6148705"/>
                  </a:lnTo>
                  <a:lnTo>
                    <a:pt x="107518" y="6144209"/>
                  </a:lnTo>
                  <a:lnTo>
                    <a:pt x="105359" y="6137491"/>
                  </a:lnTo>
                  <a:lnTo>
                    <a:pt x="100787" y="6135243"/>
                  </a:lnTo>
                  <a:lnTo>
                    <a:pt x="98628" y="6135243"/>
                  </a:lnTo>
                  <a:lnTo>
                    <a:pt x="98628" y="6130760"/>
                  </a:lnTo>
                  <a:lnTo>
                    <a:pt x="100787" y="6130760"/>
                  </a:lnTo>
                  <a:lnTo>
                    <a:pt x="103073" y="6130760"/>
                  </a:lnTo>
                  <a:lnTo>
                    <a:pt x="103073" y="6128524"/>
                  </a:lnTo>
                  <a:lnTo>
                    <a:pt x="105359" y="6128524"/>
                  </a:lnTo>
                  <a:lnTo>
                    <a:pt x="107518" y="6128524"/>
                  </a:lnTo>
                  <a:lnTo>
                    <a:pt x="107518" y="6119546"/>
                  </a:lnTo>
                  <a:lnTo>
                    <a:pt x="105359" y="6117310"/>
                  </a:lnTo>
                  <a:lnTo>
                    <a:pt x="105359" y="6112827"/>
                  </a:lnTo>
                  <a:lnTo>
                    <a:pt x="107518" y="6108331"/>
                  </a:lnTo>
                  <a:lnTo>
                    <a:pt x="105359" y="6103848"/>
                  </a:lnTo>
                  <a:lnTo>
                    <a:pt x="105359" y="6101613"/>
                  </a:lnTo>
                  <a:lnTo>
                    <a:pt x="107518" y="6094882"/>
                  </a:lnTo>
                  <a:lnTo>
                    <a:pt x="107518" y="6032093"/>
                  </a:lnTo>
                  <a:lnTo>
                    <a:pt x="109804" y="6027610"/>
                  </a:lnTo>
                  <a:lnTo>
                    <a:pt x="109804" y="6007430"/>
                  </a:lnTo>
                  <a:lnTo>
                    <a:pt x="105359" y="6005182"/>
                  </a:lnTo>
                  <a:lnTo>
                    <a:pt x="98628" y="6002947"/>
                  </a:lnTo>
                  <a:lnTo>
                    <a:pt x="98628" y="6007430"/>
                  </a:lnTo>
                  <a:lnTo>
                    <a:pt x="98628" y="6011913"/>
                  </a:lnTo>
                  <a:lnTo>
                    <a:pt x="94056" y="6009665"/>
                  </a:lnTo>
                  <a:lnTo>
                    <a:pt x="96342" y="6007430"/>
                  </a:lnTo>
                  <a:lnTo>
                    <a:pt x="98628" y="6007430"/>
                  </a:lnTo>
                  <a:lnTo>
                    <a:pt x="98628" y="6002947"/>
                  </a:lnTo>
                  <a:lnTo>
                    <a:pt x="100787" y="6003658"/>
                  </a:lnTo>
                  <a:lnTo>
                    <a:pt x="103073" y="6004420"/>
                  </a:lnTo>
                  <a:lnTo>
                    <a:pt x="103073" y="6002947"/>
                  </a:lnTo>
                  <a:lnTo>
                    <a:pt x="107518" y="5998464"/>
                  </a:lnTo>
                  <a:lnTo>
                    <a:pt x="107518" y="5996216"/>
                  </a:lnTo>
                  <a:lnTo>
                    <a:pt x="105359" y="5993968"/>
                  </a:lnTo>
                  <a:lnTo>
                    <a:pt x="103073" y="5993968"/>
                  </a:lnTo>
                  <a:lnTo>
                    <a:pt x="100787" y="5991733"/>
                  </a:lnTo>
                  <a:lnTo>
                    <a:pt x="100787" y="5987250"/>
                  </a:lnTo>
                  <a:lnTo>
                    <a:pt x="105359" y="5982767"/>
                  </a:lnTo>
                  <a:lnTo>
                    <a:pt x="105359" y="5980519"/>
                  </a:lnTo>
                  <a:lnTo>
                    <a:pt x="107518" y="5980519"/>
                  </a:lnTo>
                  <a:lnTo>
                    <a:pt x="107518" y="5973788"/>
                  </a:lnTo>
                  <a:lnTo>
                    <a:pt x="109804" y="5971552"/>
                  </a:lnTo>
                  <a:lnTo>
                    <a:pt x="109804" y="5967069"/>
                  </a:lnTo>
                  <a:lnTo>
                    <a:pt x="108788" y="5960338"/>
                  </a:lnTo>
                  <a:lnTo>
                    <a:pt x="108216" y="5954293"/>
                  </a:lnTo>
                  <a:lnTo>
                    <a:pt x="107518" y="5953607"/>
                  </a:lnTo>
                  <a:lnTo>
                    <a:pt x="108038" y="5953099"/>
                  </a:lnTo>
                  <a:lnTo>
                    <a:pt x="106629" y="5946876"/>
                  </a:lnTo>
                  <a:lnTo>
                    <a:pt x="103073" y="5940158"/>
                  </a:lnTo>
                  <a:lnTo>
                    <a:pt x="100787" y="5937910"/>
                  </a:lnTo>
                  <a:lnTo>
                    <a:pt x="100787" y="5933427"/>
                  </a:lnTo>
                  <a:lnTo>
                    <a:pt x="105359" y="5928944"/>
                  </a:lnTo>
                  <a:lnTo>
                    <a:pt x="105359" y="5924461"/>
                  </a:lnTo>
                  <a:lnTo>
                    <a:pt x="103073" y="5922213"/>
                  </a:lnTo>
                  <a:lnTo>
                    <a:pt x="103073" y="5919978"/>
                  </a:lnTo>
                  <a:lnTo>
                    <a:pt x="105359" y="5917730"/>
                  </a:lnTo>
                  <a:lnTo>
                    <a:pt x="107518" y="5917730"/>
                  </a:lnTo>
                  <a:lnTo>
                    <a:pt x="109804" y="5917730"/>
                  </a:lnTo>
                  <a:lnTo>
                    <a:pt x="109804" y="5875121"/>
                  </a:lnTo>
                  <a:lnTo>
                    <a:pt x="112090" y="5868403"/>
                  </a:lnTo>
                  <a:lnTo>
                    <a:pt x="105359" y="5861672"/>
                  </a:lnTo>
                  <a:lnTo>
                    <a:pt x="105359" y="5859424"/>
                  </a:lnTo>
                  <a:lnTo>
                    <a:pt x="103073" y="5857189"/>
                  </a:lnTo>
                  <a:lnTo>
                    <a:pt x="103073" y="5848210"/>
                  </a:lnTo>
                  <a:lnTo>
                    <a:pt x="100787" y="5843727"/>
                  </a:lnTo>
                  <a:lnTo>
                    <a:pt x="100787" y="5837009"/>
                  </a:lnTo>
                  <a:lnTo>
                    <a:pt x="103073" y="5834761"/>
                  </a:lnTo>
                  <a:lnTo>
                    <a:pt x="105359" y="5834761"/>
                  </a:lnTo>
                  <a:lnTo>
                    <a:pt x="105359" y="5821311"/>
                  </a:lnTo>
                  <a:lnTo>
                    <a:pt x="107518" y="5819064"/>
                  </a:lnTo>
                  <a:lnTo>
                    <a:pt x="107518" y="5816828"/>
                  </a:lnTo>
                  <a:lnTo>
                    <a:pt x="109804" y="5812333"/>
                  </a:lnTo>
                  <a:lnTo>
                    <a:pt x="105359" y="5807849"/>
                  </a:lnTo>
                  <a:lnTo>
                    <a:pt x="105359" y="5805614"/>
                  </a:lnTo>
                  <a:lnTo>
                    <a:pt x="103073" y="5805614"/>
                  </a:lnTo>
                  <a:lnTo>
                    <a:pt x="103073" y="5803366"/>
                  </a:lnTo>
                  <a:lnTo>
                    <a:pt x="105359" y="5801131"/>
                  </a:lnTo>
                  <a:lnTo>
                    <a:pt x="107518" y="5800039"/>
                  </a:lnTo>
                  <a:lnTo>
                    <a:pt x="109804" y="5798883"/>
                  </a:lnTo>
                  <a:lnTo>
                    <a:pt x="109804" y="5785434"/>
                  </a:lnTo>
                  <a:lnTo>
                    <a:pt x="112090" y="5783186"/>
                  </a:lnTo>
                  <a:lnTo>
                    <a:pt x="112090" y="5771972"/>
                  </a:lnTo>
                  <a:lnTo>
                    <a:pt x="109804" y="5769737"/>
                  </a:lnTo>
                  <a:lnTo>
                    <a:pt x="109804" y="5767489"/>
                  </a:lnTo>
                  <a:lnTo>
                    <a:pt x="107518" y="5760758"/>
                  </a:lnTo>
                  <a:lnTo>
                    <a:pt x="107518" y="5754040"/>
                  </a:lnTo>
                  <a:lnTo>
                    <a:pt x="109804" y="5747309"/>
                  </a:lnTo>
                  <a:lnTo>
                    <a:pt x="109804" y="5740578"/>
                  </a:lnTo>
                  <a:lnTo>
                    <a:pt x="105359" y="5733847"/>
                  </a:lnTo>
                  <a:lnTo>
                    <a:pt x="105359" y="5736094"/>
                  </a:lnTo>
                  <a:lnTo>
                    <a:pt x="105359" y="5738342"/>
                  </a:lnTo>
                  <a:lnTo>
                    <a:pt x="103073" y="5738342"/>
                  </a:lnTo>
                  <a:lnTo>
                    <a:pt x="100787" y="5738342"/>
                  </a:lnTo>
                  <a:lnTo>
                    <a:pt x="103073" y="5736094"/>
                  </a:lnTo>
                  <a:lnTo>
                    <a:pt x="103073" y="5738342"/>
                  </a:lnTo>
                  <a:lnTo>
                    <a:pt x="105359" y="5736094"/>
                  </a:lnTo>
                  <a:lnTo>
                    <a:pt x="105359" y="5733847"/>
                  </a:lnTo>
                  <a:lnTo>
                    <a:pt x="109804" y="5729363"/>
                  </a:lnTo>
                  <a:lnTo>
                    <a:pt x="109804" y="5720397"/>
                  </a:lnTo>
                  <a:lnTo>
                    <a:pt x="100787" y="5720397"/>
                  </a:lnTo>
                  <a:lnTo>
                    <a:pt x="98628" y="5718162"/>
                  </a:lnTo>
                  <a:lnTo>
                    <a:pt x="100787" y="5715978"/>
                  </a:lnTo>
                  <a:lnTo>
                    <a:pt x="105359" y="5711368"/>
                  </a:lnTo>
                  <a:lnTo>
                    <a:pt x="105486" y="5711241"/>
                  </a:lnTo>
                  <a:lnTo>
                    <a:pt x="107518" y="5709183"/>
                  </a:lnTo>
                  <a:lnTo>
                    <a:pt x="109791" y="5704713"/>
                  </a:lnTo>
                  <a:lnTo>
                    <a:pt x="114249" y="5697969"/>
                  </a:lnTo>
                  <a:lnTo>
                    <a:pt x="114249" y="5693486"/>
                  </a:lnTo>
                  <a:lnTo>
                    <a:pt x="112090" y="5686768"/>
                  </a:lnTo>
                  <a:lnTo>
                    <a:pt x="109804" y="5682272"/>
                  </a:lnTo>
                  <a:lnTo>
                    <a:pt x="109804" y="5668823"/>
                  </a:lnTo>
                  <a:lnTo>
                    <a:pt x="107518" y="5664339"/>
                  </a:lnTo>
                  <a:lnTo>
                    <a:pt x="105359" y="5662092"/>
                  </a:lnTo>
                  <a:lnTo>
                    <a:pt x="105359" y="5657608"/>
                  </a:lnTo>
                  <a:lnTo>
                    <a:pt x="107518" y="5653125"/>
                  </a:lnTo>
                  <a:lnTo>
                    <a:pt x="107518" y="5650877"/>
                  </a:lnTo>
                  <a:lnTo>
                    <a:pt x="109804" y="5648642"/>
                  </a:lnTo>
                  <a:lnTo>
                    <a:pt x="109804" y="5641911"/>
                  </a:lnTo>
                  <a:lnTo>
                    <a:pt x="107518" y="5637428"/>
                  </a:lnTo>
                  <a:lnTo>
                    <a:pt x="105359" y="5630697"/>
                  </a:lnTo>
                  <a:lnTo>
                    <a:pt x="107518" y="5623979"/>
                  </a:lnTo>
                  <a:lnTo>
                    <a:pt x="105359" y="5619496"/>
                  </a:lnTo>
                  <a:lnTo>
                    <a:pt x="109804" y="5610517"/>
                  </a:lnTo>
                  <a:lnTo>
                    <a:pt x="109804" y="5576887"/>
                  </a:lnTo>
                  <a:lnTo>
                    <a:pt x="107518" y="5576887"/>
                  </a:lnTo>
                  <a:lnTo>
                    <a:pt x="100787" y="5570156"/>
                  </a:lnTo>
                  <a:lnTo>
                    <a:pt x="100787" y="5567908"/>
                  </a:lnTo>
                  <a:lnTo>
                    <a:pt x="103073" y="5566791"/>
                  </a:lnTo>
                  <a:lnTo>
                    <a:pt x="105359" y="5565673"/>
                  </a:lnTo>
                  <a:lnTo>
                    <a:pt x="109804" y="5565673"/>
                  </a:lnTo>
                  <a:lnTo>
                    <a:pt x="109804" y="5563425"/>
                  </a:lnTo>
                  <a:lnTo>
                    <a:pt x="103073" y="5556707"/>
                  </a:lnTo>
                  <a:lnTo>
                    <a:pt x="103073" y="5554459"/>
                  </a:lnTo>
                  <a:lnTo>
                    <a:pt x="105359" y="5552211"/>
                  </a:lnTo>
                  <a:lnTo>
                    <a:pt x="105359" y="5549976"/>
                  </a:lnTo>
                  <a:lnTo>
                    <a:pt x="107518" y="5547728"/>
                  </a:lnTo>
                  <a:lnTo>
                    <a:pt x="107518" y="5538762"/>
                  </a:lnTo>
                  <a:lnTo>
                    <a:pt x="109804" y="5532031"/>
                  </a:lnTo>
                  <a:lnTo>
                    <a:pt x="107518" y="5525313"/>
                  </a:lnTo>
                  <a:lnTo>
                    <a:pt x="105359" y="5520829"/>
                  </a:lnTo>
                  <a:lnTo>
                    <a:pt x="105359" y="5516334"/>
                  </a:lnTo>
                  <a:lnTo>
                    <a:pt x="100787" y="5511851"/>
                  </a:lnTo>
                  <a:lnTo>
                    <a:pt x="100787" y="5507367"/>
                  </a:lnTo>
                  <a:lnTo>
                    <a:pt x="103073" y="5505132"/>
                  </a:lnTo>
                  <a:lnTo>
                    <a:pt x="107518" y="5502884"/>
                  </a:lnTo>
                  <a:lnTo>
                    <a:pt x="107518" y="5482704"/>
                  </a:lnTo>
                  <a:lnTo>
                    <a:pt x="98628" y="5473738"/>
                  </a:lnTo>
                  <a:lnTo>
                    <a:pt x="98628" y="5471490"/>
                  </a:lnTo>
                  <a:lnTo>
                    <a:pt x="100787" y="5469242"/>
                  </a:lnTo>
                  <a:lnTo>
                    <a:pt x="105359" y="5467007"/>
                  </a:lnTo>
                  <a:lnTo>
                    <a:pt x="107518" y="5462524"/>
                  </a:lnTo>
                  <a:lnTo>
                    <a:pt x="105359" y="5458041"/>
                  </a:lnTo>
                  <a:lnTo>
                    <a:pt x="105359" y="5455793"/>
                  </a:lnTo>
                  <a:lnTo>
                    <a:pt x="103073" y="5453545"/>
                  </a:lnTo>
                  <a:lnTo>
                    <a:pt x="103073" y="5451310"/>
                  </a:lnTo>
                  <a:lnTo>
                    <a:pt x="105359" y="5446827"/>
                  </a:lnTo>
                  <a:lnTo>
                    <a:pt x="109804" y="5440096"/>
                  </a:lnTo>
                  <a:lnTo>
                    <a:pt x="107518" y="5433365"/>
                  </a:lnTo>
                  <a:lnTo>
                    <a:pt x="103073" y="5426646"/>
                  </a:lnTo>
                  <a:lnTo>
                    <a:pt x="103073" y="5424398"/>
                  </a:lnTo>
                  <a:lnTo>
                    <a:pt x="100787" y="5424398"/>
                  </a:lnTo>
                  <a:lnTo>
                    <a:pt x="100787" y="5413184"/>
                  </a:lnTo>
                  <a:lnTo>
                    <a:pt x="103073" y="5410949"/>
                  </a:lnTo>
                  <a:lnTo>
                    <a:pt x="107518" y="5408701"/>
                  </a:lnTo>
                  <a:lnTo>
                    <a:pt x="109804" y="5408701"/>
                  </a:lnTo>
                  <a:lnTo>
                    <a:pt x="114249" y="5406466"/>
                  </a:lnTo>
                  <a:lnTo>
                    <a:pt x="112090" y="5401970"/>
                  </a:lnTo>
                  <a:lnTo>
                    <a:pt x="109804" y="5399735"/>
                  </a:lnTo>
                  <a:lnTo>
                    <a:pt x="109804" y="5397487"/>
                  </a:lnTo>
                  <a:lnTo>
                    <a:pt x="107518" y="5397487"/>
                  </a:lnTo>
                  <a:lnTo>
                    <a:pt x="107518" y="5399735"/>
                  </a:lnTo>
                  <a:lnTo>
                    <a:pt x="105359" y="5395252"/>
                  </a:lnTo>
                  <a:lnTo>
                    <a:pt x="103073" y="5393004"/>
                  </a:lnTo>
                  <a:lnTo>
                    <a:pt x="100787" y="5388521"/>
                  </a:lnTo>
                  <a:lnTo>
                    <a:pt x="103073" y="5384038"/>
                  </a:lnTo>
                  <a:lnTo>
                    <a:pt x="105359" y="5384038"/>
                  </a:lnTo>
                  <a:lnTo>
                    <a:pt x="107518" y="5384038"/>
                  </a:lnTo>
                  <a:lnTo>
                    <a:pt x="112090" y="5379555"/>
                  </a:lnTo>
                  <a:lnTo>
                    <a:pt x="114249" y="5379555"/>
                  </a:lnTo>
                  <a:lnTo>
                    <a:pt x="112090" y="5375072"/>
                  </a:lnTo>
                  <a:lnTo>
                    <a:pt x="109804" y="5372824"/>
                  </a:lnTo>
                  <a:lnTo>
                    <a:pt x="109804" y="5368341"/>
                  </a:lnTo>
                  <a:lnTo>
                    <a:pt x="107518" y="5366093"/>
                  </a:lnTo>
                  <a:lnTo>
                    <a:pt x="107518" y="5348160"/>
                  </a:lnTo>
                  <a:lnTo>
                    <a:pt x="105359" y="5341429"/>
                  </a:lnTo>
                  <a:lnTo>
                    <a:pt x="105359" y="5336946"/>
                  </a:lnTo>
                  <a:lnTo>
                    <a:pt x="112090" y="5330215"/>
                  </a:lnTo>
                  <a:lnTo>
                    <a:pt x="112090" y="5325732"/>
                  </a:lnTo>
                  <a:lnTo>
                    <a:pt x="109804" y="5323497"/>
                  </a:lnTo>
                  <a:lnTo>
                    <a:pt x="107518" y="5319001"/>
                  </a:lnTo>
                  <a:lnTo>
                    <a:pt x="103073" y="5314518"/>
                  </a:lnTo>
                  <a:lnTo>
                    <a:pt x="100787" y="5310035"/>
                  </a:lnTo>
                  <a:lnTo>
                    <a:pt x="103073" y="5305552"/>
                  </a:lnTo>
                  <a:lnTo>
                    <a:pt x="100787" y="5303304"/>
                  </a:lnTo>
                  <a:lnTo>
                    <a:pt x="98628" y="5296586"/>
                  </a:lnTo>
                  <a:lnTo>
                    <a:pt x="98628" y="5289855"/>
                  </a:lnTo>
                  <a:lnTo>
                    <a:pt x="100787" y="5285371"/>
                  </a:lnTo>
                  <a:lnTo>
                    <a:pt x="100787" y="5283124"/>
                  </a:lnTo>
                  <a:lnTo>
                    <a:pt x="103073" y="5280888"/>
                  </a:lnTo>
                  <a:lnTo>
                    <a:pt x="103073" y="5274157"/>
                  </a:lnTo>
                  <a:lnTo>
                    <a:pt x="100787" y="5271909"/>
                  </a:lnTo>
                  <a:lnTo>
                    <a:pt x="98755" y="5270055"/>
                  </a:lnTo>
                  <a:lnTo>
                    <a:pt x="98628" y="5269979"/>
                  </a:lnTo>
                  <a:lnTo>
                    <a:pt x="98628" y="5271909"/>
                  </a:lnTo>
                  <a:lnTo>
                    <a:pt x="98628" y="5274157"/>
                  </a:lnTo>
                  <a:lnTo>
                    <a:pt x="96342" y="5276405"/>
                  </a:lnTo>
                  <a:lnTo>
                    <a:pt x="96342" y="5357126"/>
                  </a:lnTo>
                  <a:lnTo>
                    <a:pt x="96342" y="5361610"/>
                  </a:lnTo>
                  <a:lnTo>
                    <a:pt x="91897" y="5361610"/>
                  </a:lnTo>
                  <a:lnTo>
                    <a:pt x="91897" y="5359374"/>
                  </a:lnTo>
                  <a:lnTo>
                    <a:pt x="94056" y="5358282"/>
                  </a:lnTo>
                  <a:lnTo>
                    <a:pt x="96342" y="5357126"/>
                  </a:lnTo>
                  <a:lnTo>
                    <a:pt x="96342" y="5276405"/>
                  </a:lnTo>
                  <a:lnTo>
                    <a:pt x="94056" y="5276405"/>
                  </a:lnTo>
                  <a:lnTo>
                    <a:pt x="94056" y="5274157"/>
                  </a:lnTo>
                  <a:lnTo>
                    <a:pt x="96342" y="5271909"/>
                  </a:lnTo>
                  <a:lnTo>
                    <a:pt x="98628" y="5271909"/>
                  </a:lnTo>
                  <a:lnTo>
                    <a:pt x="98628" y="5269979"/>
                  </a:lnTo>
                  <a:lnTo>
                    <a:pt x="94056" y="5267147"/>
                  </a:lnTo>
                  <a:lnTo>
                    <a:pt x="84404" y="5262143"/>
                  </a:lnTo>
                  <a:lnTo>
                    <a:pt x="67259" y="5253977"/>
                  </a:lnTo>
                  <a:lnTo>
                    <a:pt x="64973" y="5251729"/>
                  </a:lnTo>
                  <a:lnTo>
                    <a:pt x="62687" y="5258460"/>
                  </a:lnTo>
                  <a:lnTo>
                    <a:pt x="62687" y="5267426"/>
                  </a:lnTo>
                  <a:lnTo>
                    <a:pt x="64973" y="5274157"/>
                  </a:lnTo>
                  <a:lnTo>
                    <a:pt x="62687" y="5283124"/>
                  </a:lnTo>
                  <a:lnTo>
                    <a:pt x="58242" y="5289855"/>
                  </a:lnTo>
                  <a:lnTo>
                    <a:pt x="55956" y="5292102"/>
                  </a:lnTo>
                  <a:lnTo>
                    <a:pt x="55956" y="5294338"/>
                  </a:lnTo>
                  <a:lnTo>
                    <a:pt x="58242" y="5296586"/>
                  </a:lnTo>
                  <a:lnTo>
                    <a:pt x="61290" y="5302961"/>
                  </a:lnTo>
                  <a:lnTo>
                    <a:pt x="63576" y="5308917"/>
                  </a:lnTo>
                  <a:lnTo>
                    <a:pt x="64973" y="5313286"/>
                  </a:lnTo>
                  <a:lnTo>
                    <a:pt x="65481" y="5314874"/>
                  </a:lnTo>
                  <a:lnTo>
                    <a:pt x="67259" y="5321249"/>
                  </a:lnTo>
                  <a:lnTo>
                    <a:pt x="60528" y="5334698"/>
                  </a:lnTo>
                  <a:lnTo>
                    <a:pt x="58242" y="5341429"/>
                  </a:lnTo>
                  <a:lnTo>
                    <a:pt x="58242" y="5345912"/>
                  </a:lnTo>
                  <a:lnTo>
                    <a:pt x="55956" y="5352643"/>
                  </a:lnTo>
                  <a:lnTo>
                    <a:pt x="55956" y="5354879"/>
                  </a:lnTo>
                  <a:lnTo>
                    <a:pt x="62750" y="5354942"/>
                  </a:lnTo>
                  <a:lnTo>
                    <a:pt x="64973" y="5357126"/>
                  </a:lnTo>
                  <a:lnTo>
                    <a:pt x="64973" y="5359374"/>
                  </a:lnTo>
                  <a:lnTo>
                    <a:pt x="60528" y="5368341"/>
                  </a:lnTo>
                  <a:lnTo>
                    <a:pt x="60528" y="5372824"/>
                  </a:lnTo>
                  <a:lnTo>
                    <a:pt x="58242" y="5377307"/>
                  </a:lnTo>
                  <a:lnTo>
                    <a:pt x="64973" y="5384063"/>
                  </a:lnTo>
                  <a:lnTo>
                    <a:pt x="67259" y="5386349"/>
                  </a:lnTo>
                  <a:lnTo>
                    <a:pt x="69418" y="5388521"/>
                  </a:lnTo>
                  <a:lnTo>
                    <a:pt x="64973" y="5393004"/>
                  </a:lnTo>
                  <a:lnTo>
                    <a:pt x="64973" y="5395252"/>
                  </a:lnTo>
                  <a:lnTo>
                    <a:pt x="62687" y="5397487"/>
                  </a:lnTo>
                  <a:lnTo>
                    <a:pt x="62687" y="5399735"/>
                  </a:lnTo>
                  <a:lnTo>
                    <a:pt x="64973" y="5404218"/>
                  </a:lnTo>
                  <a:lnTo>
                    <a:pt x="64973" y="5426646"/>
                  </a:lnTo>
                  <a:lnTo>
                    <a:pt x="60528" y="5428881"/>
                  </a:lnTo>
                  <a:lnTo>
                    <a:pt x="58242" y="5431129"/>
                  </a:lnTo>
                  <a:lnTo>
                    <a:pt x="58242" y="5444579"/>
                  </a:lnTo>
                  <a:lnTo>
                    <a:pt x="62687" y="5449062"/>
                  </a:lnTo>
                  <a:lnTo>
                    <a:pt x="62687" y="5455793"/>
                  </a:lnTo>
                  <a:lnTo>
                    <a:pt x="64973" y="5460276"/>
                  </a:lnTo>
                  <a:lnTo>
                    <a:pt x="64973" y="5464759"/>
                  </a:lnTo>
                  <a:lnTo>
                    <a:pt x="60528" y="5469242"/>
                  </a:lnTo>
                  <a:lnTo>
                    <a:pt x="55956" y="5471490"/>
                  </a:lnTo>
                  <a:lnTo>
                    <a:pt x="58242" y="5475973"/>
                  </a:lnTo>
                  <a:lnTo>
                    <a:pt x="64973" y="5482704"/>
                  </a:lnTo>
                  <a:lnTo>
                    <a:pt x="64973" y="5484939"/>
                  </a:lnTo>
                  <a:lnTo>
                    <a:pt x="60528" y="5489435"/>
                  </a:lnTo>
                  <a:lnTo>
                    <a:pt x="60528" y="5491670"/>
                  </a:lnTo>
                  <a:lnTo>
                    <a:pt x="58242" y="5491670"/>
                  </a:lnTo>
                  <a:lnTo>
                    <a:pt x="53797" y="5496153"/>
                  </a:lnTo>
                  <a:lnTo>
                    <a:pt x="53797" y="5500636"/>
                  </a:lnTo>
                  <a:lnTo>
                    <a:pt x="58242" y="5509615"/>
                  </a:lnTo>
                  <a:lnTo>
                    <a:pt x="58242" y="5516334"/>
                  </a:lnTo>
                  <a:lnTo>
                    <a:pt x="55956" y="5525313"/>
                  </a:lnTo>
                  <a:lnTo>
                    <a:pt x="58242" y="5532031"/>
                  </a:lnTo>
                  <a:lnTo>
                    <a:pt x="64973" y="5538762"/>
                  </a:lnTo>
                  <a:lnTo>
                    <a:pt x="64973" y="5541010"/>
                  </a:lnTo>
                  <a:lnTo>
                    <a:pt x="67259" y="5543245"/>
                  </a:lnTo>
                  <a:lnTo>
                    <a:pt x="64973" y="5545493"/>
                  </a:lnTo>
                  <a:lnTo>
                    <a:pt x="64973" y="5547728"/>
                  </a:lnTo>
                  <a:lnTo>
                    <a:pt x="62687" y="5552211"/>
                  </a:lnTo>
                  <a:lnTo>
                    <a:pt x="62687" y="5554459"/>
                  </a:lnTo>
                  <a:lnTo>
                    <a:pt x="67259" y="5558942"/>
                  </a:lnTo>
                  <a:lnTo>
                    <a:pt x="67259" y="5563425"/>
                  </a:lnTo>
                  <a:lnTo>
                    <a:pt x="60528" y="5570156"/>
                  </a:lnTo>
                  <a:lnTo>
                    <a:pt x="60528" y="5572404"/>
                  </a:lnTo>
                  <a:lnTo>
                    <a:pt x="67259" y="5579122"/>
                  </a:lnTo>
                  <a:lnTo>
                    <a:pt x="67259" y="5588101"/>
                  </a:lnTo>
                  <a:lnTo>
                    <a:pt x="64973" y="5592584"/>
                  </a:lnTo>
                  <a:lnTo>
                    <a:pt x="58242" y="5599303"/>
                  </a:lnTo>
                  <a:lnTo>
                    <a:pt x="55956" y="5603799"/>
                  </a:lnTo>
                  <a:lnTo>
                    <a:pt x="55956" y="5608282"/>
                  </a:lnTo>
                  <a:lnTo>
                    <a:pt x="56718" y="5614022"/>
                  </a:lnTo>
                  <a:lnTo>
                    <a:pt x="56591" y="5620613"/>
                  </a:lnTo>
                  <a:lnTo>
                    <a:pt x="56718" y="5621934"/>
                  </a:lnTo>
                  <a:lnTo>
                    <a:pt x="57226" y="5627192"/>
                  </a:lnTo>
                  <a:lnTo>
                    <a:pt x="60528" y="5632945"/>
                  </a:lnTo>
                  <a:lnTo>
                    <a:pt x="60528" y="5637428"/>
                  </a:lnTo>
                  <a:lnTo>
                    <a:pt x="58242" y="5639676"/>
                  </a:lnTo>
                  <a:lnTo>
                    <a:pt x="58242" y="5641911"/>
                  </a:lnTo>
                  <a:lnTo>
                    <a:pt x="60528" y="5644223"/>
                  </a:lnTo>
                  <a:lnTo>
                    <a:pt x="62687" y="5646394"/>
                  </a:lnTo>
                  <a:lnTo>
                    <a:pt x="62687" y="5648642"/>
                  </a:lnTo>
                  <a:lnTo>
                    <a:pt x="64973" y="5650877"/>
                  </a:lnTo>
                  <a:lnTo>
                    <a:pt x="64973" y="5653125"/>
                  </a:lnTo>
                  <a:lnTo>
                    <a:pt x="62687" y="5655373"/>
                  </a:lnTo>
                  <a:lnTo>
                    <a:pt x="62687" y="5657608"/>
                  </a:lnTo>
                  <a:lnTo>
                    <a:pt x="60528" y="5659856"/>
                  </a:lnTo>
                  <a:lnTo>
                    <a:pt x="62687" y="5666575"/>
                  </a:lnTo>
                  <a:lnTo>
                    <a:pt x="60528" y="5673306"/>
                  </a:lnTo>
                  <a:lnTo>
                    <a:pt x="64973" y="5677789"/>
                  </a:lnTo>
                  <a:lnTo>
                    <a:pt x="67259" y="5677789"/>
                  </a:lnTo>
                  <a:lnTo>
                    <a:pt x="67259" y="5680037"/>
                  </a:lnTo>
                  <a:lnTo>
                    <a:pt x="69418" y="5682208"/>
                  </a:lnTo>
                  <a:lnTo>
                    <a:pt x="71704" y="5684520"/>
                  </a:lnTo>
                  <a:lnTo>
                    <a:pt x="69418" y="5686768"/>
                  </a:lnTo>
                  <a:lnTo>
                    <a:pt x="62687" y="5686768"/>
                  </a:lnTo>
                  <a:lnTo>
                    <a:pt x="60528" y="5689003"/>
                  </a:lnTo>
                  <a:lnTo>
                    <a:pt x="58242" y="5693486"/>
                  </a:lnTo>
                  <a:lnTo>
                    <a:pt x="55956" y="5695734"/>
                  </a:lnTo>
                  <a:lnTo>
                    <a:pt x="55956" y="5697969"/>
                  </a:lnTo>
                  <a:lnTo>
                    <a:pt x="62687" y="5704700"/>
                  </a:lnTo>
                  <a:lnTo>
                    <a:pt x="67259" y="5706948"/>
                  </a:lnTo>
                  <a:lnTo>
                    <a:pt x="67259" y="5709183"/>
                  </a:lnTo>
                  <a:lnTo>
                    <a:pt x="69418" y="5711431"/>
                  </a:lnTo>
                  <a:lnTo>
                    <a:pt x="67259" y="5715914"/>
                  </a:lnTo>
                  <a:lnTo>
                    <a:pt x="64973" y="5718162"/>
                  </a:lnTo>
                  <a:lnTo>
                    <a:pt x="64973" y="5722645"/>
                  </a:lnTo>
                  <a:lnTo>
                    <a:pt x="62687" y="5727128"/>
                  </a:lnTo>
                  <a:lnTo>
                    <a:pt x="60528" y="5729363"/>
                  </a:lnTo>
                  <a:lnTo>
                    <a:pt x="62687" y="5736094"/>
                  </a:lnTo>
                  <a:lnTo>
                    <a:pt x="62687" y="5740578"/>
                  </a:lnTo>
                  <a:lnTo>
                    <a:pt x="64973" y="5747309"/>
                  </a:lnTo>
                  <a:lnTo>
                    <a:pt x="67259" y="5749544"/>
                  </a:lnTo>
                  <a:lnTo>
                    <a:pt x="67259" y="5754040"/>
                  </a:lnTo>
                  <a:lnTo>
                    <a:pt x="65481" y="5760732"/>
                  </a:lnTo>
                  <a:lnTo>
                    <a:pt x="63830" y="5767209"/>
                  </a:lnTo>
                  <a:lnTo>
                    <a:pt x="62179" y="5773267"/>
                  </a:lnTo>
                  <a:lnTo>
                    <a:pt x="60528" y="5778703"/>
                  </a:lnTo>
                  <a:lnTo>
                    <a:pt x="60528" y="5785434"/>
                  </a:lnTo>
                  <a:lnTo>
                    <a:pt x="64973" y="5794400"/>
                  </a:lnTo>
                  <a:lnTo>
                    <a:pt x="62687" y="5798883"/>
                  </a:lnTo>
                  <a:lnTo>
                    <a:pt x="62687" y="5801131"/>
                  </a:lnTo>
                  <a:lnTo>
                    <a:pt x="64973" y="5803366"/>
                  </a:lnTo>
                  <a:lnTo>
                    <a:pt x="67259" y="5805614"/>
                  </a:lnTo>
                  <a:lnTo>
                    <a:pt x="67259" y="5814580"/>
                  </a:lnTo>
                  <a:lnTo>
                    <a:pt x="66116" y="5821273"/>
                  </a:lnTo>
                  <a:lnTo>
                    <a:pt x="66370" y="5827750"/>
                  </a:lnTo>
                  <a:lnTo>
                    <a:pt x="67259" y="5829986"/>
                  </a:lnTo>
                  <a:lnTo>
                    <a:pt x="68783" y="5833821"/>
                  </a:lnTo>
                  <a:lnTo>
                    <a:pt x="69418" y="5834481"/>
                  </a:lnTo>
                  <a:lnTo>
                    <a:pt x="71704" y="5836856"/>
                  </a:lnTo>
                  <a:lnTo>
                    <a:pt x="73990" y="5839244"/>
                  </a:lnTo>
                  <a:lnTo>
                    <a:pt x="78435" y="5843727"/>
                  </a:lnTo>
                  <a:lnTo>
                    <a:pt x="78435" y="5848210"/>
                  </a:lnTo>
                  <a:lnTo>
                    <a:pt x="64973" y="5861672"/>
                  </a:lnTo>
                  <a:lnTo>
                    <a:pt x="64973" y="5866155"/>
                  </a:lnTo>
                  <a:lnTo>
                    <a:pt x="67259" y="5868403"/>
                  </a:lnTo>
                  <a:lnTo>
                    <a:pt x="67259" y="5870638"/>
                  </a:lnTo>
                  <a:lnTo>
                    <a:pt x="69418" y="5870638"/>
                  </a:lnTo>
                  <a:lnTo>
                    <a:pt x="67259" y="5872886"/>
                  </a:lnTo>
                  <a:lnTo>
                    <a:pt x="67259" y="5881852"/>
                  </a:lnTo>
                  <a:lnTo>
                    <a:pt x="69418" y="5884100"/>
                  </a:lnTo>
                  <a:lnTo>
                    <a:pt x="73990" y="5886335"/>
                  </a:lnTo>
                  <a:lnTo>
                    <a:pt x="76149" y="5888583"/>
                  </a:lnTo>
                  <a:lnTo>
                    <a:pt x="78435" y="5888583"/>
                  </a:lnTo>
                  <a:lnTo>
                    <a:pt x="82880" y="5888583"/>
                  </a:lnTo>
                  <a:lnTo>
                    <a:pt x="85166" y="5890819"/>
                  </a:lnTo>
                  <a:lnTo>
                    <a:pt x="80721" y="5890819"/>
                  </a:lnTo>
                  <a:lnTo>
                    <a:pt x="73990" y="5893066"/>
                  </a:lnTo>
                  <a:lnTo>
                    <a:pt x="67259" y="5893066"/>
                  </a:lnTo>
                  <a:lnTo>
                    <a:pt x="67259" y="5910999"/>
                  </a:lnTo>
                  <a:lnTo>
                    <a:pt x="69418" y="5913247"/>
                  </a:lnTo>
                  <a:lnTo>
                    <a:pt x="73990" y="5915495"/>
                  </a:lnTo>
                  <a:lnTo>
                    <a:pt x="76149" y="5919978"/>
                  </a:lnTo>
                  <a:lnTo>
                    <a:pt x="76149" y="5926696"/>
                  </a:lnTo>
                  <a:lnTo>
                    <a:pt x="78435" y="5928944"/>
                  </a:lnTo>
                  <a:lnTo>
                    <a:pt x="78435" y="5931192"/>
                  </a:lnTo>
                  <a:lnTo>
                    <a:pt x="76149" y="5933427"/>
                  </a:lnTo>
                  <a:lnTo>
                    <a:pt x="76149" y="5935675"/>
                  </a:lnTo>
                  <a:lnTo>
                    <a:pt x="73609" y="5942050"/>
                  </a:lnTo>
                  <a:lnTo>
                    <a:pt x="71958" y="5948007"/>
                  </a:lnTo>
                  <a:lnTo>
                    <a:pt x="70815" y="5953963"/>
                  </a:lnTo>
                  <a:lnTo>
                    <a:pt x="69418" y="5960338"/>
                  </a:lnTo>
                  <a:lnTo>
                    <a:pt x="67259" y="5967069"/>
                  </a:lnTo>
                  <a:lnTo>
                    <a:pt x="67259" y="5973788"/>
                  </a:lnTo>
                  <a:lnTo>
                    <a:pt x="71704" y="5987250"/>
                  </a:lnTo>
                  <a:lnTo>
                    <a:pt x="71704" y="5991733"/>
                  </a:lnTo>
                  <a:lnTo>
                    <a:pt x="69418" y="5998464"/>
                  </a:lnTo>
                  <a:lnTo>
                    <a:pt x="71704" y="5998464"/>
                  </a:lnTo>
                  <a:lnTo>
                    <a:pt x="76149" y="5998464"/>
                  </a:lnTo>
                  <a:lnTo>
                    <a:pt x="78435" y="6000699"/>
                  </a:lnTo>
                  <a:lnTo>
                    <a:pt x="78435" y="6002947"/>
                  </a:lnTo>
                  <a:lnTo>
                    <a:pt x="76149" y="6007430"/>
                  </a:lnTo>
                  <a:lnTo>
                    <a:pt x="76149" y="6020879"/>
                  </a:lnTo>
                  <a:lnTo>
                    <a:pt x="73990" y="6020879"/>
                  </a:lnTo>
                  <a:lnTo>
                    <a:pt x="73990" y="6023127"/>
                  </a:lnTo>
                  <a:lnTo>
                    <a:pt x="71704" y="6023127"/>
                  </a:lnTo>
                  <a:lnTo>
                    <a:pt x="69418" y="6025362"/>
                  </a:lnTo>
                  <a:lnTo>
                    <a:pt x="69418" y="6034341"/>
                  </a:lnTo>
                  <a:lnTo>
                    <a:pt x="71704" y="6036576"/>
                  </a:lnTo>
                  <a:lnTo>
                    <a:pt x="71704" y="6043307"/>
                  </a:lnTo>
                  <a:lnTo>
                    <a:pt x="76149" y="6052274"/>
                  </a:lnTo>
                  <a:lnTo>
                    <a:pt x="78435" y="6054522"/>
                  </a:lnTo>
                  <a:lnTo>
                    <a:pt x="76149" y="6054522"/>
                  </a:lnTo>
                  <a:lnTo>
                    <a:pt x="76149" y="6059005"/>
                  </a:lnTo>
                  <a:lnTo>
                    <a:pt x="73990" y="6059005"/>
                  </a:lnTo>
                  <a:lnTo>
                    <a:pt x="73990" y="6061240"/>
                  </a:lnTo>
                  <a:lnTo>
                    <a:pt x="67259" y="6065736"/>
                  </a:lnTo>
                  <a:lnTo>
                    <a:pt x="67259" y="6083668"/>
                  </a:lnTo>
                  <a:lnTo>
                    <a:pt x="69418" y="6090399"/>
                  </a:lnTo>
                  <a:lnTo>
                    <a:pt x="69418" y="6097130"/>
                  </a:lnTo>
                  <a:lnTo>
                    <a:pt x="71704" y="6097130"/>
                  </a:lnTo>
                  <a:lnTo>
                    <a:pt x="73990" y="6099365"/>
                  </a:lnTo>
                  <a:lnTo>
                    <a:pt x="73990" y="6110579"/>
                  </a:lnTo>
                  <a:lnTo>
                    <a:pt x="71704" y="6112827"/>
                  </a:lnTo>
                  <a:lnTo>
                    <a:pt x="71704" y="6119546"/>
                  </a:lnTo>
                  <a:lnTo>
                    <a:pt x="73990" y="6121793"/>
                  </a:lnTo>
                  <a:lnTo>
                    <a:pt x="73990" y="6126277"/>
                  </a:lnTo>
                  <a:lnTo>
                    <a:pt x="76149" y="6128524"/>
                  </a:lnTo>
                  <a:lnTo>
                    <a:pt x="76149" y="6135243"/>
                  </a:lnTo>
                  <a:lnTo>
                    <a:pt x="78435" y="6137491"/>
                  </a:lnTo>
                  <a:lnTo>
                    <a:pt x="82880" y="6139726"/>
                  </a:lnTo>
                  <a:lnTo>
                    <a:pt x="85166" y="6139726"/>
                  </a:lnTo>
                  <a:lnTo>
                    <a:pt x="85166" y="6141974"/>
                  </a:lnTo>
                  <a:lnTo>
                    <a:pt x="78435" y="6148705"/>
                  </a:lnTo>
                  <a:lnTo>
                    <a:pt x="73990" y="6148705"/>
                  </a:lnTo>
                  <a:lnTo>
                    <a:pt x="71704" y="6150940"/>
                  </a:lnTo>
                  <a:lnTo>
                    <a:pt x="71704" y="6198032"/>
                  </a:lnTo>
                  <a:lnTo>
                    <a:pt x="69418" y="6200279"/>
                  </a:lnTo>
                  <a:lnTo>
                    <a:pt x="67386" y="6206617"/>
                  </a:lnTo>
                  <a:lnTo>
                    <a:pt x="67513" y="6212332"/>
                  </a:lnTo>
                  <a:lnTo>
                    <a:pt x="69799" y="6217615"/>
                  </a:lnTo>
                  <a:lnTo>
                    <a:pt x="73990" y="6222695"/>
                  </a:lnTo>
                  <a:lnTo>
                    <a:pt x="78435" y="6227191"/>
                  </a:lnTo>
                  <a:lnTo>
                    <a:pt x="78435" y="6233909"/>
                  </a:lnTo>
                  <a:lnTo>
                    <a:pt x="69418" y="6233909"/>
                  </a:lnTo>
                  <a:lnTo>
                    <a:pt x="67259" y="6236157"/>
                  </a:lnTo>
                  <a:lnTo>
                    <a:pt x="67259" y="6242875"/>
                  </a:lnTo>
                  <a:lnTo>
                    <a:pt x="71704" y="6247371"/>
                  </a:lnTo>
                  <a:lnTo>
                    <a:pt x="71704" y="6254089"/>
                  </a:lnTo>
                  <a:lnTo>
                    <a:pt x="73990" y="6260820"/>
                  </a:lnTo>
                  <a:lnTo>
                    <a:pt x="76149" y="6265303"/>
                  </a:lnTo>
                  <a:lnTo>
                    <a:pt x="76149" y="6269787"/>
                  </a:lnTo>
                  <a:lnTo>
                    <a:pt x="73990" y="6274270"/>
                  </a:lnTo>
                  <a:lnTo>
                    <a:pt x="71704" y="6274270"/>
                  </a:lnTo>
                  <a:lnTo>
                    <a:pt x="73990" y="6276518"/>
                  </a:lnTo>
                  <a:lnTo>
                    <a:pt x="73990" y="6278765"/>
                  </a:lnTo>
                  <a:lnTo>
                    <a:pt x="76149" y="6281001"/>
                  </a:lnTo>
                  <a:lnTo>
                    <a:pt x="76149" y="6285484"/>
                  </a:lnTo>
                  <a:lnTo>
                    <a:pt x="78435" y="6287732"/>
                  </a:lnTo>
                  <a:lnTo>
                    <a:pt x="78435" y="6289967"/>
                  </a:lnTo>
                  <a:lnTo>
                    <a:pt x="76149" y="6289967"/>
                  </a:lnTo>
                  <a:lnTo>
                    <a:pt x="78435" y="6287732"/>
                  </a:lnTo>
                  <a:lnTo>
                    <a:pt x="76149" y="6287732"/>
                  </a:lnTo>
                  <a:lnTo>
                    <a:pt x="71704" y="6292215"/>
                  </a:lnTo>
                  <a:lnTo>
                    <a:pt x="69418" y="6296698"/>
                  </a:lnTo>
                  <a:lnTo>
                    <a:pt x="71704" y="6303429"/>
                  </a:lnTo>
                  <a:lnTo>
                    <a:pt x="71704" y="6307912"/>
                  </a:lnTo>
                  <a:lnTo>
                    <a:pt x="73990" y="6310160"/>
                  </a:lnTo>
                  <a:lnTo>
                    <a:pt x="73990" y="6325857"/>
                  </a:lnTo>
                  <a:lnTo>
                    <a:pt x="71704" y="6330340"/>
                  </a:lnTo>
                  <a:lnTo>
                    <a:pt x="69418" y="6332575"/>
                  </a:lnTo>
                  <a:lnTo>
                    <a:pt x="69418" y="6339306"/>
                  </a:lnTo>
                  <a:lnTo>
                    <a:pt x="71704" y="6346380"/>
                  </a:lnTo>
                  <a:lnTo>
                    <a:pt x="72593" y="6353886"/>
                  </a:lnTo>
                  <a:lnTo>
                    <a:pt x="72974" y="6361379"/>
                  </a:lnTo>
                  <a:lnTo>
                    <a:pt x="73990" y="6368453"/>
                  </a:lnTo>
                  <a:lnTo>
                    <a:pt x="73990" y="6375184"/>
                  </a:lnTo>
                  <a:lnTo>
                    <a:pt x="76149" y="6384150"/>
                  </a:lnTo>
                  <a:lnTo>
                    <a:pt x="71704" y="6390881"/>
                  </a:lnTo>
                  <a:lnTo>
                    <a:pt x="71704" y="6395364"/>
                  </a:lnTo>
                  <a:lnTo>
                    <a:pt x="71323" y="6403772"/>
                  </a:lnTo>
                  <a:lnTo>
                    <a:pt x="70815" y="6412179"/>
                  </a:lnTo>
                  <a:lnTo>
                    <a:pt x="70815" y="6420599"/>
                  </a:lnTo>
                  <a:lnTo>
                    <a:pt x="71704" y="6429007"/>
                  </a:lnTo>
                  <a:lnTo>
                    <a:pt x="71704" y="6437973"/>
                  </a:lnTo>
                  <a:lnTo>
                    <a:pt x="78435" y="6441326"/>
                  </a:lnTo>
                  <a:lnTo>
                    <a:pt x="80721" y="6442456"/>
                  </a:lnTo>
                  <a:lnTo>
                    <a:pt x="80721" y="6444704"/>
                  </a:lnTo>
                  <a:lnTo>
                    <a:pt x="78435" y="6449187"/>
                  </a:lnTo>
                  <a:lnTo>
                    <a:pt x="76149" y="6455905"/>
                  </a:lnTo>
                  <a:lnTo>
                    <a:pt x="76149" y="6462636"/>
                  </a:lnTo>
                  <a:lnTo>
                    <a:pt x="78435" y="6469367"/>
                  </a:lnTo>
                  <a:lnTo>
                    <a:pt x="80721" y="6471602"/>
                  </a:lnTo>
                  <a:lnTo>
                    <a:pt x="76149" y="6476098"/>
                  </a:lnTo>
                  <a:lnTo>
                    <a:pt x="76149" y="6489547"/>
                  </a:lnTo>
                  <a:lnTo>
                    <a:pt x="78435" y="6494031"/>
                  </a:lnTo>
                  <a:lnTo>
                    <a:pt x="80721" y="6496278"/>
                  </a:lnTo>
                  <a:lnTo>
                    <a:pt x="80721" y="6498514"/>
                  </a:lnTo>
                  <a:lnTo>
                    <a:pt x="78435" y="6500762"/>
                  </a:lnTo>
                  <a:lnTo>
                    <a:pt x="73990" y="6502997"/>
                  </a:lnTo>
                  <a:lnTo>
                    <a:pt x="73990" y="6511976"/>
                  </a:lnTo>
                  <a:lnTo>
                    <a:pt x="76149" y="6514211"/>
                  </a:lnTo>
                  <a:lnTo>
                    <a:pt x="76149" y="6516459"/>
                  </a:lnTo>
                  <a:lnTo>
                    <a:pt x="78435" y="6516459"/>
                  </a:lnTo>
                  <a:lnTo>
                    <a:pt x="80721" y="6518757"/>
                  </a:lnTo>
                  <a:lnTo>
                    <a:pt x="82880" y="6520942"/>
                  </a:lnTo>
                  <a:lnTo>
                    <a:pt x="76149" y="6534391"/>
                  </a:lnTo>
                  <a:lnTo>
                    <a:pt x="76149" y="6550088"/>
                  </a:lnTo>
                  <a:lnTo>
                    <a:pt x="73990" y="6556819"/>
                  </a:lnTo>
                  <a:lnTo>
                    <a:pt x="73990" y="6561302"/>
                  </a:lnTo>
                  <a:lnTo>
                    <a:pt x="76149" y="6565786"/>
                  </a:lnTo>
                  <a:lnTo>
                    <a:pt x="73990" y="6572517"/>
                  </a:lnTo>
                  <a:lnTo>
                    <a:pt x="82880" y="6581483"/>
                  </a:lnTo>
                  <a:lnTo>
                    <a:pt x="82880" y="6594945"/>
                  </a:lnTo>
                  <a:lnTo>
                    <a:pt x="80721" y="6597180"/>
                  </a:lnTo>
                  <a:lnTo>
                    <a:pt x="76149" y="6597180"/>
                  </a:lnTo>
                  <a:lnTo>
                    <a:pt x="73990" y="6599428"/>
                  </a:lnTo>
                  <a:lnTo>
                    <a:pt x="76149" y="6603911"/>
                  </a:lnTo>
                  <a:lnTo>
                    <a:pt x="76149" y="6606159"/>
                  </a:lnTo>
                  <a:lnTo>
                    <a:pt x="78435" y="6606159"/>
                  </a:lnTo>
                  <a:lnTo>
                    <a:pt x="78435" y="6608394"/>
                  </a:lnTo>
                  <a:lnTo>
                    <a:pt x="80721" y="6612877"/>
                  </a:lnTo>
                  <a:lnTo>
                    <a:pt x="82880" y="6615062"/>
                  </a:lnTo>
                  <a:lnTo>
                    <a:pt x="85166" y="6617360"/>
                  </a:lnTo>
                  <a:lnTo>
                    <a:pt x="80721" y="6624091"/>
                  </a:lnTo>
                  <a:lnTo>
                    <a:pt x="80721" y="6639788"/>
                  </a:lnTo>
                  <a:lnTo>
                    <a:pt x="78435" y="6642036"/>
                  </a:lnTo>
                  <a:lnTo>
                    <a:pt x="80721" y="6644272"/>
                  </a:lnTo>
                  <a:lnTo>
                    <a:pt x="85166" y="6644272"/>
                  </a:lnTo>
                  <a:lnTo>
                    <a:pt x="87452" y="6646519"/>
                  </a:lnTo>
                  <a:lnTo>
                    <a:pt x="87452" y="6664452"/>
                  </a:lnTo>
                  <a:lnTo>
                    <a:pt x="80721" y="6671183"/>
                  </a:lnTo>
                  <a:lnTo>
                    <a:pt x="80721" y="6689128"/>
                  </a:lnTo>
                  <a:lnTo>
                    <a:pt x="85166" y="6693611"/>
                  </a:lnTo>
                  <a:lnTo>
                    <a:pt x="82880" y="6695846"/>
                  </a:lnTo>
                  <a:lnTo>
                    <a:pt x="78435" y="6702577"/>
                  </a:lnTo>
                  <a:lnTo>
                    <a:pt x="76149" y="6702577"/>
                  </a:lnTo>
                  <a:lnTo>
                    <a:pt x="80721" y="6707060"/>
                  </a:lnTo>
                  <a:lnTo>
                    <a:pt x="85166" y="6715950"/>
                  </a:lnTo>
                  <a:lnTo>
                    <a:pt x="87452" y="6720522"/>
                  </a:lnTo>
                  <a:lnTo>
                    <a:pt x="85166" y="6727241"/>
                  </a:lnTo>
                  <a:lnTo>
                    <a:pt x="85166" y="6731724"/>
                  </a:lnTo>
                  <a:lnTo>
                    <a:pt x="82880" y="6738455"/>
                  </a:lnTo>
                  <a:lnTo>
                    <a:pt x="82880" y="6742938"/>
                  </a:lnTo>
                  <a:lnTo>
                    <a:pt x="87452" y="6747421"/>
                  </a:lnTo>
                  <a:lnTo>
                    <a:pt x="85166" y="6754152"/>
                  </a:lnTo>
                  <a:lnTo>
                    <a:pt x="87452" y="6755308"/>
                  </a:lnTo>
                  <a:lnTo>
                    <a:pt x="89611" y="6756400"/>
                  </a:lnTo>
                  <a:lnTo>
                    <a:pt x="91897" y="6758635"/>
                  </a:lnTo>
                  <a:lnTo>
                    <a:pt x="89611" y="6760883"/>
                  </a:lnTo>
                  <a:lnTo>
                    <a:pt x="89611" y="6765366"/>
                  </a:lnTo>
                  <a:lnTo>
                    <a:pt x="94056" y="6769811"/>
                  </a:lnTo>
                  <a:lnTo>
                    <a:pt x="96342" y="6772097"/>
                  </a:lnTo>
                  <a:lnTo>
                    <a:pt x="98628" y="6772859"/>
                  </a:lnTo>
                  <a:lnTo>
                    <a:pt x="100787" y="6773570"/>
                  </a:lnTo>
                  <a:lnTo>
                    <a:pt x="103073" y="6774332"/>
                  </a:lnTo>
                  <a:lnTo>
                    <a:pt x="109804" y="6772097"/>
                  </a:lnTo>
                  <a:lnTo>
                    <a:pt x="103073" y="6765366"/>
                  </a:lnTo>
                  <a:lnTo>
                    <a:pt x="109804" y="6758635"/>
                  </a:lnTo>
                  <a:lnTo>
                    <a:pt x="112090" y="6758635"/>
                  </a:lnTo>
                  <a:lnTo>
                    <a:pt x="112090" y="6756400"/>
                  </a:lnTo>
                  <a:lnTo>
                    <a:pt x="114249" y="6751904"/>
                  </a:lnTo>
                  <a:lnTo>
                    <a:pt x="114249" y="6745186"/>
                  </a:lnTo>
                  <a:lnTo>
                    <a:pt x="116535" y="6740703"/>
                  </a:lnTo>
                  <a:lnTo>
                    <a:pt x="116535" y="6729489"/>
                  </a:lnTo>
                  <a:lnTo>
                    <a:pt x="114249" y="6725005"/>
                  </a:lnTo>
                  <a:lnTo>
                    <a:pt x="109804" y="6718274"/>
                  </a:lnTo>
                  <a:lnTo>
                    <a:pt x="109804" y="6704825"/>
                  </a:lnTo>
                  <a:lnTo>
                    <a:pt x="107518" y="6700329"/>
                  </a:lnTo>
                  <a:lnTo>
                    <a:pt x="107518" y="6695846"/>
                  </a:lnTo>
                  <a:lnTo>
                    <a:pt x="103073" y="6695846"/>
                  </a:lnTo>
                  <a:lnTo>
                    <a:pt x="100787" y="6693611"/>
                  </a:lnTo>
                  <a:lnTo>
                    <a:pt x="100787" y="6691363"/>
                  </a:lnTo>
                  <a:lnTo>
                    <a:pt x="103073" y="6689128"/>
                  </a:lnTo>
                  <a:lnTo>
                    <a:pt x="105359" y="6686880"/>
                  </a:lnTo>
                  <a:lnTo>
                    <a:pt x="109804" y="6684632"/>
                  </a:lnTo>
                  <a:lnTo>
                    <a:pt x="114249" y="6684632"/>
                  </a:lnTo>
                  <a:lnTo>
                    <a:pt x="114249" y="6682397"/>
                  </a:lnTo>
                  <a:lnTo>
                    <a:pt x="109804" y="6673431"/>
                  </a:lnTo>
                  <a:lnTo>
                    <a:pt x="109804" y="6668935"/>
                  </a:lnTo>
                  <a:lnTo>
                    <a:pt x="112090" y="6664452"/>
                  </a:lnTo>
                  <a:lnTo>
                    <a:pt x="105359" y="6664452"/>
                  </a:lnTo>
                  <a:lnTo>
                    <a:pt x="105359" y="6662217"/>
                  </a:lnTo>
                  <a:lnTo>
                    <a:pt x="112090" y="6662217"/>
                  </a:lnTo>
                  <a:lnTo>
                    <a:pt x="112090" y="6659969"/>
                  </a:lnTo>
                  <a:lnTo>
                    <a:pt x="107518" y="6657734"/>
                  </a:lnTo>
                  <a:lnTo>
                    <a:pt x="105359" y="6653238"/>
                  </a:lnTo>
                  <a:lnTo>
                    <a:pt x="103073" y="6651003"/>
                  </a:lnTo>
                  <a:lnTo>
                    <a:pt x="103073" y="6648755"/>
                  </a:lnTo>
                  <a:lnTo>
                    <a:pt x="107518" y="6644272"/>
                  </a:lnTo>
                  <a:lnTo>
                    <a:pt x="103073" y="6642036"/>
                  </a:lnTo>
                  <a:lnTo>
                    <a:pt x="100787" y="6637541"/>
                  </a:lnTo>
                  <a:lnTo>
                    <a:pt x="100787" y="6628574"/>
                  </a:lnTo>
                  <a:lnTo>
                    <a:pt x="105359" y="6628574"/>
                  </a:lnTo>
                  <a:lnTo>
                    <a:pt x="105359" y="6630822"/>
                  </a:lnTo>
                  <a:lnTo>
                    <a:pt x="109804" y="6630822"/>
                  </a:lnTo>
                  <a:lnTo>
                    <a:pt x="112090" y="6628574"/>
                  </a:lnTo>
                  <a:lnTo>
                    <a:pt x="112090" y="6617360"/>
                  </a:lnTo>
                  <a:lnTo>
                    <a:pt x="109804" y="6610642"/>
                  </a:lnTo>
                  <a:lnTo>
                    <a:pt x="105359" y="6603911"/>
                  </a:lnTo>
                  <a:lnTo>
                    <a:pt x="100787" y="6599428"/>
                  </a:lnTo>
                  <a:lnTo>
                    <a:pt x="100787" y="6594945"/>
                  </a:lnTo>
                  <a:lnTo>
                    <a:pt x="107518" y="6594945"/>
                  </a:lnTo>
                  <a:lnTo>
                    <a:pt x="109804" y="6592697"/>
                  </a:lnTo>
                  <a:lnTo>
                    <a:pt x="105359" y="6588214"/>
                  </a:lnTo>
                  <a:lnTo>
                    <a:pt x="105359" y="6581483"/>
                  </a:lnTo>
                  <a:lnTo>
                    <a:pt x="109804" y="6581483"/>
                  </a:lnTo>
                  <a:lnTo>
                    <a:pt x="112090" y="6579248"/>
                  </a:lnTo>
                  <a:lnTo>
                    <a:pt x="112090" y="6568033"/>
                  </a:lnTo>
                  <a:lnTo>
                    <a:pt x="109804" y="6565786"/>
                  </a:lnTo>
                  <a:lnTo>
                    <a:pt x="109804" y="6563550"/>
                  </a:lnTo>
                  <a:lnTo>
                    <a:pt x="105359" y="6559067"/>
                  </a:lnTo>
                  <a:lnTo>
                    <a:pt x="105359" y="6554571"/>
                  </a:lnTo>
                  <a:lnTo>
                    <a:pt x="107518" y="6554571"/>
                  </a:lnTo>
                  <a:lnTo>
                    <a:pt x="114249" y="6552336"/>
                  </a:lnTo>
                  <a:lnTo>
                    <a:pt x="107518" y="6538874"/>
                  </a:lnTo>
                  <a:lnTo>
                    <a:pt x="107518" y="6525425"/>
                  </a:lnTo>
                  <a:lnTo>
                    <a:pt x="105359" y="6523190"/>
                  </a:lnTo>
                  <a:lnTo>
                    <a:pt x="103073" y="6518694"/>
                  </a:lnTo>
                  <a:lnTo>
                    <a:pt x="103073" y="6581483"/>
                  </a:lnTo>
                  <a:lnTo>
                    <a:pt x="103073" y="6583731"/>
                  </a:lnTo>
                  <a:lnTo>
                    <a:pt x="98628" y="6583731"/>
                  </a:lnTo>
                  <a:lnTo>
                    <a:pt x="98628" y="6581483"/>
                  </a:lnTo>
                  <a:lnTo>
                    <a:pt x="100787" y="6581483"/>
                  </a:lnTo>
                  <a:lnTo>
                    <a:pt x="103073" y="6581483"/>
                  </a:lnTo>
                  <a:lnTo>
                    <a:pt x="103073" y="6518694"/>
                  </a:lnTo>
                  <a:lnTo>
                    <a:pt x="103073" y="6516459"/>
                  </a:lnTo>
                  <a:lnTo>
                    <a:pt x="105359" y="6514211"/>
                  </a:lnTo>
                  <a:lnTo>
                    <a:pt x="109804" y="6505245"/>
                  </a:lnTo>
                  <a:lnTo>
                    <a:pt x="107518" y="6498514"/>
                  </a:lnTo>
                  <a:lnTo>
                    <a:pt x="103073" y="6494031"/>
                  </a:lnTo>
                  <a:lnTo>
                    <a:pt x="103073" y="6489547"/>
                  </a:lnTo>
                  <a:lnTo>
                    <a:pt x="112090" y="6480581"/>
                  </a:lnTo>
                  <a:lnTo>
                    <a:pt x="109804" y="6473850"/>
                  </a:lnTo>
                  <a:lnTo>
                    <a:pt x="109804" y="6464884"/>
                  </a:lnTo>
                  <a:lnTo>
                    <a:pt x="112090" y="6462636"/>
                  </a:lnTo>
                  <a:lnTo>
                    <a:pt x="114249" y="6458153"/>
                  </a:lnTo>
                  <a:lnTo>
                    <a:pt x="116535" y="6451422"/>
                  </a:lnTo>
                  <a:lnTo>
                    <a:pt x="114249" y="6444704"/>
                  </a:lnTo>
                  <a:lnTo>
                    <a:pt x="114249" y="6437973"/>
                  </a:lnTo>
                  <a:lnTo>
                    <a:pt x="112090" y="6429007"/>
                  </a:lnTo>
                  <a:lnTo>
                    <a:pt x="114249" y="6422276"/>
                  </a:lnTo>
                  <a:lnTo>
                    <a:pt x="114249" y="6411061"/>
                  </a:lnTo>
                  <a:lnTo>
                    <a:pt x="112090" y="6404330"/>
                  </a:lnTo>
                  <a:lnTo>
                    <a:pt x="112090" y="6395364"/>
                  </a:lnTo>
                  <a:lnTo>
                    <a:pt x="109804" y="6393129"/>
                  </a:lnTo>
                  <a:lnTo>
                    <a:pt x="109804" y="6390881"/>
                  </a:lnTo>
                  <a:lnTo>
                    <a:pt x="107518" y="6388633"/>
                  </a:lnTo>
                  <a:lnTo>
                    <a:pt x="105359" y="6388633"/>
                  </a:lnTo>
                  <a:lnTo>
                    <a:pt x="105359" y="6384150"/>
                  </a:lnTo>
                  <a:lnTo>
                    <a:pt x="107518" y="6384150"/>
                  </a:lnTo>
                  <a:lnTo>
                    <a:pt x="107518" y="6388633"/>
                  </a:lnTo>
                  <a:lnTo>
                    <a:pt x="109804" y="6387516"/>
                  </a:lnTo>
                  <a:lnTo>
                    <a:pt x="112090" y="6386398"/>
                  </a:lnTo>
                  <a:lnTo>
                    <a:pt x="114249" y="6381915"/>
                  </a:lnTo>
                  <a:lnTo>
                    <a:pt x="114249" y="6363970"/>
                  </a:lnTo>
                  <a:lnTo>
                    <a:pt x="112090" y="6361735"/>
                  </a:lnTo>
                  <a:lnTo>
                    <a:pt x="109804" y="6355004"/>
                  </a:lnTo>
                  <a:lnTo>
                    <a:pt x="109804" y="6363970"/>
                  </a:lnTo>
                  <a:lnTo>
                    <a:pt x="109804" y="6368453"/>
                  </a:lnTo>
                  <a:lnTo>
                    <a:pt x="107518" y="6370701"/>
                  </a:lnTo>
                  <a:lnTo>
                    <a:pt x="105359" y="6368453"/>
                  </a:lnTo>
                  <a:lnTo>
                    <a:pt x="105359" y="6366218"/>
                  </a:lnTo>
                  <a:lnTo>
                    <a:pt x="103073" y="6363970"/>
                  </a:lnTo>
                  <a:lnTo>
                    <a:pt x="105359" y="6361735"/>
                  </a:lnTo>
                  <a:lnTo>
                    <a:pt x="107518" y="6361735"/>
                  </a:lnTo>
                  <a:lnTo>
                    <a:pt x="109804" y="6363970"/>
                  </a:lnTo>
                  <a:lnTo>
                    <a:pt x="109804" y="6355004"/>
                  </a:lnTo>
                  <a:lnTo>
                    <a:pt x="107518" y="6355004"/>
                  </a:lnTo>
                  <a:lnTo>
                    <a:pt x="116535" y="6346037"/>
                  </a:lnTo>
                  <a:lnTo>
                    <a:pt x="114249" y="6341542"/>
                  </a:lnTo>
                  <a:lnTo>
                    <a:pt x="112090" y="6339306"/>
                  </a:lnTo>
                  <a:lnTo>
                    <a:pt x="109804" y="6339306"/>
                  </a:lnTo>
                  <a:lnTo>
                    <a:pt x="109804" y="6341542"/>
                  </a:lnTo>
                  <a:lnTo>
                    <a:pt x="100787" y="6341542"/>
                  </a:lnTo>
                  <a:lnTo>
                    <a:pt x="100787" y="6337059"/>
                  </a:lnTo>
                  <a:lnTo>
                    <a:pt x="105359" y="6332575"/>
                  </a:lnTo>
                  <a:lnTo>
                    <a:pt x="103073" y="6330340"/>
                  </a:lnTo>
                  <a:lnTo>
                    <a:pt x="100787" y="6325857"/>
                  </a:lnTo>
                  <a:lnTo>
                    <a:pt x="100787" y="6323609"/>
                  </a:lnTo>
                  <a:lnTo>
                    <a:pt x="105359" y="6319126"/>
                  </a:lnTo>
                  <a:lnTo>
                    <a:pt x="107518" y="6315862"/>
                  </a:lnTo>
                  <a:lnTo>
                    <a:pt x="109804" y="6312395"/>
                  </a:lnTo>
                  <a:lnTo>
                    <a:pt x="114249" y="6298946"/>
                  </a:lnTo>
                  <a:lnTo>
                    <a:pt x="115900" y="6292570"/>
                  </a:lnTo>
                  <a:lnTo>
                    <a:pt x="116789" y="6286614"/>
                  </a:lnTo>
                  <a:close/>
                </a:path>
                <a:path w="201929" h="9835515" extrusionOk="0">
                  <a:moveTo>
                    <a:pt x="120980" y="6204763"/>
                  </a:moveTo>
                  <a:lnTo>
                    <a:pt x="114249" y="6204763"/>
                  </a:lnTo>
                  <a:lnTo>
                    <a:pt x="118821" y="6206998"/>
                  </a:lnTo>
                  <a:lnTo>
                    <a:pt x="120980" y="6204763"/>
                  </a:lnTo>
                  <a:close/>
                </a:path>
                <a:path w="201929" h="9835515" extrusionOk="0">
                  <a:moveTo>
                    <a:pt x="123266" y="6437973"/>
                  </a:moveTo>
                  <a:lnTo>
                    <a:pt x="118821" y="6437973"/>
                  </a:lnTo>
                  <a:lnTo>
                    <a:pt x="120980" y="6442456"/>
                  </a:lnTo>
                  <a:lnTo>
                    <a:pt x="123266" y="6442456"/>
                  </a:lnTo>
                  <a:lnTo>
                    <a:pt x="123266" y="6437973"/>
                  </a:lnTo>
                  <a:close/>
                </a:path>
                <a:path w="201929" h="9835515" extrusionOk="0">
                  <a:moveTo>
                    <a:pt x="125425" y="5953607"/>
                  </a:moveTo>
                  <a:lnTo>
                    <a:pt x="116535" y="5949124"/>
                  </a:lnTo>
                  <a:lnTo>
                    <a:pt x="112090" y="5949124"/>
                  </a:lnTo>
                  <a:lnTo>
                    <a:pt x="108038" y="5953099"/>
                  </a:lnTo>
                  <a:lnTo>
                    <a:pt x="108153" y="5953607"/>
                  </a:lnTo>
                  <a:lnTo>
                    <a:pt x="108216" y="5954293"/>
                  </a:lnTo>
                  <a:lnTo>
                    <a:pt x="109804" y="5955855"/>
                  </a:lnTo>
                  <a:lnTo>
                    <a:pt x="114249" y="5955855"/>
                  </a:lnTo>
                  <a:lnTo>
                    <a:pt x="114249" y="5964821"/>
                  </a:lnTo>
                  <a:lnTo>
                    <a:pt x="116535" y="5967069"/>
                  </a:lnTo>
                  <a:lnTo>
                    <a:pt x="116535" y="5971552"/>
                  </a:lnTo>
                  <a:lnTo>
                    <a:pt x="120980" y="5971552"/>
                  </a:lnTo>
                  <a:lnTo>
                    <a:pt x="125425" y="5962574"/>
                  </a:lnTo>
                  <a:lnTo>
                    <a:pt x="125425" y="5953607"/>
                  </a:lnTo>
                  <a:close/>
                </a:path>
                <a:path w="201929" h="9835515" extrusionOk="0">
                  <a:moveTo>
                    <a:pt x="135559" y="7072579"/>
                  </a:moveTo>
                  <a:lnTo>
                    <a:pt x="134480" y="7070331"/>
                  </a:lnTo>
                  <a:lnTo>
                    <a:pt x="132194" y="7072579"/>
                  </a:lnTo>
                  <a:lnTo>
                    <a:pt x="135559" y="7072579"/>
                  </a:lnTo>
                  <a:close/>
                </a:path>
                <a:path w="201929" h="9835515" extrusionOk="0">
                  <a:moveTo>
                    <a:pt x="136639" y="7083717"/>
                  </a:moveTo>
                  <a:lnTo>
                    <a:pt x="134480" y="7081545"/>
                  </a:lnTo>
                  <a:lnTo>
                    <a:pt x="136639" y="7083793"/>
                  </a:lnTo>
                  <a:close/>
                </a:path>
                <a:path w="201929" h="9835515" extrusionOk="0">
                  <a:moveTo>
                    <a:pt x="136639" y="7072579"/>
                  </a:moveTo>
                  <a:lnTo>
                    <a:pt x="135559" y="7072579"/>
                  </a:lnTo>
                  <a:lnTo>
                    <a:pt x="136639" y="7074814"/>
                  </a:lnTo>
                  <a:lnTo>
                    <a:pt x="136639" y="7072579"/>
                  </a:lnTo>
                  <a:close/>
                </a:path>
                <a:path w="201929" h="9835515" extrusionOk="0">
                  <a:moveTo>
                    <a:pt x="137401" y="7080047"/>
                  </a:moveTo>
                  <a:lnTo>
                    <a:pt x="136639" y="7079297"/>
                  </a:lnTo>
                  <a:lnTo>
                    <a:pt x="136639" y="7081545"/>
                  </a:lnTo>
                  <a:lnTo>
                    <a:pt x="137401" y="7080047"/>
                  </a:lnTo>
                  <a:close/>
                </a:path>
                <a:path w="201929" h="9835515" extrusionOk="0">
                  <a:moveTo>
                    <a:pt x="139966" y="7159015"/>
                  </a:moveTo>
                  <a:lnTo>
                    <a:pt x="139941" y="7157783"/>
                  </a:lnTo>
                  <a:lnTo>
                    <a:pt x="139611" y="7155548"/>
                  </a:lnTo>
                  <a:lnTo>
                    <a:pt x="138925" y="7155548"/>
                  </a:lnTo>
                  <a:lnTo>
                    <a:pt x="136639" y="7157783"/>
                  </a:lnTo>
                  <a:lnTo>
                    <a:pt x="138925" y="7157783"/>
                  </a:lnTo>
                  <a:lnTo>
                    <a:pt x="138925" y="7160031"/>
                  </a:lnTo>
                  <a:lnTo>
                    <a:pt x="139966" y="7159015"/>
                  </a:lnTo>
                  <a:close/>
                </a:path>
                <a:path w="201929" h="9835515" extrusionOk="0">
                  <a:moveTo>
                    <a:pt x="140157" y="7168997"/>
                  </a:moveTo>
                  <a:lnTo>
                    <a:pt x="140030" y="7162190"/>
                  </a:lnTo>
                  <a:lnTo>
                    <a:pt x="138925" y="7160031"/>
                  </a:lnTo>
                  <a:lnTo>
                    <a:pt x="136639" y="7157783"/>
                  </a:lnTo>
                  <a:lnTo>
                    <a:pt x="136639" y="7166762"/>
                  </a:lnTo>
                  <a:lnTo>
                    <a:pt x="138925" y="7166762"/>
                  </a:lnTo>
                  <a:lnTo>
                    <a:pt x="138925" y="7168997"/>
                  </a:lnTo>
                  <a:lnTo>
                    <a:pt x="140157" y="7168997"/>
                  </a:lnTo>
                  <a:close/>
                </a:path>
                <a:path w="201929" h="9835515" extrusionOk="0">
                  <a:moveTo>
                    <a:pt x="141109" y="7642149"/>
                  </a:moveTo>
                  <a:lnTo>
                    <a:pt x="138874" y="7642149"/>
                  </a:lnTo>
                  <a:lnTo>
                    <a:pt x="138874" y="7644397"/>
                  </a:lnTo>
                  <a:lnTo>
                    <a:pt x="141109" y="7644397"/>
                  </a:lnTo>
                  <a:lnTo>
                    <a:pt x="141109" y="7642149"/>
                  </a:lnTo>
                  <a:close/>
                </a:path>
                <a:path w="201929" h="9835515" extrusionOk="0">
                  <a:moveTo>
                    <a:pt x="143357" y="6821424"/>
                  </a:moveTo>
                  <a:lnTo>
                    <a:pt x="141109" y="6819189"/>
                  </a:lnTo>
                  <a:lnTo>
                    <a:pt x="141109" y="6794513"/>
                  </a:lnTo>
                  <a:lnTo>
                    <a:pt x="136626" y="6785546"/>
                  </a:lnTo>
                  <a:lnTo>
                    <a:pt x="136626" y="6781063"/>
                  </a:lnTo>
                  <a:lnTo>
                    <a:pt x="129908" y="6787782"/>
                  </a:lnTo>
                  <a:lnTo>
                    <a:pt x="129908" y="6881965"/>
                  </a:lnTo>
                  <a:lnTo>
                    <a:pt x="129908" y="6884213"/>
                  </a:lnTo>
                  <a:lnTo>
                    <a:pt x="125425" y="6884213"/>
                  </a:lnTo>
                  <a:lnTo>
                    <a:pt x="125425" y="6881965"/>
                  </a:lnTo>
                  <a:lnTo>
                    <a:pt x="127660" y="6881965"/>
                  </a:lnTo>
                  <a:lnTo>
                    <a:pt x="127660" y="6879730"/>
                  </a:lnTo>
                  <a:lnTo>
                    <a:pt x="129908" y="6881965"/>
                  </a:lnTo>
                  <a:lnTo>
                    <a:pt x="129908" y="6787782"/>
                  </a:lnTo>
                  <a:lnTo>
                    <a:pt x="127660" y="6790029"/>
                  </a:lnTo>
                  <a:lnTo>
                    <a:pt x="127660" y="6855066"/>
                  </a:lnTo>
                  <a:lnTo>
                    <a:pt x="127660" y="6857301"/>
                  </a:lnTo>
                  <a:lnTo>
                    <a:pt x="125425" y="6855066"/>
                  </a:lnTo>
                  <a:lnTo>
                    <a:pt x="127660" y="6855066"/>
                  </a:lnTo>
                  <a:lnTo>
                    <a:pt x="127660" y="6790029"/>
                  </a:lnTo>
                  <a:lnTo>
                    <a:pt x="120942" y="6783298"/>
                  </a:lnTo>
                  <a:lnTo>
                    <a:pt x="118694" y="6785546"/>
                  </a:lnTo>
                  <a:lnTo>
                    <a:pt x="114211" y="6785546"/>
                  </a:lnTo>
                  <a:lnTo>
                    <a:pt x="118694" y="6787794"/>
                  </a:lnTo>
                  <a:lnTo>
                    <a:pt x="120942" y="6790029"/>
                  </a:lnTo>
                  <a:lnTo>
                    <a:pt x="120942" y="6803491"/>
                  </a:lnTo>
                  <a:lnTo>
                    <a:pt x="111975" y="6805727"/>
                  </a:lnTo>
                  <a:lnTo>
                    <a:pt x="109740" y="6805727"/>
                  </a:lnTo>
                  <a:lnTo>
                    <a:pt x="109740" y="6814693"/>
                  </a:lnTo>
                  <a:lnTo>
                    <a:pt x="111975" y="6819189"/>
                  </a:lnTo>
                  <a:lnTo>
                    <a:pt x="111975" y="6830390"/>
                  </a:lnTo>
                  <a:lnTo>
                    <a:pt x="114211" y="6832638"/>
                  </a:lnTo>
                  <a:lnTo>
                    <a:pt x="109740" y="6841604"/>
                  </a:lnTo>
                  <a:lnTo>
                    <a:pt x="114211" y="6846087"/>
                  </a:lnTo>
                  <a:lnTo>
                    <a:pt x="114211" y="6848335"/>
                  </a:lnTo>
                  <a:lnTo>
                    <a:pt x="111975" y="6852818"/>
                  </a:lnTo>
                  <a:lnTo>
                    <a:pt x="111975" y="6870763"/>
                  </a:lnTo>
                  <a:lnTo>
                    <a:pt x="109740" y="6875246"/>
                  </a:lnTo>
                  <a:lnTo>
                    <a:pt x="114211" y="6879730"/>
                  </a:lnTo>
                  <a:lnTo>
                    <a:pt x="116459" y="6881965"/>
                  </a:lnTo>
                  <a:lnTo>
                    <a:pt x="114211" y="6886461"/>
                  </a:lnTo>
                  <a:lnTo>
                    <a:pt x="114211" y="6888696"/>
                  </a:lnTo>
                  <a:lnTo>
                    <a:pt x="116459" y="6888696"/>
                  </a:lnTo>
                  <a:lnTo>
                    <a:pt x="120942" y="6888696"/>
                  </a:lnTo>
                  <a:lnTo>
                    <a:pt x="125425" y="6890944"/>
                  </a:lnTo>
                  <a:lnTo>
                    <a:pt x="129908" y="6890944"/>
                  </a:lnTo>
                  <a:lnTo>
                    <a:pt x="138874" y="6890944"/>
                  </a:lnTo>
                  <a:lnTo>
                    <a:pt x="141109" y="6888696"/>
                  </a:lnTo>
                  <a:lnTo>
                    <a:pt x="143357" y="6886461"/>
                  </a:lnTo>
                  <a:lnTo>
                    <a:pt x="141109" y="6881965"/>
                  </a:lnTo>
                  <a:lnTo>
                    <a:pt x="141109" y="6852818"/>
                  </a:lnTo>
                  <a:lnTo>
                    <a:pt x="143357" y="6848335"/>
                  </a:lnTo>
                  <a:lnTo>
                    <a:pt x="143357" y="6843852"/>
                  </a:lnTo>
                  <a:lnTo>
                    <a:pt x="138874" y="6837121"/>
                  </a:lnTo>
                  <a:lnTo>
                    <a:pt x="143357" y="6828155"/>
                  </a:lnTo>
                  <a:lnTo>
                    <a:pt x="143357" y="6821424"/>
                  </a:lnTo>
                  <a:close/>
                </a:path>
                <a:path w="201929" h="9835515" extrusionOk="0">
                  <a:moveTo>
                    <a:pt x="143370" y="7388758"/>
                  </a:moveTo>
                  <a:lnTo>
                    <a:pt x="141211" y="7388758"/>
                  </a:lnTo>
                  <a:lnTo>
                    <a:pt x="138925" y="7390993"/>
                  </a:lnTo>
                  <a:lnTo>
                    <a:pt x="141211" y="7395489"/>
                  </a:lnTo>
                  <a:lnTo>
                    <a:pt x="143370" y="7395489"/>
                  </a:lnTo>
                  <a:lnTo>
                    <a:pt x="143370" y="7388758"/>
                  </a:lnTo>
                  <a:close/>
                </a:path>
                <a:path w="201929" h="9835515" extrusionOk="0">
                  <a:moveTo>
                    <a:pt x="143370" y="7281126"/>
                  </a:moveTo>
                  <a:lnTo>
                    <a:pt x="141211" y="7276630"/>
                  </a:lnTo>
                  <a:lnTo>
                    <a:pt x="141211" y="7274395"/>
                  </a:lnTo>
                  <a:lnTo>
                    <a:pt x="134480" y="7278878"/>
                  </a:lnTo>
                  <a:lnTo>
                    <a:pt x="136639" y="7281126"/>
                  </a:lnTo>
                  <a:lnTo>
                    <a:pt x="143370" y="7281126"/>
                  </a:lnTo>
                  <a:close/>
                </a:path>
                <a:path w="201929" h="9835515" extrusionOk="0">
                  <a:moveTo>
                    <a:pt x="145592" y="7112940"/>
                  </a:moveTo>
                  <a:lnTo>
                    <a:pt x="143357" y="7112940"/>
                  </a:lnTo>
                  <a:lnTo>
                    <a:pt x="141109" y="7110692"/>
                  </a:lnTo>
                  <a:lnTo>
                    <a:pt x="141109" y="7112940"/>
                  </a:lnTo>
                  <a:lnTo>
                    <a:pt x="141109" y="7115188"/>
                  </a:lnTo>
                  <a:lnTo>
                    <a:pt x="141109" y="7117423"/>
                  </a:lnTo>
                  <a:lnTo>
                    <a:pt x="143357" y="7117423"/>
                  </a:lnTo>
                  <a:lnTo>
                    <a:pt x="145592" y="7115188"/>
                  </a:lnTo>
                  <a:lnTo>
                    <a:pt x="145592" y="7112940"/>
                  </a:lnTo>
                  <a:close/>
                </a:path>
                <a:path w="201929" h="9835515" extrusionOk="0">
                  <a:moveTo>
                    <a:pt x="145592" y="6991845"/>
                  </a:moveTo>
                  <a:lnTo>
                    <a:pt x="143357" y="6991845"/>
                  </a:lnTo>
                  <a:lnTo>
                    <a:pt x="143357" y="6989610"/>
                  </a:lnTo>
                  <a:lnTo>
                    <a:pt x="141109" y="6989610"/>
                  </a:lnTo>
                  <a:lnTo>
                    <a:pt x="141109" y="6987362"/>
                  </a:lnTo>
                  <a:lnTo>
                    <a:pt x="143357" y="6980631"/>
                  </a:lnTo>
                  <a:lnTo>
                    <a:pt x="143357" y="6964934"/>
                  </a:lnTo>
                  <a:lnTo>
                    <a:pt x="141109" y="6962699"/>
                  </a:lnTo>
                  <a:lnTo>
                    <a:pt x="138874" y="6962699"/>
                  </a:lnTo>
                  <a:lnTo>
                    <a:pt x="138874" y="6960451"/>
                  </a:lnTo>
                  <a:lnTo>
                    <a:pt x="136982" y="6953732"/>
                  </a:lnTo>
                  <a:lnTo>
                    <a:pt x="135509" y="6947001"/>
                  </a:lnTo>
                  <a:lnTo>
                    <a:pt x="135712" y="6940270"/>
                  </a:lnTo>
                  <a:lnTo>
                    <a:pt x="138874" y="6933552"/>
                  </a:lnTo>
                  <a:lnTo>
                    <a:pt x="141109" y="6931304"/>
                  </a:lnTo>
                  <a:lnTo>
                    <a:pt x="141109" y="6904393"/>
                  </a:lnTo>
                  <a:lnTo>
                    <a:pt x="138874" y="6899910"/>
                  </a:lnTo>
                  <a:lnTo>
                    <a:pt x="129908" y="6899910"/>
                  </a:lnTo>
                  <a:lnTo>
                    <a:pt x="123177" y="6897662"/>
                  </a:lnTo>
                  <a:lnTo>
                    <a:pt x="114211" y="6897662"/>
                  </a:lnTo>
                  <a:lnTo>
                    <a:pt x="111975" y="6899910"/>
                  </a:lnTo>
                  <a:lnTo>
                    <a:pt x="111975" y="6933552"/>
                  </a:lnTo>
                  <a:lnTo>
                    <a:pt x="114211" y="6940270"/>
                  </a:lnTo>
                  <a:lnTo>
                    <a:pt x="114211" y="6951485"/>
                  </a:lnTo>
                  <a:lnTo>
                    <a:pt x="113766" y="6959435"/>
                  </a:lnTo>
                  <a:lnTo>
                    <a:pt x="114211" y="6961137"/>
                  </a:lnTo>
                  <a:lnTo>
                    <a:pt x="115620" y="6966344"/>
                  </a:lnTo>
                  <a:lnTo>
                    <a:pt x="119570" y="6971982"/>
                  </a:lnTo>
                  <a:lnTo>
                    <a:pt x="125425" y="6976148"/>
                  </a:lnTo>
                  <a:lnTo>
                    <a:pt x="123177" y="6980631"/>
                  </a:lnTo>
                  <a:lnTo>
                    <a:pt x="125425" y="6987362"/>
                  </a:lnTo>
                  <a:lnTo>
                    <a:pt x="114211" y="6989610"/>
                  </a:lnTo>
                  <a:lnTo>
                    <a:pt x="114211" y="6998576"/>
                  </a:lnTo>
                  <a:lnTo>
                    <a:pt x="111975" y="7003059"/>
                  </a:lnTo>
                  <a:lnTo>
                    <a:pt x="111975" y="7005307"/>
                  </a:lnTo>
                  <a:lnTo>
                    <a:pt x="116459" y="7009790"/>
                  </a:lnTo>
                  <a:lnTo>
                    <a:pt x="118694" y="7009790"/>
                  </a:lnTo>
                  <a:lnTo>
                    <a:pt x="118694" y="7003059"/>
                  </a:lnTo>
                  <a:lnTo>
                    <a:pt x="123177" y="7000824"/>
                  </a:lnTo>
                  <a:lnTo>
                    <a:pt x="125425" y="6998576"/>
                  </a:lnTo>
                  <a:lnTo>
                    <a:pt x="127660" y="6996328"/>
                  </a:lnTo>
                  <a:lnTo>
                    <a:pt x="129908" y="6996328"/>
                  </a:lnTo>
                  <a:lnTo>
                    <a:pt x="135509" y="7001942"/>
                  </a:lnTo>
                  <a:lnTo>
                    <a:pt x="136626" y="7003059"/>
                  </a:lnTo>
                  <a:lnTo>
                    <a:pt x="141109" y="7003059"/>
                  </a:lnTo>
                  <a:lnTo>
                    <a:pt x="143357" y="6998576"/>
                  </a:lnTo>
                  <a:lnTo>
                    <a:pt x="145592" y="6998576"/>
                  </a:lnTo>
                  <a:lnTo>
                    <a:pt x="145592" y="6991845"/>
                  </a:lnTo>
                  <a:close/>
                </a:path>
                <a:path w="201929" h="9835515" extrusionOk="0">
                  <a:moveTo>
                    <a:pt x="145656" y="7509853"/>
                  </a:moveTo>
                  <a:lnTo>
                    <a:pt x="143370" y="7507605"/>
                  </a:lnTo>
                  <a:lnTo>
                    <a:pt x="138925" y="7507605"/>
                  </a:lnTo>
                  <a:lnTo>
                    <a:pt x="138925" y="7514336"/>
                  </a:lnTo>
                  <a:lnTo>
                    <a:pt x="143370" y="7514336"/>
                  </a:lnTo>
                  <a:lnTo>
                    <a:pt x="145656" y="7512088"/>
                  </a:lnTo>
                  <a:lnTo>
                    <a:pt x="145656" y="7509853"/>
                  </a:lnTo>
                  <a:close/>
                </a:path>
                <a:path w="201929" h="9835515" extrusionOk="0">
                  <a:moveTo>
                    <a:pt x="146824" y="7234034"/>
                  </a:moveTo>
                  <a:lnTo>
                    <a:pt x="145656" y="7234034"/>
                  </a:lnTo>
                  <a:lnTo>
                    <a:pt x="143370" y="7234034"/>
                  </a:lnTo>
                  <a:lnTo>
                    <a:pt x="143370" y="7236269"/>
                  </a:lnTo>
                  <a:lnTo>
                    <a:pt x="144932" y="7237806"/>
                  </a:lnTo>
                  <a:lnTo>
                    <a:pt x="146824" y="7234034"/>
                  </a:lnTo>
                  <a:close/>
                </a:path>
                <a:path w="201929" h="9835515" extrusionOk="0">
                  <a:moveTo>
                    <a:pt x="159042" y="9597542"/>
                  </a:moveTo>
                  <a:lnTo>
                    <a:pt x="156794" y="9597542"/>
                  </a:lnTo>
                  <a:lnTo>
                    <a:pt x="156794" y="9602025"/>
                  </a:lnTo>
                  <a:lnTo>
                    <a:pt x="154559" y="9602025"/>
                  </a:lnTo>
                  <a:lnTo>
                    <a:pt x="154559" y="9604261"/>
                  </a:lnTo>
                  <a:lnTo>
                    <a:pt x="156794" y="9604261"/>
                  </a:lnTo>
                  <a:lnTo>
                    <a:pt x="159042" y="9602025"/>
                  </a:lnTo>
                  <a:lnTo>
                    <a:pt x="159042" y="9597542"/>
                  </a:lnTo>
                  <a:close/>
                </a:path>
                <a:path w="201929" h="9835515" extrusionOk="0">
                  <a:moveTo>
                    <a:pt x="165849" y="7808087"/>
                  </a:moveTo>
                  <a:lnTo>
                    <a:pt x="163563" y="7810335"/>
                  </a:lnTo>
                  <a:lnTo>
                    <a:pt x="165849" y="7808087"/>
                  </a:lnTo>
                  <a:close/>
                </a:path>
                <a:path w="201929" h="9835515" extrusionOk="0">
                  <a:moveTo>
                    <a:pt x="176987" y="9761233"/>
                  </a:moveTo>
                  <a:lnTo>
                    <a:pt x="174828" y="9763481"/>
                  </a:lnTo>
                  <a:lnTo>
                    <a:pt x="176987" y="9763481"/>
                  </a:lnTo>
                  <a:lnTo>
                    <a:pt x="176987" y="9761233"/>
                  </a:lnTo>
                  <a:close/>
                </a:path>
                <a:path w="201929" h="9835515" extrusionOk="0">
                  <a:moveTo>
                    <a:pt x="179311" y="7760995"/>
                  </a:moveTo>
                  <a:lnTo>
                    <a:pt x="174739" y="7759471"/>
                  </a:lnTo>
                  <a:lnTo>
                    <a:pt x="174739" y="7760995"/>
                  </a:lnTo>
                  <a:lnTo>
                    <a:pt x="179311" y="7760995"/>
                  </a:lnTo>
                  <a:close/>
                </a:path>
                <a:path w="201929" h="9835515" extrusionOk="0">
                  <a:moveTo>
                    <a:pt x="186004" y="9391231"/>
                  </a:moveTo>
                  <a:lnTo>
                    <a:pt x="185750" y="9390736"/>
                  </a:lnTo>
                  <a:lnTo>
                    <a:pt x="185750" y="9391485"/>
                  </a:lnTo>
                  <a:lnTo>
                    <a:pt x="186004" y="9391231"/>
                  </a:lnTo>
                  <a:close/>
                </a:path>
                <a:path w="201929" h="9835515" extrusionOk="0">
                  <a:moveTo>
                    <a:pt x="186042" y="7760995"/>
                  </a:moveTo>
                  <a:lnTo>
                    <a:pt x="179311" y="7760995"/>
                  </a:lnTo>
                  <a:lnTo>
                    <a:pt x="186042" y="7763243"/>
                  </a:lnTo>
                  <a:lnTo>
                    <a:pt x="186042" y="7760995"/>
                  </a:lnTo>
                  <a:close/>
                </a:path>
                <a:path w="201929" h="9835515" extrusionOk="0">
                  <a:moveTo>
                    <a:pt x="188290" y="9481287"/>
                  </a:moveTo>
                  <a:lnTo>
                    <a:pt x="187617" y="9483179"/>
                  </a:lnTo>
                  <a:lnTo>
                    <a:pt x="188290" y="9483179"/>
                  </a:lnTo>
                  <a:lnTo>
                    <a:pt x="188290" y="9481287"/>
                  </a:lnTo>
                  <a:close/>
                </a:path>
                <a:path w="201929" h="9835515" extrusionOk="0">
                  <a:moveTo>
                    <a:pt x="194894" y="8808212"/>
                  </a:moveTo>
                  <a:lnTo>
                    <a:pt x="192659" y="8805964"/>
                  </a:lnTo>
                  <a:lnTo>
                    <a:pt x="190411" y="8801481"/>
                  </a:lnTo>
                  <a:lnTo>
                    <a:pt x="188175" y="8801481"/>
                  </a:lnTo>
                  <a:lnTo>
                    <a:pt x="185940" y="8803716"/>
                  </a:lnTo>
                  <a:lnTo>
                    <a:pt x="185940" y="8805964"/>
                  </a:lnTo>
                  <a:lnTo>
                    <a:pt x="183692" y="8805964"/>
                  </a:lnTo>
                  <a:lnTo>
                    <a:pt x="183692" y="8808212"/>
                  </a:lnTo>
                  <a:lnTo>
                    <a:pt x="185940" y="8810447"/>
                  </a:lnTo>
                  <a:lnTo>
                    <a:pt x="192659" y="8810447"/>
                  </a:lnTo>
                  <a:lnTo>
                    <a:pt x="194894" y="8808212"/>
                  </a:lnTo>
                  <a:close/>
                </a:path>
                <a:path w="201929" h="9835515" extrusionOk="0">
                  <a:moveTo>
                    <a:pt x="197142" y="8758872"/>
                  </a:moveTo>
                  <a:lnTo>
                    <a:pt x="197040" y="8750503"/>
                  </a:lnTo>
                  <a:lnTo>
                    <a:pt x="196303" y="8742337"/>
                  </a:lnTo>
                  <a:lnTo>
                    <a:pt x="194310" y="8734590"/>
                  </a:lnTo>
                  <a:lnTo>
                    <a:pt x="190411" y="8727478"/>
                  </a:lnTo>
                  <a:lnTo>
                    <a:pt x="190411" y="8702815"/>
                  </a:lnTo>
                  <a:lnTo>
                    <a:pt x="188175" y="8700567"/>
                  </a:lnTo>
                  <a:lnTo>
                    <a:pt x="188175" y="8696084"/>
                  </a:lnTo>
                  <a:lnTo>
                    <a:pt x="190411" y="8691601"/>
                  </a:lnTo>
                  <a:lnTo>
                    <a:pt x="192659" y="8684870"/>
                  </a:lnTo>
                  <a:lnTo>
                    <a:pt x="188175" y="8671420"/>
                  </a:lnTo>
                  <a:lnTo>
                    <a:pt x="188175" y="8669172"/>
                  </a:lnTo>
                  <a:lnTo>
                    <a:pt x="185940" y="8666937"/>
                  </a:lnTo>
                  <a:lnTo>
                    <a:pt x="183692" y="8666937"/>
                  </a:lnTo>
                  <a:lnTo>
                    <a:pt x="181457" y="8669172"/>
                  </a:lnTo>
                  <a:lnTo>
                    <a:pt x="181457" y="8675903"/>
                  </a:lnTo>
                  <a:lnTo>
                    <a:pt x="176974" y="8680386"/>
                  </a:lnTo>
                  <a:lnTo>
                    <a:pt x="174726" y="8679269"/>
                  </a:lnTo>
                  <a:lnTo>
                    <a:pt x="174726" y="8767839"/>
                  </a:lnTo>
                  <a:lnTo>
                    <a:pt x="172491" y="8770087"/>
                  </a:lnTo>
                  <a:lnTo>
                    <a:pt x="170243" y="8770087"/>
                  </a:lnTo>
                  <a:lnTo>
                    <a:pt x="170243" y="8767839"/>
                  </a:lnTo>
                  <a:lnTo>
                    <a:pt x="172491" y="8767839"/>
                  </a:lnTo>
                  <a:lnTo>
                    <a:pt x="174726" y="8767839"/>
                  </a:lnTo>
                  <a:lnTo>
                    <a:pt x="174726" y="8679269"/>
                  </a:lnTo>
                  <a:lnTo>
                    <a:pt x="172491" y="8678151"/>
                  </a:lnTo>
                  <a:lnTo>
                    <a:pt x="165760" y="8675903"/>
                  </a:lnTo>
                  <a:lnTo>
                    <a:pt x="163525" y="8682634"/>
                  </a:lnTo>
                  <a:lnTo>
                    <a:pt x="161277" y="8687117"/>
                  </a:lnTo>
                  <a:lnTo>
                    <a:pt x="161277" y="8700567"/>
                  </a:lnTo>
                  <a:lnTo>
                    <a:pt x="163525" y="8705050"/>
                  </a:lnTo>
                  <a:lnTo>
                    <a:pt x="168008" y="8707298"/>
                  </a:lnTo>
                  <a:lnTo>
                    <a:pt x="168008" y="8709546"/>
                  </a:lnTo>
                  <a:lnTo>
                    <a:pt x="172491" y="8709546"/>
                  </a:lnTo>
                  <a:lnTo>
                    <a:pt x="172491" y="8714029"/>
                  </a:lnTo>
                  <a:lnTo>
                    <a:pt x="163525" y="8722995"/>
                  </a:lnTo>
                  <a:lnTo>
                    <a:pt x="161277" y="8727478"/>
                  </a:lnTo>
                  <a:lnTo>
                    <a:pt x="159042" y="8729726"/>
                  </a:lnTo>
                  <a:lnTo>
                    <a:pt x="156794" y="8734209"/>
                  </a:lnTo>
                  <a:lnTo>
                    <a:pt x="156794" y="8738692"/>
                  </a:lnTo>
                  <a:lnTo>
                    <a:pt x="161277" y="8743175"/>
                  </a:lnTo>
                  <a:lnTo>
                    <a:pt x="165760" y="8749906"/>
                  </a:lnTo>
                  <a:lnTo>
                    <a:pt x="159042" y="8756625"/>
                  </a:lnTo>
                  <a:lnTo>
                    <a:pt x="159042" y="8767839"/>
                  </a:lnTo>
                  <a:lnTo>
                    <a:pt x="161277" y="8770087"/>
                  </a:lnTo>
                  <a:lnTo>
                    <a:pt x="163525" y="8774570"/>
                  </a:lnTo>
                  <a:lnTo>
                    <a:pt x="163525" y="8783536"/>
                  </a:lnTo>
                  <a:lnTo>
                    <a:pt x="161277" y="8785784"/>
                  </a:lnTo>
                  <a:lnTo>
                    <a:pt x="156794" y="8788019"/>
                  </a:lnTo>
                  <a:lnTo>
                    <a:pt x="156794" y="8792515"/>
                  </a:lnTo>
                  <a:lnTo>
                    <a:pt x="159042" y="8794750"/>
                  </a:lnTo>
                  <a:lnTo>
                    <a:pt x="156794" y="8799233"/>
                  </a:lnTo>
                  <a:lnTo>
                    <a:pt x="159042" y="8801481"/>
                  </a:lnTo>
                  <a:lnTo>
                    <a:pt x="161277" y="8805964"/>
                  </a:lnTo>
                  <a:lnTo>
                    <a:pt x="163525" y="8812695"/>
                  </a:lnTo>
                  <a:lnTo>
                    <a:pt x="163525" y="8819413"/>
                  </a:lnTo>
                  <a:lnTo>
                    <a:pt x="165760" y="8819413"/>
                  </a:lnTo>
                  <a:lnTo>
                    <a:pt x="170243" y="8817178"/>
                  </a:lnTo>
                  <a:lnTo>
                    <a:pt x="174726" y="8817178"/>
                  </a:lnTo>
                  <a:lnTo>
                    <a:pt x="174726" y="8805964"/>
                  </a:lnTo>
                  <a:lnTo>
                    <a:pt x="176974" y="8803716"/>
                  </a:lnTo>
                  <a:lnTo>
                    <a:pt x="181457" y="8803716"/>
                  </a:lnTo>
                  <a:lnTo>
                    <a:pt x="181457" y="8799233"/>
                  </a:lnTo>
                  <a:lnTo>
                    <a:pt x="179209" y="8796998"/>
                  </a:lnTo>
                  <a:lnTo>
                    <a:pt x="174726" y="8794750"/>
                  </a:lnTo>
                  <a:lnTo>
                    <a:pt x="174726" y="8792515"/>
                  </a:lnTo>
                  <a:lnTo>
                    <a:pt x="192659" y="8792515"/>
                  </a:lnTo>
                  <a:lnTo>
                    <a:pt x="197142" y="8785784"/>
                  </a:lnTo>
                  <a:lnTo>
                    <a:pt x="197142" y="8758872"/>
                  </a:lnTo>
                  <a:close/>
                </a:path>
                <a:path w="201929" h="9835515" extrusionOk="0">
                  <a:moveTo>
                    <a:pt x="199377" y="8626577"/>
                  </a:moveTo>
                  <a:lnTo>
                    <a:pt x="197218" y="8624329"/>
                  </a:lnTo>
                  <a:lnTo>
                    <a:pt x="192773" y="8615362"/>
                  </a:lnTo>
                  <a:lnTo>
                    <a:pt x="192773" y="8604148"/>
                  </a:lnTo>
                  <a:lnTo>
                    <a:pt x="190487" y="8601900"/>
                  </a:lnTo>
                  <a:lnTo>
                    <a:pt x="188201" y="8601900"/>
                  </a:lnTo>
                  <a:lnTo>
                    <a:pt x="188201" y="8599665"/>
                  </a:lnTo>
                  <a:lnTo>
                    <a:pt x="183756" y="8599665"/>
                  </a:lnTo>
                  <a:lnTo>
                    <a:pt x="183756" y="8595182"/>
                  </a:lnTo>
                  <a:lnTo>
                    <a:pt x="186042" y="8592871"/>
                  </a:lnTo>
                  <a:lnTo>
                    <a:pt x="188201" y="8590686"/>
                  </a:lnTo>
                  <a:lnTo>
                    <a:pt x="188201" y="8581720"/>
                  </a:lnTo>
                  <a:lnTo>
                    <a:pt x="190487" y="8579485"/>
                  </a:lnTo>
                  <a:lnTo>
                    <a:pt x="192773" y="8574989"/>
                  </a:lnTo>
                  <a:lnTo>
                    <a:pt x="192773" y="8570506"/>
                  </a:lnTo>
                  <a:lnTo>
                    <a:pt x="194932" y="8566023"/>
                  </a:lnTo>
                  <a:lnTo>
                    <a:pt x="197218" y="8559292"/>
                  </a:lnTo>
                  <a:lnTo>
                    <a:pt x="197218" y="8554809"/>
                  </a:lnTo>
                  <a:lnTo>
                    <a:pt x="188201" y="8554809"/>
                  </a:lnTo>
                  <a:lnTo>
                    <a:pt x="186042" y="8552574"/>
                  </a:lnTo>
                  <a:lnTo>
                    <a:pt x="186042" y="8548091"/>
                  </a:lnTo>
                  <a:lnTo>
                    <a:pt x="188201" y="8548091"/>
                  </a:lnTo>
                  <a:lnTo>
                    <a:pt x="188201" y="8545843"/>
                  </a:lnTo>
                  <a:lnTo>
                    <a:pt x="190487" y="8543607"/>
                  </a:lnTo>
                  <a:lnTo>
                    <a:pt x="190487" y="8541360"/>
                  </a:lnTo>
                  <a:lnTo>
                    <a:pt x="194932" y="8536876"/>
                  </a:lnTo>
                  <a:lnTo>
                    <a:pt x="194932" y="8532393"/>
                  </a:lnTo>
                  <a:lnTo>
                    <a:pt x="190487" y="8527910"/>
                  </a:lnTo>
                  <a:lnTo>
                    <a:pt x="188201" y="8527910"/>
                  </a:lnTo>
                  <a:lnTo>
                    <a:pt x="188201" y="8518931"/>
                  </a:lnTo>
                  <a:lnTo>
                    <a:pt x="192773" y="8514448"/>
                  </a:lnTo>
                  <a:lnTo>
                    <a:pt x="192773" y="8500999"/>
                  </a:lnTo>
                  <a:lnTo>
                    <a:pt x="188201" y="8492020"/>
                  </a:lnTo>
                  <a:lnTo>
                    <a:pt x="183756" y="8487537"/>
                  </a:lnTo>
                  <a:lnTo>
                    <a:pt x="183756" y="8572754"/>
                  </a:lnTo>
                  <a:lnTo>
                    <a:pt x="181470" y="8574989"/>
                  </a:lnTo>
                  <a:lnTo>
                    <a:pt x="181470" y="8613115"/>
                  </a:lnTo>
                  <a:lnTo>
                    <a:pt x="181470" y="8615362"/>
                  </a:lnTo>
                  <a:lnTo>
                    <a:pt x="179311" y="8617598"/>
                  </a:lnTo>
                  <a:lnTo>
                    <a:pt x="179311" y="8619846"/>
                  </a:lnTo>
                  <a:lnTo>
                    <a:pt x="177025" y="8615362"/>
                  </a:lnTo>
                  <a:lnTo>
                    <a:pt x="177025" y="8617598"/>
                  </a:lnTo>
                  <a:lnTo>
                    <a:pt x="174739" y="8615362"/>
                  </a:lnTo>
                  <a:lnTo>
                    <a:pt x="172580" y="8615362"/>
                  </a:lnTo>
                  <a:lnTo>
                    <a:pt x="172580" y="8608631"/>
                  </a:lnTo>
                  <a:lnTo>
                    <a:pt x="179311" y="8608631"/>
                  </a:lnTo>
                  <a:lnTo>
                    <a:pt x="179311" y="8610879"/>
                  </a:lnTo>
                  <a:lnTo>
                    <a:pt x="181470" y="8613115"/>
                  </a:lnTo>
                  <a:lnTo>
                    <a:pt x="181470" y="8574989"/>
                  </a:lnTo>
                  <a:lnTo>
                    <a:pt x="179311" y="8574989"/>
                  </a:lnTo>
                  <a:lnTo>
                    <a:pt x="179311" y="8572754"/>
                  </a:lnTo>
                  <a:lnTo>
                    <a:pt x="177025" y="8572754"/>
                  </a:lnTo>
                  <a:lnTo>
                    <a:pt x="179311" y="8570506"/>
                  </a:lnTo>
                  <a:lnTo>
                    <a:pt x="179311" y="8572754"/>
                  </a:lnTo>
                  <a:lnTo>
                    <a:pt x="181470" y="8572754"/>
                  </a:lnTo>
                  <a:lnTo>
                    <a:pt x="183756" y="8572754"/>
                  </a:lnTo>
                  <a:lnTo>
                    <a:pt x="183756" y="8487537"/>
                  </a:lnTo>
                  <a:lnTo>
                    <a:pt x="187566" y="8483752"/>
                  </a:lnTo>
                  <a:lnTo>
                    <a:pt x="188201" y="8483117"/>
                  </a:lnTo>
                  <a:lnTo>
                    <a:pt x="192773" y="8478571"/>
                  </a:lnTo>
                  <a:lnTo>
                    <a:pt x="192773" y="8476323"/>
                  </a:lnTo>
                  <a:lnTo>
                    <a:pt x="190487" y="8471840"/>
                  </a:lnTo>
                  <a:lnTo>
                    <a:pt x="188201" y="8469605"/>
                  </a:lnTo>
                  <a:lnTo>
                    <a:pt x="194932" y="8462912"/>
                  </a:lnTo>
                  <a:lnTo>
                    <a:pt x="197218" y="8460626"/>
                  </a:lnTo>
                  <a:lnTo>
                    <a:pt x="197218" y="8458390"/>
                  </a:lnTo>
                  <a:lnTo>
                    <a:pt x="194932" y="8453907"/>
                  </a:lnTo>
                  <a:lnTo>
                    <a:pt x="197218" y="8447176"/>
                  </a:lnTo>
                  <a:lnTo>
                    <a:pt x="194932" y="8442693"/>
                  </a:lnTo>
                  <a:lnTo>
                    <a:pt x="192773" y="8435962"/>
                  </a:lnTo>
                  <a:lnTo>
                    <a:pt x="194932" y="8431479"/>
                  </a:lnTo>
                  <a:lnTo>
                    <a:pt x="194932" y="8422513"/>
                  </a:lnTo>
                  <a:lnTo>
                    <a:pt x="192773" y="8422513"/>
                  </a:lnTo>
                  <a:lnTo>
                    <a:pt x="192773" y="8418030"/>
                  </a:lnTo>
                  <a:lnTo>
                    <a:pt x="190487" y="8418030"/>
                  </a:lnTo>
                  <a:lnTo>
                    <a:pt x="190487" y="8415782"/>
                  </a:lnTo>
                  <a:lnTo>
                    <a:pt x="187566" y="8409406"/>
                  </a:lnTo>
                  <a:lnTo>
                    <a:pt x="187693" y="8403450"/>
                  </a:lnTo>
                  <a:lnTo>
                    <a:pt x="188201" y="8400047"/>
                  </a:lnTo>
                  <a:lnTo>
                    <a:pt x="188582" y="8397494"/>
                  </a:lnTo>
                  <a:lnTo>
                    <a:pt x="188201" y="8391118"/>
                  </a:lnTo>
                  <a:lnTo>
                    <a:pt x="188201" y="8388871"/>
                  </a:lnTo>
                  <a:lnTo>
                    <a:pt x="190487" y="8388871"/>
                  </a:lnTo>
                  <a:lnTo>
                    <a:pt x="192773" y="8387715"/>
                  </a:lnTo>
                  <a:lnTo>
                    <a:pt x="194932" y="8386635"/>
                  </a:lnTo>
                  <a:lnTo>
                    <a:pt x="194932" y="8370938"/>
                  </a:lnTo>
                  <a:lnTo>
                    <a:pt x="192773" y="8366455"/>
                  </a:lnTo>
                  <a:lnTo>
                    <a:pt x="192773" y="8361959"/>
                  </a:lnTo>
                  <a:lnTo>
                    <a:pt x="194932" y="8357476"/>
                  </a:lnTo>
                  <a:lnTo>
                    <a:pt x="197218" y="8355241"/>
                  </a:lnTo>
                  <a:lnTo>
                    <a:pt x="194932" y="8350758"/>
                  </a:lnTo>
                  <a:lnTo>
                    <a:pt x="194932" y="8344027"/>
                  </a:lnTo>
                  <a:lnTo>
                    <a:pt x="186042" y="8344027"/>
                  </a:lnTo>
                  <a:lnTo>
                    <a:pt x="183756" y="8341779"/>
                  </a:lnTo>
                  <a:lnTo>
                    <a:pt x="183756" y="8339544"/>
                  </a:lnTo>
                  <a:lnTo>
                    <a:pt x="186042" y="8339544"/>
                  </a:lnTo>
                  <a:lnTo>
                    <a:pt x="192773" y="8332813"/>
                  </a:lnTo>
                  <a:lnTo>
                    <a:pt x="192773" y="8323847"/>
                  </a:lnTo>
                  <a:lnTo>
                    <a:pt x="188201" y="8319363"/>
                  </a:lnTo>
                  <a:lnTo>
                    <a:pt x="188201" y="8310385"/>
                  </a:lnTo>
                  <a:lnTo>
                    <a:pt x="190487" y="8305901"/>
                  </a:lnTo>
                  <a:lnTo>
                    <a:pt x="188201" y="8301418"/>
                  </a:lnTo>
                  <a:lnTo>
                    <a:pt x="188201" y="8299183"/>
                  </a:lnTo>
                  <a:lnTo>
                    <a:pt x="186042" y="8296935"/>
                  </a:lnTo>
                  <a:lnTo>
                    <a:pt x="186042" y="8292452"/>
                  </a:lnTo>
                  <a:lnTo>
                    <a:pt x="183756" y="8292452"/>
                  </a:lnTo>
                  <a:lnTo>
                    <a:pt x="183756" y="8290204"/>
                  </a:lnTo>
                  <a:lnTo>
                    <a:pt x="186042" y="8290204"/>
                  </a:lnTo>
                  <a:lnTo>
                    <a:pt x="192773" y="8290204"/>
                  </a:lnTo>
                  <a:lnTo>
                    <a:pt x="192773" y="8274507"/>
                  </a:lnTo>
                  <a:lnTo>
                    <a:pt x="186042" y="8267789"/>
                  </a:lnTo>
                  <a:lnTo>
                    <a:pt x="188201" y="8263293"/>
                  </a:lnTo>
                  <a:lnTo>
                    <a:pt x="190487" y="8261058"/>
                  </a:lnTo>
                  <a:lnTo>
                    <a:pt x="190487" y="8249844"/>
                  </a:lnTo>
                  <a:lnTo>
                    <a:pt x="192773" y="8245361"/>
                  </a:lnTo>
                  <a:lnTo>
                    <a:pt x="194932" y="8238630"/>
                  </a:lnTo>
                  <a:lnTo>
                    <a:pt x="192773" y="8229663"/>
                  </a:lnTo>
                  <a:lnTo>
                    <a:pt x="194932" y="8222932"/>
                  </a:lnTo>
                  <a:lnTo>
                    <a:pt x="192773" y="8220697"/>
                  </a:lnTo>
                  <a:lnTo>
                    <a:pt x="192773" y="8218449"/>
                  </a:lnTo>
                  <a:lnTo>
                    <a:pt x="188201" y="8211718"/>
                  </a:lnTo>
                  <a:lnTo>
                    <a:pt x="188201" y="8169122"/>
                  </a:lnTo>
                  <a:lnTo>
                    <a:pt x="186042" y="8164627"/>
                  </a:lnTo>
                  <a:lnTo>
                    <a:pt x="181470" y="8160144"/>
                  </a:lnTo>
                  <a:lnTo>
                    <a:pt x="181470" y="8153425"/>
                  </a:lnTo>
                  <a:lnTo>
                    <a:pt x="190487" y="8139963"/>
                  </a:lnTo>
                  <a:lnTo>
                    <a:pt x="188201" y="8133245"/>
                  </a:lnTo>
                  <a:lnTo>
                    <a:pt x="188201" y="8124266"/>
                  </a:lnTo>
                  <a:lnTo>
                    <a:pt x="186042" y="8124266"/>
                  </a:lnTo>
                  <a:lnTo>
                    <a:pt x="181470" y="8119783"/>
                  </a:lnTo>
                  <a:lnTo>
                    <a:pt x="181470" y="8117548"/>
                  </a:lnTo>
                  <a:lnTo>
                    <a:pt x="183756" y="8115300"/>
                  </a:lnTo>
                  <a:lnTo>
                    <a:pt x="181470" y="8110817"/>
                  </a:lnTo>
                  <a:lnTo>
                    <a:pt x="183756" y="8108569"/>
                  </a:lnTo>
                  <a:lnTo>
                    <a:pt x="186042" y="8108569"/>
                  </a:lnTo>
                  <a:lnTo>
                    <a:pt x="188201" y="8106334"/>
                  </a:lnTo>
                  <a:lnTo>
                    <a:pt x="188201" y="8097355"/>
                  </a:lnTo>
                  <a:lnTo>
                    <a:pt x="183756" y="8092872"/>
                  </a:lnTo>
                  <a:lnTo>
                    <a:pt x="190487" y="8086153"/>
                  </a:lnTo>
                  <a:lnTo>
                    <a:pt x="190487" y="8083905"/>
                  </a:lnTo>
                  <a:lnTo>
                    <a:pt x="188201" y="8079422"/>
                  </a:lnTo>
                  <a:lnTo>
                    <a:pt x="183756" y="8077174"/>
                  </a:lnTo>
                  <a:lnTo>
                    <a:pt x="183756" y="8072691"/>
                  </a:lnTo>
                  <a:lnTo>
                    <a:pt x="186042" y="8068208"/>
                  </a:lnTo>
                  <a:lnTo>
                    <a:pt x="188201" y="8068208"/>
                  </a:lnTo>
                  <a:lnTo>
                    <a:pt x="188201" y="8061477"/>
                  </a:lnTo>
                  <a:lnTo>
                    <a:pt x="183756" y="8056994"/>
                  </a:lnTo>
                  <a:lnTo>
                    <a:pt x="181470" y="8056994"/>
                  </a:lnTo>
                  <a:lnTo>
                    <a:pt x="179311" y="8054822"/>
                  </a:lnTo>
                  <a:lnTo>
                    <a:pt x="179311" y="8355241"/>
                  </a:lnTo>
                  <a:lnTo>
                    <a:pt x="179311" y="8357476"/>
                  </a:lnTo>
                  <a:lnTo>
                    <a:pt x="177025" y="8357476"/>
                  </a:lnTo>
                  <a:lnTo>
                    <a:pt x="177025" y="8355241"/>
                  </a:lnTo>
                  <a:lnTo>
                    <a:pt x="174739" y="8355241"/>
                  </a:lnTo>
                  <a:lnTo>
                    <a:pt x="174739" y="8523414"/>
                  </a:lnTo>
                  <a:lnTo>
                    <a:pt x="174739" y="8525662"/>
                  </a:lnTo>
                  <a:lnTo>
                    <a:pt x="172580" y="8525662"/>
                  </a:lnTo>
                  <a:lnTo>
                    <a:pt x="172580" y="8523414"/>
                  </a:lnTo>
                  <a:lnTo>
                    <a:pt x="174739" y="8523414"/>
                  </a:lnTo>
                  <a:lnTo>
                    <a:pt x="174739" y="8355241"/>
                  </a:lnTo>
                  <a:lnTo>
                    <a:pt x="174739" y="8352993"/>
                  </a:lnTo>
                  <a:lnTo>
                    <a:pt x="177025" y="8352993"/>
                  </a:lnTo>
                  <a:lnTo>
                    <a:pt x="179311" y="8355241"/>
                  </a:lnTo>
                  <a:lnTo>
                    <a:pt x="179311" y="8054822"/>
                  </a:lnTo>
                  <a:lnTo>
                    <a:pt x="177025" y="8052511"/>
                  </a:lnTo>
                  <a:lnTo>
                    <a:pt x="177025" y="8050263"/>
                  </a:lnTo>
                  <a:lnTo>
                    <a:pt x="183756" y="8043545"/>
                  </a:lnTo>
                  <a:lnTo>
                    <a:pt x="186042" y="8039062"/>
                  </a:lnTo>
                  <a:lnTo>
                    <a:pt x="183756" y="8036814"/>
                  </a:lnTo>
                  <a:lnTo>
                    <a:pt x="183756" y="8023365"/>
                  </a:lnTo>
                  <a:lnTo>
                    <a:pt x="188201" y="8016634"/>
                  </a:lnTo>
                  <a:lnTo>
                    <a:pt x="186042" y="8009903"/>
                  </a:lnTo>
                  <a:lnTo>
                    <a:pt x="186042" y="8005419"/>
                  </a:lnTo>
                  <a:lnTo>
                    <a:pt x="183756" y="7996453"/>
                  </a:lnTo>
                  <a:lnTo>
                    <a:pt x="183756" y="7974025"/>
                  </a:lnTo>
                  <a:lnTo>
                    <a:pt x="181470" y="7967294"/>
                  </a:lnTo>
                  <a:lnTo>
                    <a:pt x="179311" y="7962811"/>
                  </a:lnTo>
                  <a:lnTo>
                    <a:pt x="177025" y="7960576"/>
                  </a:lnTo>
                  <a:lnTo>
                    <a:pt x="177025" y="7958328"/>
                  </a:lnTo>
                  <a:lnTo>
                    <a:pt x="174739" y="7956093"/>
                  </a:lnTo>
                  <a:lnTo>
                    <a:pt x="174739" y="7949362"/>
                  </a:lnTo>
                  <a:lnTo>
                    <a:pt x="177025" y="7947114"/>
                  </a:lnTo>
                  <a:lnTo>
                    <a:pt x="179311" y="7942631"/>
                  </a:lnTo>
                  <a:lnTo>
                    <a:pt x="179311" y="7935912"/>
                  </a:lnTo>
                  <a:lnTo>
                    <a:pt x="172580" y="7929181"/>
                  </a:lnTo>
                  <a:lnTo>
                    <a:pt x="172580" y="8350758"/>
                  </a:lnTo>
                  <a:lnTo>
                    <a:pt x="172580" y="8352993"/>
                  </a:lnTo>
                  <a:lnTo>
                    <a:pt x="172580" y="8444941"/>
                  </a:lnTo>
                  <a:lnTo>
                    <a:pt x="172580" y="8447176"/>
                  </a:lnTo>
                  <a:lnTo>
                    <a:pt x="168008" y="8447176"/>
                  </a:lnTo>
                  <a:lnTo>
                    <a:pt x="168008" y="8442693"/>
                  </a:lnTo>
                  <a:lnTo>
                    <a:pt x="170294" y="8442693"/>
                  </a:lnTo>
                  <a:lnTo>
                    <a:pt x="172580" y="8444941"/>
                  </a:lnTo>
                  <a:lnTo>
                    <a:pt x="172580" y="8352993"/>
                  </a:lnTo>
                  <a:lnTo>
                    <a:pt x="170294" y="8352993"/>
                  </a:lnTo>
                  <a:lnTo>
                    <a:pt x="172580" y="8350758"/>
                  </a:lnTo>
                  <a:lnTo>
                    <a:pt x="172580" y="7929181"/>
                  </a:lnTo>
                  <a:lnTo>
                    <a:pt x="172580" y="7922450"/>
                  </a:lnTo>
                  <a:lnTo>
                    <a:pt x="177025" y="7917967"/>
                  </a:lnTo>
                  <a:lnTo>
                    <a:pt x="179311" y="7911236"/>
                  </a:lnTo>
                  <a:lnTo>
                    <a:pt x="179311" y="7906753"/>
                  </a:lnTo>
                  <a:lnTo>
                    <a:pt x="181470" y="7900022"/>
                  </a:lnTo>
                  <a:lnTo>
                    <a:pt x="179311" y="7893304"/>
                  </a:lnTo>
                  <a:lnTo>
                    <a:pt x="179311" y="7884325"/>
                  </a:lnTo>
                  <a:lnTo>
                    <a:pt x="172580" y="7884325"/>
                  </a:lnTo>
                  <a:lnTo>
                    <a:pt x="172580" y="7886573"/>
                  </a:lnTo>
                  <a:lnTo>
                    <a:pt x="165849" y="7886573"/>
                  </a:lnTo>
                  <a:lnTo>
                    <a:pt x="165849" y="7884325"/>
                  </a:lnTo>
                  <a:lnTo>
                    <a:pt x="170294" y="7875359"/>
                  </a:lnTo>
                  <a:lnTo>
                    <a:pt x="168008" y="7868628"/>
                  </a:lnTo>
                  <a:lnTo>
                    <a:pt x="165849" y="7866393"/>
                  </a:lnTo>
                  <a:lnTo>
                    <a:pt x="168008" y="7864221"/>
                  </a:lnTo>
                  <a:lnTo>
                    <a:pt x="177025" y="7855178"/>
                  </a:lnTo>
                  <a:lnTo>
                    <a:pt x="177025" y="7848447"/>
                  </a:lnTo>
                  <a:lnTo>
                    <a:pt x="172580" y="7841729"/>
                  </a:lnTo>
                  <a:lnTo>
                    <a:pt x="170294" y="7839481"/>
                  </a:lnTo>
                  <a:lnTo>
                    <a:pt x="170294" y="7830515"/>
                  </a:lnTo>
                  <a:lnTo>
                    <a:pt x="174739" y="7821549"/>
                  </a:lnTo>
                  <a:lnTo>
                    <a:pt x="177025" y="7819301"/>
                  </a:lnTo>
                  <a:lnTo>
                    <a:pt x="177025" y="7814818"/>
                  </a:lnTo>
                  <a:lnTo>
                    <a:pt x="174739" y="7810335"/>
                  </a:lnTo>
                  <a:lnTo>
                    <a:pt x="177025" y="7803604"/>
                  </a:lnTo>
                  <a:lnTo>
                    <a:pt x="177025" y="7792390"/>
                  </a:lnTo>
                  <a:lnTo>
                    <a:pt x="174739" y="7790154"/>
                  </a:lnTo>
                  <a:lnTo>
                    <a:pt x="170294" y="7783423"/>
                  </a:lnTo>
                  <a:lnTo>
                    <a:pt x="170294" y="7765478"/>
                  </a:lnTo>
                  <a:lnTo>
                    <a:pt x="168008" y="7763243"/>
                  </a:lnTo>
                  <a:lnTo>
                    <a:pt x="168008" y="7805852"/>
                  </a:lnTo>
                  <a:lnTo>
                    <a:pt x="168008" y="7812570"/>
                  </a:lnTo>
                  <a:lnTo>
                    <a:pt x="163563" y="7812570"/>
                  </a:lnTo>
                  <a:lnTo>
                    <a:pt x="163563" y="7810335"/>
                  </a:lnTo>
                  <a:lnTo>
                    <a:pt x="163563" y="7808087"/>
                  </a:lnTo>
                  <a:lnTo>
                    <a:pt x="165849" y="7808023"/>
                  </a:lnTo>
                  <a:lnTo>
                    <a:pt x="168008" y="7805852"/>
                  </a:lnTo>
                  <a:lnTo>
                    <a:pt x="168008" y="7763243"/>
                  </a:lnTo>
                  <a:lnTo>
                    <a:pt x="163563" y="7760995"/>
                  </a:lnTo>
                  <a:lnTo>
                    <a:pt x="165849" y="7758760"/>
                  </a:lnTo>
                  <a:lnTo>
                    <a:pt x="165849" y="7756512"/>
                  </a:lnTo>
                  <a:lnTo>
                    <a:pt x="172580" y="7758760"/>
                  </a:lnTo>
                  <a:lnTo>
                    <a:pt x="174739" y="7759471"/>
                  </a:lnTo>
                  <a:lnTo>
                    <a:pt x="174739" y="7758760"/>
                  </a:lnTo>
                  <a:lnTo>
                    <a:pt x="179311" y="7754264"/>
                  </a:lnTo>
                  <a:lnTo>
                    <a:pt x="181470" y="7749781"/>
                  </a:lnTo>
                  <a:lnTo>
                    <a:pt x="183756" y="7748664"/>
                  </a:lnTo>
                  <a:lnTo>
                    <a:pt x="186042" y="7747546"/>
                  </a:lnTo>
                  <a:lnTo>
                    <a:pt x="192773" y="7745298"/>
                  </a:lnTo>
                  <a:lnTo>
                    <a:pt x="192773" y="7727366"/>
                  </a:lnTo>
                  <a:lnTo>
                    <a:pt x="190487" y="7722883"/>
                  </a:lnTo>
                  <a:lnTo>
                    <a:pt x="186042" y="7718387"/>
                  </a:lnTo>
                  <a:lnTo>
                    <a:pt x="183756" y="7718387"/>
                  </a:lnTo>
                  <a:lnTo>
                    <a:pt x="183756" y="7716152"/>
                  </a:lnTo>
                  <a:lnTo>
                    <a:pt x="186042" y="7713904"/>
                  </a:lnTo>
                  <a:lnTo>
                    <a:pt x="192773" y="7713904"/>
                  </a:lnTo>
                  <a:lnTo>
                    <a:pt x="192773" y="7711668"/>
                  </a:lnTo>
                  <a:lnTo>
                    <a:pt x="194932" y="7709421"/>
                  </a:lnTo>
                  <a:lnTo>
                    <a:pt x="190487" y="7704937"/>
                  </a:lnTo>
                  <a:lnTo>
                    <a:pt x="188201" y="7704937"/>
                  </a:lnTo>
                  <a:lnTo>
                    <a:pt x="188201" y="7684757"/>
                  </a:lnTo>
                  <a:lnTo>
                    <a:pt x="183756" y="7682509"/>
                  </a:lnTo>
                  <a:lnTo>
                    <a:pt x="181470" y="7682509"/>
                  </a:lnTo>
                  <a:lnTo>
                    <a:pt x="179311" y="7680274"/>
                  </a:lnTo>
                  <a:lnTo>
                    <a:pt x="174739" y="7680274"/>
                  </a:lnTo>
                  <a:lnTo>
                    <a:pt x="172580" y="7675791"/>
                  </a:lnTo>
                  <a:lnTo>
                    <a:pt x="174739" y="7673543"/>
                  </a:lnTo>
                  <a:lnTo>
                    <a:pt x="174739" y="7671295"/>
                  </a:lnTo>
                  <a:lnTo>
                    <a:pt x="181470" y="7671295"/>
                  </a:lnTo>
                  <a:lnTo>
                    <a:pt x="183756" y="7671295"/>
                  </a:lnTo>
                  <a:lnTo>
                    <a:pt x="186042" y="7671295"/>
                  </a:lnTo>
                  <a:lnTo>
                    <a:pt x="188201" y="7669060"/>
                  </a:lnTo>
                  <a:lnTo>
                    <a:pt x="188201" y="7664577"/>
                  </a:lnTo>
                  <a:lnTo>
                    <a:pt x="190487" y="7662329"/>
                  </a:lnTo>
                  <a:lnTo>
                    <a:pt x="190487" y="7657846"/>
                  </a:lnTo>
                  <a:lnTo>
                    <a:pt x="183756" y="7651115"/>
                  </a:lnTo>
                  <a:lnTo>
                    <a:pt x="186042" y="7646632"/>
                  </a:lnTo>
                  <a:lnTo>
                    <a:pt x="186042" y="7642149"/>
                  </a:lnTo>
                  <a:lnTo>
                    <a:pt x="187566" y="7635418"/>
                  </a:lnTo>
                  <a:lnTo>
                    <a:pt x="188455" y="7628699"/>
                  </a:lnTo>
                  <a:lnTo>
                    <a:pt x="188201" y="7621968"/>
                  </a:lnTo>
                  <a:lnTo>
                    <a:pt x="186042" y="7615237"/>
                  </a:lnTo>
                  <a:lnTo>
                    <a:pt x="186042" y="7610754"/>
                  </a:lnTo>
                  <a:lnTo>
                    <a:pt x="188201" y="7608519"/>
                  </a:lnTo>
                  <a:lnTo>
                    <a:pt x="188201" y="7606271"/>
                  </a:lnTo>
                  <a:lnTo>
                    <a:pt x="186042" y="7601788"/>
                  </a:lnTo>
                  <a:lnTo>
                    <a:pt x="186042" y="7597305"/>
                  </a:lnTo>
                  <a:lnTo>
                    <a:pt x="183756" y="7592822"/>
                  </a:lnTo>
                  <a:lnTo>
                    <a:pt x="181470" y="7590574"/>
                  </a:lnTo>
                  <a:lnTo>
                    <a:pt x="183756" y="7586091"/>
                  </a:lnTo>
                  <a:lnTo>
                    <a:pt x="183756" y="7579360"/>
                  </a:lnTo>
                  <a:lnTo>
                    <a:pt x="186042" y="7577125"/>
                  </a:lnTo>
                  <a:lnTo>
                    <a:pt x="186042" y="7568146"/>
                  </a:lnTo>
                  <a:lnTo>
                    <a:pt x="181470" y="7568146"/>
                  </a:lnTo>
                  <a:lnTo>
                    <a:pt x="179311" y="7570394"/>
                  </a:lnTo>
                  <a:lnTo>
                    <a:pt x="174739" y="7572629"/>
                  </a:lnTo>
                  <a:lnTo>
                    <a:pt x="172580" y="7574877"/>
                  </a:lnTo>
                  <a:lnTo>
                    <a:pt x="172580" y="7554696"/>
                  </a:lnTo>
                  <a:lnTo>
                    <a:pt x="170294" y="7556932"/>
                  </a:lnTo>
                  <a:lnTo>
                    <a:pt x="165785" y="7556906"/>
                  </a:lnTo>
                  <a:lnTo>
                    <a:pt x="161404" y="7554696"/>
                  </a:lnTo>
                  <a:lnTo>
                    <a:pt x="161404" y="7550213"/>
                  </a:lnTo>
                  <a:lnTo>
                    <a:pt x="165785" y="7545794"/>
                  </a:lnTo>
                  <a:lnTo>
                    <a:pt x="168008" y="7545730"/>
                  </a:lnTo>
                  <a:lnTo>
                    <a:pt x="170294" y="7543482"/>
                  </a:lnTo>
                  <a:lnTo>
                    <a:pt x="172580" y="7543482"/>
                  </a:lnTo>
                  <a:lnTo>
                    <a:pt x="177025" y="7541234"/>
                  </a:lnTo>
                  <a:lnTo>
                    <a:pt x="179311" y="7541234"/>
                  </a:lnTo>
                  <a:lnTo>
                    <a:pt x="183756" y="7536751"/>
                  </a:lnTo>
                  <a:lnTo>
                    <a:pt x="183756" y="7518819"/>
                  </a:lnTo>
                  <a:lnTo>
                    <a:pt x="181470" y="7514336"/>
                  </a:lnTo>
                  <a:lnTo>
                    <a:pt x="179311" y="7507605"/>
                  </a:lnTo>
                  <a:lnTo>
                    <a:pt x="179311" y="7500874"/>
                  </a:lnTo>
                  <a:lnTo>
                    <a:pt x="181470" y="7496391"/>
                  </a:lnTo>
                  <a:lnTo>
                    <a:pt x="181470" y="7494156"/>
                  </a:lnTo>
                  <a:lnTo>
                    <a:pt x="177025" y="7489660"/>
                  </a:lnTo>
                  <a:lnTo>
                    <a:pt x="174739" y="7485177"/>
                  </a:lnTo>
                  <a:lnTo>
                    <a:pt x="177025" y="7480694"/>
                  </a:lnTo>
                  <a:lnTo>
                    <a:pt x="177025" y="7476210"/>
                  </a:lnTo>
                  <a:lnTo>
                    <a:pt x="179311" y="7471727"/>
                  </a:lnTo>
                  <a:lnTo>
                    <a:pt x="179311" y="7462761"/>
                  </a:lnTo>
                  <a:lnTo>
                    <a:pt x="183756" y="7458265"/>
                  </a:lnTo>
                  <a:lnTo>
                    <a:pt x="183756" y="7453782"/>
                  </a:lnTo>
                  <a:lnTo>
                    <a:pt x="186042" y="7449299"/>
                  </a:lnTo>
                  <a:lnTo>
                    <a:pt x="186042" y="7444816"/>
                  </a:lnTo>
                  <a:lnTo>
                    <a:pt x="183756" y="7440333"/>
                  </a:lnTo>
                  <a:lnTo>
                    <a:pt x="181470" y="7433602"/>
                  </a:lnTo>
                  <a:lnTo>
                    <a:pt x="181470" y="7429119"/>
                  </a:lnTo>
                  <a:lnTo>
                    <a:pt x="179311" y="7424636"/>
                  </a:lnTo>
                  <a:lnTo>
                    <a:pt x="179311" y="7420153"/>
                  </a:lnTo>
                  <a:lnTo>
                    <a:pt x="174739" y="7415670"/>
                  </a:lnTo>
                  <a:lnTo>
                    <a:pt x="174739" y="7408939"/>
                  </a:lnTo>
                  <a:lnTo>
                    <a:pt x="174739" y="7406691"/>
                  </a:lnTo>
                  <a:lnTo>
                    <a:pt x="177025" y="7406691"/>
                  </a:lnTo>
                  <a:lnTo>
                    <a:pt x="181470" y="7402208"/>
                  </a:lnTo>
                  <a:lnTo>
                    <a:pt x="177025" y="7399972"/>
                  </a:lnTo>
                  <a:lnTo>
                    <a:pt x="174739" y="7399972"/>
                  </a:lnTo>
                  <a:lnTo>
                    <a:pt x="168008" y="7393241"/>
                  </a:lnTo>
                  <a:lnTo>
                    <a:pt x="168008" y="7390993"/>
                  </a:lnTo>
                  <a:lnTo>
                    <a:pt x="170294" y="7388758"/>
                  </a:lnTo>
                  <a:lnTo>
                    <a:pt x="170294" y="7386510"/>
                  </a:lnTo>
                  <a:lnTo>
                    <a:pt x="172580" y="7386510"/>
                  </a:lnTo>
                  <a:lnTo>
                    <a:pt x="172580" y="7384275"/>
                  </a:lnTo>
                  <a:lnTo>
                    <a:pt x="170294" y="7379792"/>
                  </a:lnTo>
                  <a:lnTo>
                    <a:pt x="172580" y="7377544"/>
                  </a:lnTo>
                  <a:lnTo>
                    <a:pt x="174739" y="7373061"/>
                  </a:lnTo>
                  <a:lnTo>
                    <a:pt x="179311" y="7366330"/>
                  </a:lnTo>
                  <a:lnTo>
                    <a:pt x="181470" y="7359599"/>
                  </a:lnTo>
                  <a:lnTo>
                    <a:pt x="174739" y="7346150"/>
                  </a:lnTo>
                  <a:lnTo>
                    <a:pt x="174739" y="7339419"/>
                  </a:lnTo>
                  <a:lnTo>
                    <a:pt x="179311" y="7330453"/>
                  </a:lnTo>
                  <a:lnTo>
                    <a:pt x="179311" y="7325969"/>
                  </a:lnTo>
                  <a:lnTo>
                    <a:pt x="172580" y="7319238"/>
                  </a:lnTo>
                  <a:lnTo>
                    <a:pt x="172580" y="7314755"/>
                  </a:lnTo>
                  <a:lnTo>
                    <a:pt x="174739" y="7312520"/>
                  </a:lnTo>
                  <a:lnTo>
                    <a:pt x="174739" y="7303541"/>
                  </a:lnTo>
                  <a:lnTo>
                    <a:pt x="170294" y="7294575"/>
                  </a:lnTo>
                  <a:lnTo>
                    <a:pt x="170294" y="7292327"/>
                  </a:lnTo>
                  <a:lnTo>
                    <a:pt x="168008" y="7292327"/>
                  </a:lnTo>
                  <a:lnTo>
                    <a:pt x="168008" y="7290092"/>
                  </a:lnTo>
                  <a:lnTo>
                    <a:pt x="170294" y="7290092"/>
                  </a:lnTo>
                  <a:lnTo>
                    <a:pt x="172580" y="7287844"/>
                  </a:lnTo>
                  <a:lnTo>
                    <a:pt x="172580" y="7281126"/>
                  </a:lnTo>
                  <a:lnTo>
                    <a:pt x="177025" y="7267664"/>
                  </a:lnTo>
                  <a:lnTo>
                    <a:pt x="177025" y="7263181"/>
                  </a:lnTo>
                  <a:lnTo>
                    <a:pt x="174739" y="7263181"/>
                  </a:lnTo>
                  <a:lnTo>
                    <a:pt x="174739" y="7258698"/>
                  </a:lnTo>
                  <a:lnTo>
                    <a:pt x="172580" y="7258698"/>
                  </a:lnTo>
                  <a:lnTo>
                    <a:pt x="168008" y="7254214"/>
                  </a:lnTo>
                  <a:lnTo>
                    <a:pt x="168008" y="7249731"/>
                  </a:lnTo>
                  <a:lnTo>
                    <a:pt x="170294" y="7247483"/>
                  </a:lnTo>
                  <a:lnTo>
                    <a:pt x="170294" y="7245236"/>
                  </a:lnTo>
                  <a:lnTo>
                    <a:pt x="172580" y="7245236"/>
                  </a:lnTo>
                  <a:lnTo>
                    <a:pt x="172580" y="7238517"/>
                  </a:lnTo>
                  <a:lnTo>
                    <a:pt x="165849" y="7225055"/>
                  </a:lnTo>
                  <a:lnTo>
                    <a:pt x="165849" y="7222820"/>
                  </a:lnTo>
                  <a:lnTo>
                    <a:pt x="168008" y="7218337"/>
                  </a:lnTo>
                  <a:lnTo>
                    <a:pt x="165849" y="7216089"/>
                  </a:lnTo>
                  <a:lnTo>
                    <a:pt x="165849" y="7211606"/>
                  </a:lnTo>
                  <a:lnTo>
                    <a:pt x="163563" y="7211606"/>
                  </a:lnTo>
                  <a:lnTo>
                    <a:pt x="163563" y="7209371"/>
                  </a:lnTo>
                  <a:lnTo>
                    <a:pt x="165849" y="7208215"/>
                  </a:lnTo>
                  <a:lnTo>
                    <a:pt x="168008" y="7207123"/>
                  </a:lnTo>
                  <a:lnTo>
                    <a:pt x="170294" y="7204875"/>
                  </a:lnTo>
                  <a:lnTo>
                    <a:pt x="170294" y="7195909"/>
                  </a:lnTo>
                  <a:lnTo>
                    <a:pt x="172580" y="7189178"/>
                  </a:lnTo>
                  <a:lnTo>
                    <a:pt x="168008" y="7186943"/>
                  </a:lnTo>
                  <a:lnTo>
                    <a:pt x="165849" y="7184695"/>
                  </a:lnTo>
                  <a:lnTo>
                    <a:pt x="165849" y="7182459"/>
                  </a:lnTo>
                  <a:lnTo>
                    <a:pt x="170294" y="7175728"/>
                  </a:lnTo>
                  <a:lnTo>
                    <a:pt x="170294" y="7166762"/>
                  </a:lnTo>
                  <a:lnTo>
                    <a:pt x="168008" y="7160031"/>
                  </a:lnTo>
                  <a:lnTo>
                    <a:pt x="168008" y="7157783"/>
                  </a:lnTo>
                  <a:lnTo>
                    <a:pt x="165849" y="7155548"/>
                  </a:lnTo>
                  <a:lnTo>
                    <a:pt x="163563" y="7155548"/>
                  </a:lnTo>
                  <a:lnTo>
                    <a:pt x="161404" y="7153300"/>
                  </a:lnTo>
                  <a:lnTo>
                    <a:pt x="156832" y="7153300"/>
                  </a:lnTo>
                  <a:lnTo>
                    <a:pt x="156832" y="7151065"/>
                  </a:lnTo>
                  <a:lnTo>
                    <a:pt x="159118" y="7148817"/>
                  </a:lnTo>
                  <a:lnTo>
                    <a:pt x="163563" y="7148817"/>
                  </a:lnTo>
                  <a:lnTo>
                    <a:pt x="165849" y="7146569"/>
                  </a:lnTo>
                  <a:lnTo>
                    <a:pt x="170294" y="7144334"/>
                  </a:lnTo>
                  <a:lnTo>
                    <a:pt x="172580" y="7139851"/>
                  </a:lnTo>
                  <a:lnTo>
                    <a:pt x="172580" y="7130885"/>
                  </a:lnTo>
                  <a:lnTo>
                    <a:pt x="168008" y="7130885"/>
                  </a:lnTo>
                  <a:lnTo>
                    <a:pt x="165849" y="7133120"/>
                  </a:lnTo>
                  <a:lnTo>
                    <a:pt x="165849" y="7137603"/>
                  </a:lnTo>
                  <a:lnTo>
                    <a:pt x="163563" y="7142086"/>
                  </a:lnTo>
                  <a:lnTo>
                    <a:pt x="161404" y="7144334"/>
                  </a:lnTo>
                  <a:lnTo>
                    <a:pt x="156832" y="7144334"/>
                  </a:lnTo>
                  <a:lnTo>
                    <a:pt x="152387" y="7139851"/>
                  </a:lnTo>
                  <a:lnTo>
                    <a:pt x="152387" y="7128637"/>
                  </a:lnTo>
                  <a:lnTo>
                    <a:pt x="154673" y="7126389"/>
                  </a:lnTo>
                  <a:lnTo>
                    <a:pt x="156832" y="7121906"/>
                  </a:lnTo>
                  <a:lnTo>
                    <a:pt x="154673" y="7119671"/>
                  </a:lnTo>
                  <a:lnTo>
                    <a:pt x="154673" y="7117423"/>
                  </a:lnTo>
                  <a:lnTo>
                    <a:pt x="156832" y="7115188"/>
                  </a:lnTo>
                  <a:lnTo>
                    <a:pt x="159118" y="7110692"/>
                  </a:lnTo>
                  <a:lnTo>
                    <a:pt x="156832" y="7103973"/>
                  </a:lnTo>
                  <a:lnTo>
                    <a:pt x="161404" y="7099490"/>
                  </a:lnTo>
                  <a:lnTo>
                    <a:pt x="162293" y="7091426"/>
                  </a:lnTo>
                  <a:lnTo>
                    <a:pt x="164198" y="7083793"/>
                  </a:lnTo>
                  <a:lnTo>
                    <a:pt x="165087" y="7076148"/>
                  </a:lnTo>
                  <a:lnTo>
                    <a:pt x="163563" y="7068096"/>
                  </a:lnTo>
                  <a:lnTo>
                    <a:pt x="163563" y="7052399"/>
                  </a:lnTo>
                  <a:lnTo>
                    <a:pt x="156832" y="7038937"/>
                  </a:lnTo>
                  <a:lnTo>
                    <a:pt x="159118" y="7032218"/>
                  </a:lnTo>
                  <a:lnTo>
                    <a:pt x="165849" y="7027723"/>
                  </a:lnTo>
                  <a:lnTo>
                    <a:pt x="165849" y="7025487"/>
                  </a:lnTo>
                  <a:lnTo>
                    <a:pt x="168008" y="7023240"/>
                  </a:lnTo>
                  <a:lnTo>
                    <a:pt x="165849" y="7018756"/>
                  </a:lnTo>
                  <a:lnTo>
                    <a:pt x="163563" y="7016521"/>
                  </a:lnTo>
                  <a:lnTo>
                    <a:pt x="163563" y="7014273"/>
                  </a:lnTo>
                  <a:lnTo>
                    <a:pt x="161404" y="7014273"/>
                  </a:lnTo>
                  <a:lnTo>
                    <a:pt x="156832" y="7016521"/>
                  </a:lnTo>
                  <a:lnTo>
                    <a:pt x="154673" y="7018756"/>
                  </a:lnTo>
                  <a:lnTo>
                    <a:pt x="150101" y="7018756"/>
                  </a:lnTo>
                  <a:lnTo>
                    <a:pt x="147942" y="7023240"/>
                  </a:lnTo>
                  <a:lnTo>
                    <a:pt x="143370" y="7027723"/>
                  </a:lnTo>
                  <a:lnTo>
                    <a:pt x="141211" y="7027723"/>
                  </a:lnTo>
                  <a:lnTo>
                    <a:pt x="138925" y="7029971"/>
                  </a:lnTo>
                  <a:lnTo>
                    <a:pt x="136639" y="7029971"/>
                  </a:lnTo>
                  <a:lnTo>
                    <a:pt x="134480" y="7032218"/>
                  </a:lnTo>
                  <a:lnTo>
                    <a:pt x="144830" y="7034289"/>
                  </a:lnTo>
                  <a:lnTo>
                    <a:pt x="141211" y="7043420"/>
                  </a:lnTo>
                  <a:lnTo>
                    <a:pt x="136639" y="7056882"/>
                  </a:lnTo>
                  <a:lnTo>
                    <a:pt x="132194" y="7061365"/>
                  </a:lnTo>
                  <a:lnTo>
                    <a:pt x="132194" y="7068096"/>
                  </a:lnTo>
                  <a:lnTo>
                    <a:pt x="134480" y="7070331"/>
                  </a:lnTo>
                  <a:lnTo>
                    <a:pt x="141211" y="7070331"/>
                  </a:lnTo>
                  <a:lnTo>
                    <a:pt x="141211" y="7072579"/>
                  </a:lnTo>
                  <a:lnTo>
                    <a:pt x="138925" y="7074814"/>
                  </a:lnTo>
                  <a:lnTo>
                    <a:pt x="136639" y="7074814"/>
                  </a:lnTo>
                  <a:lnTo>
                    <a:pt x="138925" y="7077062"/>
                  </a:lnTo>
                  <a:lnTo>
                    <a:pt x="137401" y="7080047"/>
                  </a:lnTo>
                  <a:lnTo>
                    <a:pt x="138925" y="7081545"/>
                  </a:lnTo>
                  <a:lnTo>
                    <a:pt x="136639" y="7081545"/>
                  </a:lnTo>
                  <a:lnTo>
                    <a:pt x="136639" y="7083717"/>
                  </a:lnTo>
                  <a:lnTo>
                    <a:pt x="138925" y="7086003"/>
                  </a:lnTo>
                  <a:lnTo>
                    <a:pt x="141211" y="7088302"/>
                  </a:lnTo>
                  <a:lnTo>
                    <a:pt x="145656" y="7092759"/>
                  </a:lnTo>
                  <a:lnTo>
                    <a:pt x="145656" y="7094995"/>
                  </a:lnTo>
                  <a:lnTo>
                    <a:pt x="143370" y="7099490"/>
                  </a:lnTo>
                  <a:lnTo>
                    <a:pt x="143370" y="7101726"/>
                  </a:lnTo>
                  <a:lnTo>
                    <a:pt x="141211" y="7101726"/>
                  </a:lnTo>
                  <a:lnTo>
                    <a:pt x="141211" y="7103973"/>
                  </a:lnTo>
                  <a:lnTo>
                    <a:pt x="143370" y="7106209"/>
                  </a:lnTo>
                  <a:lnTo>
                    <a:pt x="145656" y="7110692"/>
                  </a:lnTo>
                  <a:lnTo>
                    <a:pt x="145656" y="7117423"/>
                  </a:lnTo>
                  <a:lnTo>
                    <a:pt x="141211" y="7121906"/>
                  </a:lnTo>
                  <a:lnTo>
                    <a:pt x="141211" y="7128637"/>
                  </a:lnTo>
                  <a:lnTo>
                    <a:pt x="143370" y="7133120"/>
                  </a:lnTo>
                  <a:lnTo>
                    <a:pt x="141211" y="7135368"/>
                  </a:lnTo>
                  <a:lnTo>
                    <a:pt x="141211" y="7137603"/>
                  </a:lnTo>
                  <a:lnTo>
                    <a:pt x="136639" y="7146569"/>
                  </a:lnTo>
                  <a:lnTo>
                    <a:pt x="138925" y="7151065"/>
                  </a:lnTo>
                  <a:lnTo>
                    <a:pt x="139611" y="7155548"/>
                  </a:lnTo>
                  <a:lnTo>
                    <a:pt x="141211" y="7155548"/>
                  </a:lnTo>
                  <a:lnTo>
                    <a:pt x="141211" y="7157783"/>
                  </a:lnTo>
                  <a:lnTo>
                    <a:pt x="139966" y="7159015"/>
                  </a:lnTo>
                  <a:lnTo>
                    <a:pt x="140030" y="7162190"/>
                  </a:lnTo>
                  <a:lnTo>
                    <a:pt x="141211" y="7164514"/>
                  </a:lnTo>
                  <a:lnTo>
                    <a:pt x="141211" y="7166762"/>
                  </a:lnTo>
                  <a:lnTo>
                    <a:pt x="143370" y="7166762"/>
                  </a:lnTo>
                  <a:lnTo>
                    <a:pt x="143370" y="7168997"/>
                  </a:lnTo>
                  <a:lnTo>
                    <a:pt x="140157" y="7168997"/>
                  </a:lnTo>
                  <a:lnTo>
                    <a:pt x="140195" y="7171245"/>
                  </a:lnTo>
                  <a:lnTo>
                    <a:pt x="141211" y="7177964"/>
                  </a:lnTo>
                  <a:lnTo>
                    <a:pt x="141211" y="7186943"/>
                  </a:lnTo>
                  <a:lnTo>
                    <a:pt x="138925" y="7191426"/>
                  </a:lnTo>
                  <a:lnTo>
                    <a:pt x="138925" y="7195909"/>
                  </a:lnTo>
                  <a:lnTo>
                    <a:pt x="141211" y="7198157"/>
                  </a:lnTo>
                  <a:lnTo>
                    <a:pt x="143370" y="7198157"/>
                  </a:lnTo>
                  <a:lnTo>
                    <a:pt x="145656" y="7200392"/>
                  </a:lnTo>
                  <a:lnTo>
                    <a:pt x="147942" y="7202640"/>
                  </a:lnTo>
                  <a:lnTo>
                    <a:pt x="147942" y="7204875"/>
                  </a:lnTo>
                  <a:lnTo>
                    <a:pt x="145656" y="7204875"/>
                  </a:lnTo>
                  <a:lnTo>
                    <a:pt x="145656" y="7207123"/>
                  </a:lnTo>
                  <a:lnTo>
                    <a:pt x="143370" y="7207123"/>
                  </a:lnTo>
                  <a:lnTo>
                    <a:pt x="143370" y="7209358"/>
                  </a:lnTo>
                  <a:lnTo>
                    <a:pt x="138925" y="7209358"/>
                  </a:lnTo>
                  <a:lnTo>
                    <a:pt x="138925" y="7213854"/>
                  </a:lnTo>
                  <a:lnTo>
                    <a:pt x="141211" y="7213854"/>
                  </a:lnTo>
                  <a:lnTo>
                    <a:pt x="147942" y="7216089"/>
                  </a:lnTo>
                  <a:lnTo>
                    <a:pt x="150101" y="7220572"/>
                  </a:lnTo>
                  <a:lnTo>
                    <a:pt x="147942" y="7227303"/>
                  </a:lnTo>
                  <a:lnTo>
                    <a:pt x="147942" y="7231786"/>
                  </a:lnTo>
                  <a:lnTo>
                    <a:pt x="146824" y="7234034"/>
                  </a:lnTo>
                  <a:lnTo>
                    <a:pt x="147942" y="7234034"/>
                  </a:lnTo>
                  <a:lnTo>
                    <a:pt x="147942" y="7236269"/>
                  </a:lnTo>
                  <a:lnTo>
                    <a:pt x="145656" y="7238517"/>
                  </a:lnTo>
                  <a:lnTo>
                    <a:pt x="145021" y="7237895"/>
                  </a:lnTo>
                  <a:lnTo>
                    <a:pt x="144830" y="7237997"/>
                  </a:lnTo>
                  <a:lnTo>
                    <a:pt x="141211" y="7245236"/>
                  </a:lnTo>
                  <a:lnTo>
                    <a:pt x="138925" y="7247483"/>
                  </a:lnTo>
                  <a:lnTo>
                    <a:pt x="138925" y="7260933"/>
                  </a:lnTo>
                  <a:lnTo>
                    <a:pt x="141211" y="7269912"/>
                  </a:lnTo>
                  <a:lnTo>
                    <a:pt x="141211" y="7272147"/>
                  </a:lnTo>
                  <a:lnTo>
                    <a:pt x="143370" y="7272147"/>
                  </a:lnTo>
                  <a:lnTo>
                    <a:pt x="145656" y="7274395"/>
                  </a:lnTo>
                  <a:lnTo>
                    <a:pt x="145656" y="7278878"/>
                  </a:lnTo>
                  <a:lnTo>
                    <a:pt x="143370" y="7281126"/>
                  </a:lnTo>
                  <a:lnTo>
                    <a:pt x="141211" y="7290092"/>
                  </a:lnTo>
                  <a:lnTo>
                    <a:pt x="145656" y="7294575"/>
                  </a:lnTo>
                  <a:lnTo>
                    <a:pt x="147942" y="7294575"/>
                  </a:lnTo>
                  <a:lnTo>
                    <a:pt x="143370" y="7299058"/>
                  </a:lnTo>
                  <a:lnTo>
                    <a:pt x="147942" y="7303541"/>
                  </a:lnTo>
                  <a:lnTo>
                    <a:pt x="147942" y="7296823"/>
                  </a:lnTo>
                  <a:lnTo>
                    <a:pt x="150101" y="7294575"/>
                  </a:lnTo>
                  <a:lnTo>
                    <a:pt x="152387" y="7296823"/>
                  </a:lnTo>
                  <a:lnTo>
                    <a:pt x="154673" y="7299058"/>
                  </a:lnTo>
                  <a:lnTo>
                    <a:pt x="154673" y="7301306"/>
                  </a:lnTo>
                  <a:lnTo>
                    <a:pt x="152387" y="7303541"/>
                  </a:lnTo>
                  <a:lnTo>
                    <a:pt x="147942" y="7303541"/>
                  </a:lnTo>
                  <a:lnTo>
                    <a:pt x="152387" y="7305789"/>
                  </a:lnTo>
                  <a:lnTo>
                    <a:pt x="154673" y="7310399"/>
                  </a:lnTo>
                  <a:lnTo>
                    <a:pt x="156832" y="7314755"/>
                  </a:lnTo>
                  <a:lnTo>
                    <a:pt x="156832" y="7317003"/>
                  </a:lnTo>
                  <a:lnTo>
                    <a:pt x="150101" y="7317003"/>
                  </a:lnTo>
                  <a:lnTo>
                    <a:pt x="145656" y="7314755"/>
                  </a:lnTo>
                  <a:lnTo>
                    <a:pt x="143370" y="7317003"/>
                  </a:lnTo>
                  <a:lnTo>
                    <a:pt x="141211" y="7317003"/>
                  </a:lnTo>
                  <a:lnTo>
                    <a:pt x="141211" y="7321486"/>
                  </a:lnTo>
                  <a:lnTo>
                    <a:pt x="145656" y="7325969"/>
                  </a:lnTo>
                  <a:lnTo>
                    <a:pt x="145656" y="7328217"/>
                  </a:lnTo>
                  <a:lnTo>
                    <a:pt x="144386" y="7336625"/>
                  </a:lnTo>
                  <a:lnTo>
                    <a:pt x="144259" y="7345032"/>
                  </a:lnTo>
                  <a:lnTo>
                    <a:pt x="145275" y="7353440"/>
                  </a:lnTo>
                  <a:lnTo>
                    <a:pt x="145656" y="7354633"/>
                  </a:lnTo>
                  <a:lnTo>
                    <a:pt x="147942" y="7361847"/>
                  </a:lnTo>
                  <a:lnTo>
                    <a:pt x="150736" y="7368540"/>
                  </a:lnTo>
                  <a:lnTo>
                    <a:pt x="151879" y="7373340"/>
                  </a:lnTo>
                  <a:lnTo>
                    <a:pt x="150355" y="7378560"/>
                  </a:lnTo>
                  <a:lnTo>
                    <a:pt x="145656" y="7386510"/>
                  </a:lnTo>
                  <a:lnTo>
                    <a:pt x="143370" y="7388758"/>
                  </a:lnTo>
                  <a:lnTo>
                    <a:pt x="145656" y="7388758"/>
                  </a:lnTo>
                  <a:lnTo>
                    <a:pt x="145656" y="7395489"/>
                  </a:lnTo>
                  <a:lnTo>
                    <a:pt x="143370" y="7395489"/>
                  </a:lnTo>
                  <a:lnTo>
                    <a:pt x="143370" y="7449299"/>
                  </a:lnTo>
                  <a:lnTo>
                    <a:pt x="145656" y="7451547"/>
                  </a:lnTo>
                  <a:lnTo>
                    <a:pt x="147942" y="7453782"/>
                  </a:lnTo>
                  <a:lnTo>
                    <a:pt x="150355" y="7453909"/>
                  </a:lnTo>
                  <a:lnTo>
                    <a:pt x="151879" y="7454659"/>
                  </a:lnTo>
                  <a:lnTo>
                    <a:pt x="154673" y="7456030"/>
                  </a:lnTo>
                  <a:lnTo>
                    <a:pt x="159118" y="7456030"/>
                  </a:lnTo>
                  <a:lnTo>
                    <a:pt x="161404" y="7456030"/>
                  </a:lnTo>
                  <a:lnTo>
                    <a:pt x="159118" y="7460513"/>
                  </a:lnTo>
                  <a:lnTo>
                    <a:pt x="154673" y="7464996"/>
                  </a:lnTo>
                  <a:lnTo>
                    <a:pt x="150355" y="7462875"/>
                  </a:lnTo>
                  <a:lnTo>
                    <a:pt x="147942" y="7462761"/>
                  </a:lnTo>
                  <a:lnTo>
                    <a:pt x="143370" y="7467244"/>
                  </a:lnTo>
                  <a:lnTo>
                    <a:pt x="145656" y="7469479"/>
                  </a:lnTo>
                  <a:lnTo>
                    <a:pt x="147942" y="7473963"/>
                  </a:lnTo>
                  <a:lnTo>
                    <a:pt x="152387" y="7478458"/>
                  </a:lnTo>
                  <a:lnTo>
                    <a:pt x="154673" y="7482941"/>
                  </a:lnTo>
                  <a:lnTo>
                    <a:pt x="159118" y="7482941"/>
                  </a:lnTo>
                  <a:lnTo>
                    <a:pt x="161404" y="7485177"/>
                  </a:lnTo>
                  <a:lnTo>
                    <a:pt x="161404" y="7489660"/>
                  </a:lnTo>
                  <a:lnTo>
                    <a:pt x="159118" y="7491908"/>
                  </a:lnTo>
                  <a:lnTo>
                    <a:pt x="159118" y="7494156"/>
                  </a:lnTo>
                  <a:lnTo>
                    <a:pt x="152387" y="7494156"/>
                  </a:lnTo>
                  <a:lnTo>
                    <a:pt x="154673" y="7496391"/>
                  </a:lnTo>
                  <a:lnTo>
                    <a:pt x="152387" y="7498639"/>
                  </a:lnTo>
                  <a:lnTo>
                    <a:pt x="150101" y="7498639"/>
                  </a:lnTo>
                  <a:lnTo>
                    <a:pt x="150101" y="7494156"/>
                  </a:lnTo>
                  <a:lnTo>
                    <a:pt x="152387" y="7494156"/>
                  </a:lnTo>
                  <a:lnTo>
                    <a:pt x="152387" y="7491908"/>
                  </a:lnTo>
                  <a:lnTo>
                    <a:pt x="150101" y="7491908"/>
                  </a:lnTo>
                  <a:lnTo>
                    <a:pt x="147942" y="7489660"/>
                  </a:lnTo>
                  <a:lnTo>
                    <a:pt x="143370" y="7494156"/>
                  </a:lnTo>
                  <a:lnTo>
                    <a:pt x="143370" y="7496391"/>
                  </a:lnTo>
                  <a:lnTo>
                    <a:pt x="145656" y="7498639"/>
                  </a:lnTo>
                  <a:lnTo>
                    <a:pt x="145656" y="7507605"/>
                  </a:lnTo>
                  <a:lnTo>
                    <a:pt x="147942" y="7512088"/>
                  </a:lnTo>
                  <a:lnTo>
                    <a:pt x="145656" y="7514336"/>
                  </a:lnTo>
                  <a:lnTo>
                    <a:pt x="145656" y="7518819"/>
                  </a:lnTo>
                  <a:lnTo>
                    <a:pt x="147942" y="7523302"/>
                  </a:lnTo>
                  <a:lnTo>
                    <a:pt x="147942" y="7532268"/>
                  </a:lnTo>
                  <a:lnTo>
                    <a:pt x="145656" y="7536751"/>
                  </a:lnTo>
                  <a:lnTo>
                    <a:pt x="143370" y="7543482"/>
                  </a:lnTo>
                  <a:lnTo>
                    <a:pt x="147942" y="7552449"/>
                  </a:lnTo>
                  <a:lnTo>
                    <a:pt x="150101" y="7559180"/>
                  </a:lnTo>
                  <a:lnTo>
                    <a:pt x="145656" y="7563663"/>
                  </a:lnTo>
                  <a:lnTo>
                    <a:pt x="145656" y="7568146"/>
                  </a:lnTo>
                  <a:lnTo>
                    <a:pt x="147942" y="7572629"/>
                  </a:lnTo>
                  <a:lnTo>
                    <a:pt x="147942" y="7574877"/>
                  </a:lnTo>
                  <a:lnTo>
                    <a:pt x="150101" y="7579360"/>
                  </a:lnTo>
                  <a:lnTo>
                    <a:pt x="147942" y="7586091"/>
                  </a:lnTo>
                  <a:lnTo>
                    <a:pt x="150101" y="7590574"/>
                  </a:lnTo>
                  <a:lnTo>
                    <a:pt x="151815" y="7595616"/>
                  </a:lnTo>
                  <a:lnTo>
                    <a:pt x="152387" y="7597305"/>
                  </a:lnTo>
                  <a:lnTo>
                    <a:pt x="152387" y="7601788"/>
                  </a:lnTo>
                  <a:lnTo>
                    <a:pt x="147942" y="7606271"/>
                  </a:lnTo>
                  <a:lnTo>
                    <a:pt x="150101" y="7610754"/>
                  </a:lnTo>
                  <a:lnTo>
                    <a:pt x="152387" y="7613002"/>
                  </a:lnTo>
                  <a:lnTo>
                    <a:pt x="154673" y="7613002"/>
                  </a:lnTo>
                  <a:lnTo>
                    <a:pt x="154673" y="7619720"/>
                  </a:lnTo>
                  <a:lnTo>
                    <a:pt x="152387" y="7624216"/>
                  </a:lnTo>
                  <a:lnTo>
                    <a:pt x="152387" y="7635418"/>
                  </a:lnTo>
                  <a:lnTo>
                    <a:pt x="154673" y="7635418"/>
                  </a:lnTo>
                  <a:lnTo>
                    <a:pt x="156832" y="7635418"/>
                  </a:lnTo>
                  <a:lnTo>
                    <a:pt x="163563" y="7642149"/>
                  </a:lnTo>
                  <a:lnTo>
                    <a:pt x="163563" y="7646632"/>
                  </a:lnTo>
                  <a:lnTo>
                    <a:pt x="161404" y="7651115"/>
                  </a:lnTo>
                  <a:lnTo>
                    <a:pt x="159118" y="7657846"/>
                  </a:lnTo>
                  <a:lnTo>
                    <a:pt x="159118" y="7664577"/>
                  </a:lnTo>
                  <a:lnTo>
                    <a:pt x="156832" y="7666812"/>
                  </a:lnTo>
                  <a:lnTo>
                    <a:pt x="154673" y="7671295"/>
                  </a:lnTo>
                  <a:lnTo>
                    <a:pt x="154673" y="7673543"/>
                  </a:lnTo>
                  <a:lnTo>
                    <a:pt x="156832" y="7678026"/>
                  </a:lnTo>
                  <a:lnTo>
                    <a:pt x="156832" y="7682509"/>
                  </a:lnTo>
                  <a:lnTo>
                    <a:pt x="156832" y="7686992"/>
                  </a:lnTo>
                  <a:lnTo>
                    <a:pt x="156832" y="7689240"/>
                  </a:lnTo>
                  <a:lnTo>
                    <a:pt x="154673" y="7686992"/>
                  </a:lnTo>
                  <a:lnTo>
                    <a:pt x="156832" y="7686992"/>
                  </a:lnTo>
                  <a:lnTo>
                    <a:pt x="156832" y="7682509"/>
                  </a:lnTo>
                  <a:lnTo>
                    <a:pt x="152387" y="7689240"/>
                  </a:lnTo>
                  <a:lnTo>
                    <a:pt x="152387" y="7700454"/>
                  </a:lnTo>
                  <a:lnTo>
                    <a:pt x="150101" y="7707185"/>
                  </a:lnTo>
                  <a:lnTo>
                    <a:pt x="152387" y="7713904"/>
                  </a:lnTo>
                  <a:lnTo>
                    <a:pt x="154673" y="7718387"/>
                  </a:lnTo>
                  <a:lnTo>
                    <a:pt x="154673" y="7722883"/>
                  </a:lnTo>
                  <a:lnTo>
                    <a:pt x="156832" y="7722883"/>
                  </a:lnTo>
                  <a:lnTo>
                    <a:pt x="156832" y="7727366"/>
                  </a:lnTo>
                  <a:lnTo>
                    <a:pt x="154673" y="7727366"/>
                  </a:lnTo>
                  <a:lnTo>
                    <a:pt x="154673" y="7729601"/>
                  </a:lnTo>
                  <a:lnTo>
                    <a:pt x="150101" y="7734084"/>
                  </a:lnTo>
                  <a:lnTo>
                    <a:pt x="150101" y="7740815"/>
                  </a:lnTo>
                  <a:lnTo>
                    <a:pt x="152387" y="7747546"/>
                  </a:lnTo>
                  <a:lnTo>
                    <a:pt x="154673" y="7752029"/>
                  </a:lnTo>
                  <a:lnTo>
                    <a:pt x="154673" y="7754264"/>
                  </a:lnTo>
                  <a:lnTo>
                    <a:pt x="152387" y="7758760"/>
                  </a:lnTo>
                  <a:lnTo>
                    <a:pt x="150101" y="7760995"/>
                  </a:lnTo>
                  <a:lnTo>
                    <a:pt x="150101" y="7765478"/>
                  </a:lnTo>
                  <a:lnTo>
                    <a:pt x="147942" y="7767726"/>
                  </a:lnTo>
                  <a:lnTo>
                    <a:pt x="144386" y="7776311"/>
                  </a:lnTo>
                  <a:lnTo>
                    <a:pt x="143751" y="7780896"/>
                  </a:lnTo>
                  <a:lnTo>
                    <a:pt x="145021" y="7785074"/>
                  </a:lnTo>
                  <a:lnTo>
                    <a:pt x="147942" y="7792390"/>
                  </a:lnTo>
                  <a:lnTo>
                    <a:pt x="147942" y="7796873"/>
                  </a:lnTo>
                  <a:lnTo>
                    <a:pt x="145275" y="7804861"/>
                  </a:lnTo>
                  <a:lnTo>
                    <a:pt x="144259" y="7810335"/>
                  </a:lnTo>
                  <a:lnTo>
                    <a:pt x="144386" y="7815796"/>
                  </a:lnTo>
                  <a:lnTo>
                    <a:pt x="145656" y="7823784"/>
                  </a:lnTo>
                  <a:lnTo>
                    <a:pt x="145656" y="7826032"/>
                  </a:lnTo>
                  <a:lnTo>
                    <a:pt x="147942" y="7826032"/>
                  </a:lnTo>
                  <a:lnTo>
                    <a:pt x="147942" y="7828267"/>
                  </a:lnTo>
                  <a:lnTo>
                    <a:pt x="152387" y="7832750"/>
                  </a:lnTo>
                  <a:lnTo>
                    <a:pt x="152387" y="7837246"/>
                  </a:lnTo>
                  <a:lnTo>
                    <a:pt x="150101" y="7841729"/>
                  </a:lnTo>
                  <a:lnTo>
                    <a:pt x="150101" y="7857426"/>
                  </a:lnTo>
                  <a:lnTo>
                    <a:pt x="152387" y="7859662"/>
                  </a:lnTo>
                  <a:lnTo>
                    <a:pt x="154673" y="7861909"/>
                  </a:lnTo>
                  <a:lnTo>
                    <a:pt x="154673" y="7864145"/>
                  </a:lnTo>
                  <a:lnTo>
                    <a:pt x="156832" y="7868628"/>
                  </a:lnTo>
                  <a:lnTo>
                    <a:pt x="156832" y="7870876"/>
                  </a:lnTo>
                  <a:lnTo>
                    <a:pt x="161404" y="7879842"/>
                  </a:lnTo>
                  <a:lnTo>
                    <a:pt x="159118" y="7882090"/>
                  </a:lnTo>
                  <a:lnTo>
                    <a:pt x="150101" y="7886573"/>
                  </a:lnTo>
                  <a:lnTo>
                    <a:pt x="145656" y="7891056"/>
                  </a:lnTo>
                  <a:lnTo>
                    <a:pt x="145656" y="7893304"/>
                  </a:lnTo>
                  <a:lnTo>
                    <a:pt x="147942" y="7895539"/>
                  </a:lnTo>
                  <a:lnTo>
                    <a:pt x="150228" y="7895666"/>
                  </a:lnTo>
                  <a:lnTo>
                    <a:pt x="154673" y="7900022"/>
                  </a:lnTo>
                  <a:lnTo>
                    <a:pt x="154673" y="7902270"/>
                  </a:lnTo>
                  <a:lnTo>
                    <a:pt x="152387" y="7909001"/>
                  </a:lnTo>
                  <a:lnTo>
                    <a:pt x="150101" y="7913484"/>
                  </a:lnTo>
                  <a:lnTo>
                    <a:pt x="143370" y="7933664"/>
                  </a:lnTo>
                  <a:lnTo>
                    <a:pt x="147942" y="7940395"/>
                  </a:lnTo>
                  <a:lnTo>
                    <a:pt x="150101" y="7942631"/>
                  </a:lnTo>
                  <a:lnTo>
                    <a:pt x="152387" y="7947114"/>
                  </a:lnTo>
                  <a:lnTo>
                    <a:pt x="152387" y="7951597"/>
                  </a:lnTo>
                  <a:lnTo>
                    <a:pt x="154673" y="7953845"/>
                  </a:lnTo>
                  <a:lnTo>
                    <a:pt x="152387" y="7958328"/>
                  </a:lnTo>
                  <a:lnTo>
                    <a:pt x="147942" y="7962811"/>
                  </a:lnTo>
                  <a:lnTo>
                    <a:pt x="147942" y="7969542"/>
                  </a:lnTo>
                  <a:lnTo>
                    <a:pt x="152387" y="7978508"/>
                  </a:lnTo>
                  <a:lnTo>
                    <a:pt x="152387" y="7987487"/>
                  </a:lnTo>
                  <a:lnTo>
                    <a:pt x="147942" y="7991970"/>
                  </a:lnTo>
                  <a:lnTo>
                    <a:pt x="150101" y="7996453"/>
                  </a:lnTo>
                  <a:lnTo>
                    <a:pt x="150101" y="8012150"/>
                  </a:lnTo>
                  <a:lnTo>
                    <a:pt x="147942" y="8016634"/>
                  </a:lnTo>
                  <a:lnTo>
                    <a:pt x="150101" y="8021117"/>
                  </a:lnTo>
                  <a:lnTo>
                    <a:pt x="150101" y="8039062"/>
                  </a:lnTo>
                  <a:lnTo>
                    <a:pt x="147942" y="8045780"/>
                  </a:lnTo>
                  <a:lnTo>
                    <a:pt x="147942" y="8050263"/>
                  </a:lnTo>
                  <a:lnTo>
                    <a:pt x="150101" y="8052511"/>
                  </a:lnTo>
                  <a:lnTo>
                    <a:pt x="147942" y="8052511"/>
                  </a:lnTo>
                  <a:lnTo>
                    <a:pt x="147942" y="8065960"/>
                  </a:lnTo>
                  <a:lnTo>
                    <a:pt x="150101" y="8072691"/>
                  </a:lnTo>
                  <a:lnTo>
                    <a:pt x="147942" y="8081658"/>
                  </a:lnTo>
                  <a:lnTo>
                    <a:pt x="147942" y="8083905"/>
                  </a:lnTo>
                  <a:lnTo>
                    <a:pt x="150101" y="8086153"/>
                  </a:lnTo>
                  <a:lnTo>
                    <a:pt x="152387" y="8086153"/>
                  </a:lnTo>
                  <a:lnTo>
                    <a:pt x="154673" y="8086153"/>
                  </a:lnTo>
                  <a:lnTo>
                    <a:pt x="156832" y="8086153"/>
                  </a:lnTo>
                  <a:lnTo>
                    <a:pt x="159118" y="8088389"/>
                  </a:lnTo>
                  <a:lnTo>
                    <a:pt x="159118" y="8097355"/>
                  </a:lnTo>
                  <a:lnTo>
                    <a:pt x="161404" y="8104276"/>
                  </a:lnTo>
                  <a:lnTo>
                    <a:pt x="163563" y="8110817"/>
                  </a:lnTo>
                  <a:lnTo>
                    <a:pt x="163563" y="8113052"/>
                  </a:lnTo>
                  <a:lnTo>
                    <a:pt x="161404" y="8115300"/>
                  </a:lnTo>
                  <a:lnTo>
                    <a:pt x="152387" y="8115300"/>
                  </a:lnTo>
                  <a:lnTo>
                    <a:pt x="150101" y="8117548"/>
                  </a:lnTo>
                  <a:lnTo>
                    <a:pt x="150101" y="8119783"/>
                  </a:lnTo>
                  <a:lnTo>
                    <a:pt x="150228" y="8128190"/>
                  </a:lnTo>
                  <a:lnTo>
                    <a:pt x="150736" y="8136598"/>
                  </a:lnTo>
                  <a:lnTo>
                    <a:pt x="152006" y="8145005"/>
                  </a:lnTo>
                  <a:lnTo>
                    <a:pt x="154673" y="8153425"/>
                  </a:lnTo>
                  <a:lnTo>
                    <a:pt x="156832" y="8157908"/>
                  </a:lnTo>
                  <a:lnTo>
                    <a:pt x="156832" y="8164627"/>
                  </a:lnTo>
                  <a:lnTo>
                    <a:pt x="159118" y="8169122"/>
                  </a:lnTo>
                  <a:lnTo>
                    <a:pt x="156832" y="8171358"/>
                  </a:lnTo>
                  <a:lnTo>
                    <a:pt x="154673" y="8171358"/>
                  </a:lnTo>
                  <a:lnTo>
                    <a:pt x="150101" y="8175841"/>
                  </a:lnTo>
                  <a:lnTo>
                    <a:pt x="147942" y="8180324"/>
                  </a:lnTo>
                  <a:lnTo>
                    <a:pt x="150101" y="8182572"/>
                  </a:lnTo>
                  <a:lnTo>
                    <a:pt x="152387" y="8182572"/>
                  </a:lnTo>
                  <a:lnTo>
                    <a:pt x="152387" y="8184820"/>
                  </a:lnTo>
                  <a:lnTo>
                    <a:pt x="154673" y="8187055"/>
                  </a:lnTo>
                  <a:lnTo>
                    <a:pt x="156832" y="8187055"/>
                  </a:lnTo>
                  <a:lnTo>
                    <a:pt x="154673" y="8189303"/>
                  </a:lnTo>
                  <a:lnTo>
                    <a:pt x="152387" y="8189303"/>
                  </a:lnTo>
                  <a:lnTo>
                    <a:pt x="150101" y="8191538"/>
                  </a:lnTo>
                  <a:lnTo>
                    <a:pt x="152387" y="8193786"/>
                  </a:lnTo>
                  <a:lnTo>
                    <a:pt x="156832" y="8202752"/>
                  </a:lnTo>
                  <a:lnTo>
                    <a:pt x="154673" y="8209483"/>
                  </a:lnTo>
                  <a:lnTo>
                    <a:pt x="152387" y="8211718"/>
                  </a:lnTo>
                  <a:lnTo>
                    <a:pt x="154673" y="8216214"/>
                  </a:lnTo>
                  <a:lnTo>
                    <a:pt x="154673" y="8218449"/>
                  </a:lnTo>
                  <a:lnTo>
                    <a:pt x="156832" y="8220697"/>
                  </a:lnTo>
                  <a:lnTo>
                    <a:pt x="154673" y="8222932"/>
                  </a:lnTo>
                  <a:lnTo>
                    <a:pt x="154673" y="8229663"/>
                  </a:lnTo>
                  <a:lnTo>
                    <a:pt x="156832" y="8231911"/>
                  </a:lnTo>
                  <a:lnTo>
                    <a:pt x="154673" y="8236394"/>
                  </a:lnTo>
                  <a:lnTo>
                    <a:pt x="156832" y="8238630"/>
                  </a:lnTo>
                  <a:lnTo>
                    <a:pt x="159118" y="8243113"/>
                  </a:lnTo>
                  <a:lnTo>
                    <a:pt x="152387" y="8249844"/>
                  </a:lnTo>
                  <a:lnTo>
                    <a:pt x="154673" y="8252092"/>
                  </a:lnTo>
                  <a:lnTo>
                    <a:pt x="154673" y="8254327"/>
                  </a:lnTo>
                  <a:lnTo>
                    <a:pt x="156832" y="8256575"/>
                  </a:lnTo>
                  <a:lnTo>
                    <a:pt x="154673" y="8261058"/>
                  </a:lnTo>
                  <a:lnTo>
                    <a:pt x="154673" y="8263293"/>
                  </a:lnTo>
                  <a:lnTo>
                    <a:pt x="156832" y="8265452"/>
                  </a:lnTo>
                  <a:lnTo>
                    <a:pt x="159118" y="8267738"/>
                  </a:lnTo>
                  <a:lnTo>
                    <a:pt x="161404" y="8270024"/>
                  </a:lnTo>
                  <a:lnTo>
                    <a:pt x="161404" y="8274507"/>
                  </a:lnTo>
                  <a:lnTo>
                    <a:pt x="159118" y="8278990"/>
                  </a:lnTo>
                  <a:lnTo>
                    <a:pt x="159118" y="8292452"/>
                  </a:lnTo>
                  <a:lnTo>
                    <a:pt x="154673" y="8296935"/>
                  </a:lnTo>
                  <a:lnTo>
                    <a:pt x="159118" y="8301418"/>
                  </a:lnTo>
                  <a:lnTo>
                    <a:pt x="159118" y="8303666"/>
                  </a:lnTo>
                  <a:lnTo>
                    <a:pt x="161404" y="8303666"/>
                  </a:lnTo>
                  <a:lnTo>
                    <a:pt x="165849" y="8305901"/>
                  </a:lnTo>
                  <a:lnTo>
                    <a:pt x="165849" y="8308149"/>
                  </a:lnTo>
                  <a:lnTo>
                    <a:pt x="159118" y="8314880"/>
                  </a:lnTo>
                  <a:lnTo>
                    <a:pt x="156832" y="8319363"/>
                  </a:lnTo>
                  <a:lnTo>
                    <a:pt x="154673" y="8326082"/>
                  </a:lnTo>
                  <a:lnTo>
                    <a:pt x="150101" y="8335061"/>
                  </a:lnTo>
                  <a:lnTo>
                    <a:pt x="159118" y="8344027"/>
                  </a:lnTo>
                  <a:lnTo>
                    <a:pt x="159118" y="8357476"/>
                  </a:lnTo>
                  <a:lnTo>
                    <a:pt x="161404" y="8361959"/>
                  </a:lnTo>
                  <a:lnTo>
                    <a:pt x="159118" y="8364207"/>
                  </a:lnTo>
                  <a:lnTo>
                    <a:pt x="156832" y="8368690"/>
                  </a:lnTo>
                  <a:lnTo>
                    <a:pt x="154673" y="8370938"/>
                  </a:lnTo>
                  <a:lnTo>
                    <a:pt x="154673" y="8377656"/>
                  </a:lnTo>
                  <a:lnTo>
                    <a:pt x="155816" y="8385683"/>
                  </a:lnTo>
                  <a:lnTo>
                    <a:pt x="156070" y="8393074"/>
                  </a:lnTo>
                  <a:lnTo>
                    <a:pt x="154927" y="8400047"/>
                  </a:lnTo>
                  <a:lnTo>
                    <a:pt x="152387" y="8406816"/>
                  </a:lnTo>
                  <a:lnTo>
                    <a:pt x="152387" y="8413547"/>
                  </a:lnTo>
                  <a:lnTo>
                    <a:pt x="154673" y="8415782"/>
                  </a:lnTo>
                  <a:lnTo>
                    <a:pt x="154673" y="8418030"/>
                  </a:lnTo>
                  <a:lnTo>
                    <a:pt x="156070" y="8418030"/>
                  </a:lnTo>
                  <a:lnTo>
                    <a:pt x="156832" y="8418030"/>
                  </a:lnTo>
                  <a:lnTo>
                    <a:pt x="156832" y="8422513"/>
                  </a:lnTo>
                  <a:lnTo>
                    <a:pt x="154673" y="8422513"/>
                  </a:lnTo>
                  <a:lnTo>
                    <a:pt x="154673" y="8424748"/>
                  </a:lnTo>
                  <a:lnTo>
                    <a:pt x="152387" y="8431479"/>
                  </a:lnTo>
                  <a:lnTo>
                    <a:pt x="150101" y="8440445"/>
                  </a:lnTo>
                  <a:lnTo>
                    <a:pt x="156832" y="8447151"/>
                  </a:lnTo>
                  <a:lnTo>
                    <a:pt x="159118" y="8449424"/>
                  </a:lnTo>
                  <a:lnTo>
                    <a:pt x="159118" y="8453907"/>
                  </a:lnTo>
                  <a:lnTo>
                    <a:pt x="156832" y="8460981"/>
                  </a:lnTo>
                  <a:lnTo>
                    <a:pt x="156070" y="8468474"/>
                  </a:lnTo>
                  <a:lnTo>
                    <a:pt x="155689" y="8475980"/>
                  </a:lnTo>
                  <a:lnTo>
                    <a:pt x="154673" y="8483054"/>
                  </a:lnTo>
                  <a:lnTo>
                    <a:pt x="154673" y="8498751"/>
                  </a:lnTo>
                  <a:lnTo>
                    <a:pt x="156832" y="8500999"/>
                  </a:lnTo>
                  <a:lnTo>
                    <a:pt x="159118" y="8502117"/>
                  </a:lnTo>
                  <a:lnTo>
                    <a:pt x="161404" y="8503234"/>
                  </a:lnTo>
                  <a:lnTo>
                    <a:pt x="159118" y="8503234"/>
                  </a:lnTo>
                  <a:lnTo>
                    <a:pt x="161404" y="8507717"/>
                  </a:lnTo>
                  <a:lnTo>
                    <a:pt x="159118" y="8507717"/>
                  </a:lnTo>
                  <a:lnTo>
                    <a:pt x="152387" y="8512213"/>
                  </a:lnTo>
                  <a:lnTo>
                    <a:pt x="152387" y="8527910"/>
                  </a:lnTo>
                  <a:lnTo>
                    <a:pt x="154673" y="8530145"/>
                  </a:lnTo>
                  <a:lnTo>
                    <a:pt x="157467" y="8535581"/>
                  </a:lnTo>
                  <a:lnTo>
                    <a:pt x="159372" y="8541639"/>
                  </a:lnTo>
                  <a:lnTo>
                    <a:pt x="160007" y="8548116"/>
                  </a:lnTo>
                  <a:lnTo>
                    <a:pt x="159118" y="8554809"/>
                  </a:lnTo>
                  <a:lnTo>
                    <a:pt x="159118" y="8559292"/>
                  </a:lnTo>
                  <a:lnTo>
                    <a:pt x="160007" y="8560194"/>
                  </a:lnTo>
                  <a:lnTo>
                    <a:pt x="161404" y="8561603"/>
                  </a:lnTo>
                  <a:lnTo>
                    <a:pt x="163563" y="8563788"/>
                  </a:lnTo>
                  <a:lnTo>
                    <a:pt x="165849" y="8563788"/>
                  </a:lnTo>
                  <a:lnTo>
                    <a:pt x="168008" y="8565959"/>
                  </a:lnTo>
                  <a:lnTo>
                    <a:pt x="170294" y="8568271"/>
                  </a:lnTo>
                  <a:lnTo>
                    <a:pt x="170294" y="8574989"/>
                  </a:lnTo>
                  <a:lnTo>
                    <a:pt x="161404" y="8574989"/>
                  </a:lnTo>
                  <a:lnTo>
                    <a:pt x="161404" y="8577237"/>
                  </a:lnTo>
                  <a:lnTo>
                    <a:pt x="165849" y="8581720"/>
                  </a:lnTo>
                  <a:lnTo>
                    <a:pt x="170294" y="8583968"/>
                  </a:lnTo>
                  <a:lnTo>
                    <a:pt x="172580" y="8586203"/>
                  </a:lnTo>
                  <a:lnTo>
                    <a:pt x="174739" y="8586203"/>
                  </a:lnTo>
                  <a:lnTo>
                    <a:pt x="174739" y="8590686"/>
                  </a:lnTo>
                  <a:lnTo>
                    <a:pt x="172580" y="8590686"/>
                  </a:lnTo>
                  <a:lnTo>
                    <a:pt x="168008" y="8592934"/>
                  </a:lnTo>
                  <a:lnTo>
                    <a:pt x="165785" y="8592998"/>
                  </a:lnTo>
                  <a:lnTo>
                    <a:pt x="163563" y="8595182"/>
                  </a:lnTo>
                  <a:lnTo>
                    <a:pt x="161404" y="8595182"/>
                  </a:lnTo>
                  <a:lnTo>
                    <a:pt x="159118" y="8597417"/>
                  </a:lnTo>
                  <a:lnTo>
                    <a:pt x="159118" y="8608631"/>
                  </a:lnTo>
                  <a:lnTo>
                    <a:pt x="156832" y="8615362"/>
                  </a:lnTo>
                  <a:lnTo>
                    <a:pt x="156832" y="8628812"/>
                  </a:lnTo>
                  <a:lnTo>
                    <a:pt x="159118" y="8631060"/>
                  </a:lnTo>
                  <a:lnTo>
                    <a:pt x="163563" y="8633295"/>
                  </a:lnTo>
                  <a:lnTo>
                    <a:pt x="165849" y="8635543"/>
                  </a:lnTo>
                  <a:lnTo>
                    <a:pt x="163563" y="8640026"/>
                  </a:lnTo>
                  <a:lnTo>
                    <a:pt x="165849" y="8640026"/>
                  </a:lnTo>
                  <a:lnTo>
                    <a:pt x="165849" y="8642274"/>
                  </a:lnTo>
                  <a:lnTo>
                    <a:pt x="163563" y="8642274"/>
                  </a:lnTo>
                  <a:lnTo>
                    <a:pt x="161404" y="8646757"/>
                  </a:lnTo>
                  <a:lnTo>
                    <a:pt x="161404" y="8653475"/>
                  </a:lnTo>
                  <a:lnTo>
                    <a:pt x="163563" y="8657958"/>
                  </a:lnTo>
                  <a:lnTo>
                    <a:pt x="163563" y="8660206"/>
                  </a:lnTo>
                  <a:lnTo>
                    <a:pt x="165849" y="8660206"/>
                  </a:lnTo>
                  <a:lnTo>
                    <a:pt x="172580" y="8660206"/>
                  </a:lnTo>
                  <a:lnTo>
                    <a:pt x="188201" y="8660206"/>
                  </a:lnTo>
                  <a:lnTo>
                    <a:pt x="190487" y="8657958"/>
                  </a:lnTo>
                  <a:lnTo>
                    <a:pt x="188201" y="8655723"/>
                  </a:lnTo>
                  <a:lnTo>
                    <a:pt x="181470" y="8655723"/>
                  </a:lnTo>
                  <a:lnTo>
                    <a:pt x="181470" y="8653475"/>
                  </a:lnTo>
                  <a:lnTo>
                    <a:pt x="179311" y="8653475"/>
                  </a:lnTo>
                  <a:lnTo>
                    <a:pt x="177025" y="8651240"/>
                  </a:lnTo>
                  <a:lnTo>
                    <a:pt x="177025" y="8646757"/>
                  </a:lnTo>
                  <a:lnTo>
                    <a:pt x="179311" y="8646757"/>
                  </a:lnTo>
                  <a:lnTo>
                    <a:pt x="181470" y="8645665"/>
                  </a:lnTo>
                  <a:lnTo>
                    <a:pt x="183756" y="8644509"/>
                  </a:lnTo>
                  <a:lnTo>
                    <a:pt x="190487" y="8637778"/>
                  </a:lnTo>
                  <a:lnTo>
                    <a:pt x="188201" y="8633295"/>
                  </a:lnTo>
                  <a:lnTo>
                    <a:pt x="192773" y="8633295"/>
                  </a:lnTo>
                  <a:lnTo>
                    <a:pt x="199377" y="8626577"/>
                  </a:lnTo>
                  <a:close/>
                </a:path>
                <a:path w="201929" h="9835515" extrusionOk="0">
                  <a:moveTo>
                    <a:pt x="201625" y="8868753"/>
                  </a:moveTo>
                  <a:lnTo>
                    <a:pt x="197180" y="8866505"/>
                  </a:lnTo>
                  <a:lnTo>
                    <a:pt x="190449" y="8864270"/>
                  </a:lnTo>
                  <a:lnTo>
                    <a:pt x="188290" y="8857539"/>
                  </a:lnTo>
                  <a:lnTo>
                    <a:pt x="186004" y="8853056"/>
                  </a:lnTo>
                  <a:lnTo>
                    <a:pt x="186004" y="8924811"/>
                  </a:lnTo>
                  <a:lnTo>
                    <a:pt x="186004" y="8927059"/>
                  </a:lnTo>
                  <a:lnTo>
                    <a:pt x="183718" y="8929294"/>
                  </a:lnTo>
                  <a:lnTo>
                    <a:pt x="183718" y="8927059"/>
                  </a:lnTo>
                  <a:lnTo>
                    <a:pt x="181559" y="8924811"/>
                  </a:lnTo>
                  <a:lnTo>
                    <a:pt x="186004" y="8924811"/>
                  </a:lnTo>
                  <a:lnTo>
                    <a:pt x="186004" y="8853056"/>
                  </a:lnTo>
                  <a:lnTo>
                    <a:pt x="186004" y="8848573"/>
                  </a:lnTo>
                  <a:lnTo>
                    <a:pt x="190449" y="8848573"/>
                  </a:lnTo>
                  <a:lnTo>
                    <a:pt x="195021" y="8844089"/>
                  </a:lnTo>
                  <a:lnTo>
                    <a:pt x="195021" y="8839606"/>
                  </a:lnTo>
                  <a:lnTo>
                    <a:pt x="190449" y="8830627"/>
                  </a:lnTo>
                  <a:lnTo>
                    <a:pt x="188214" y="8828380"/>
                  </a:lnTo>
                  <a:lnTo>
                    <a:pt x="192659" y="8826144"/>
                  </a:lnTo>
                  <a:lnTo>
                    <a:pt x="192659" y="8821661"/>
                  </a:lnTo>
                  <a:lnTo>
                    <a:pt x="183692" y="8821661"/>
                  </a:lnTo>
                  <a:lnTo>
                    <a:pt x="183692" y="8826144"/>
                  </a:lnTo>
                  <a:lnTo>
                    <a:pt x="181559" y="8826144"/>
                  </a:lnTo>
                  <a:lnTo>
                    <a:pt x="181559" y="8922575"/>
                  </a:lnTo>
                  <a:lnTo>
                    <a:pt x="179273" y="8924811"/>
                  </a:lnTo>
                  <a:lnTo>
                    <a:pt x="179273" y="8927059"/>
                  </a:lnTo>
                  <a:lnTo>
                    <a:pt x="172542" y="8927059"/>
                  </a:lnTo>
                  <a:lnTo>
                    <a:pt x="172542" y="9317241"/>
                  </a:lnTo>
                  <a:lnTo>
                    <a:pt x="170256" y="9317241"/>
                  </a:lnTo>
                  <a:lnTo>
                    <a:pt x="170256" y="9319476"/>
                  </a:lnTo>
                  <a:lnTo>
                    <a:pt x="168097" y="9317241"/>
                  </a:lnTo>
                  <a:lnTo>
                    <a:pt x="170256" y="9314993"/>
                  </a:lnTo>
                  <a:lnTo>
                    <a:pt x="172542" y="9317241"/>
                  </a:lnTo>
                  <a:lnTo>
                    <a:pt x="172542" y="8927059"/>
                  </a:lnTo>
                  <a:lnTo>
                    <a:pt x="172542" y="8924811"/>
                  </a:lnTo>
                  <a:lnTo>
                    <a:pt x="176987" y="8920328"/>
                  </a:lnTo>
                  <a:lnTo>
                    <a:pt x="179273" y="8920328"/>
                  </a:lnTo>
                  <a:lnTo>
                    <a:pt x="181559" y="8922575"/>
                  </a:lnTo>
                  <a:lnTo>
                    <a:pt x="181559" y="8826144"/>
                  </a:lnTo>
                  <a:lnTo>
                    <a:pt x="174828" y="8826144"/>
                  </a:lnTo>
                  <a:lnTo>
                    <a:pt x="174828" y="8844089"/>
                  </a:lnTo>
                  <a:lnTo>
                    <a:pt x="174828" y="8848573"/>
                  </a:lnTo>
                  <a:lnTo>
                    <a:pt x="172542" y="8846325"/>
                  </a:lnTo>
                  <a:lnTo>
                    <a:pt x="174828" y="8844089"/>
                  </a:lnTo>
                  <a:lnTo>
                    <a:pt x="174828" y="8826144"/>
                  </a:lnTo>
                  <a:lnTo>
                    <a:pt x="165811" y="8835111"/>
                  </a:lnTo>
                  <a:lnTo>
                    <a:pt x="165811" y="8846325"/>
                  </a:lnTo>
                  <a:lnTo>
                    <a:pt x="159080" y="8859787"/>
                  </a:lnTo>
                  <a:lnTo>
                    <a:pt x="159080" y="8862022"/>
                  </a:lnTo>
                  <a:lnTo>
                    <a:pt x="161366" y="8866505"/>
                  </a:lnTo>
                  <a:lnTo>
                    <a:pt x="163525" y="8868626"/>
                  </a:lnTo>
                  <a:lnTo>
                    <a:pt x="168097" y="8868753"/>
                  </a:lnTo>
                  <a:lnTo>
                    <a:pt x="170256" y="8866505"/>
                  </a:lnTo>
                  <a:lnTo>
                    <a:pt x="172542" y="8865387"/>
                  </a:lnTo>
                  <a:lnTo>
                    <a:pt x="174828" y="8864270"/>
                  </a:lnTo>
                  <a:lnTo>
                    <a:pt x="176987" y="8864270"/>
                  </a:lnTo>
                  <a:lnTo>
                    <a:pt x="179273" y="8866505"/>
                  </a:lnTo>
                  <a:lnTo>
                    <a:pt x="179273" y="8868753"/>
                  </a:lnTo>
                  <a:lnTo>
                    <a:pt x="172542" y="8875484"/>
                  </a:lnTo>
                  <a:lnTo>
                    <a:pt x="172542" y="8877719"/>
                  </a:lnTo>
                  <a:lnTo>
                    <a:pt x="174828" y="8882202"/>
                  </a:lnTo>
                  <a:lnTo>
                    <a:pt x="176987" y="8884450"/>
                  </a:lnTo>
                  <a:lnTo>
                    <a:pt x="174828" y="8888933"/>
                  </a:lnTo>
                  <a:lnTo>
                    <a:pt x="168097" y="8888933"/>
                  </a:lnTo>
                  <a:lnTo>
                    <a:pt x="165811" y="8891181"/>
                  </a:lnTo>
                  <a:lnTo>
                    <a:pt x="165811" y="8893416"/>
                  </a:lnTo>
                  <a:lnTo>
                    <a:pt x="167170" y="8896083"/>
                  </a:lnTo>
                  <a:lnTo>
                    <a:pt x="163652" y="8893416"/>
                  </a:lnTo>
                  <a:lnTo>
                    <a:pt x="165811" y="8895664"/>
                  </a:lnTo>
                  <a:lnTo>
                    <a:pt x="165811" y="8900147"/>
                  </a:lnTo>
                  <a:lnTo>
                    <a:pt x="161366" y="8902382"/>
                  </a:lnTo>
                  <a:lnTo>
                    <a:pt x="159080" y="8904630"/>
                  </a:lnTo>
                  <a:lnTo>
                    <a:pt x="156921" y="8904630"/>
                  </a:lnTo>
                  <a:lnTo>
                    <a:pt x="156921" y="8906878"/>
                  </a:lnTo>
                  <a:lnTo>
                    <a:pt x="154635" y="8913597"/>
                  </a:lnTo>
                  <a:lnTo>
                    <a:pt x="150190" y="8922575"/>
                  </a:lnTo>
                  <a:lnTo>
                    <a:pt x="150190" y="8924811"/>
                  </a:lnTo>
                  <a:lnTo>
                    <a:pt x="152349" y="8927059"/>
                  </a:lnTo>
                  <a:lnTo>
                    <a:pt x="152349" y="8929294"/>
                  </a:lnTo>
                  <a:lnTo>
                    <a:pt x="154635" y="8929294"/>
                  </a:lnTo>
                  <a:lnTo>
                    <a:pt x="161366" y="8931542"/>
                  </a:lnTo>
                  <a:lnTo>
                    <a:pt x="163652" y="8936025"/>
                  </a:lnTo>
                  <a:lnTo>
                    <a:pt x="159080" y="8940508"/>
                  </a:lnTo>
                  <a:lnTo>
                    <a:pt x="156921" y="8944991"/>
                  </a:lnTo>
                  <a:lnTo>
                    <a:pt x="152349" y="8949474"/>
                  </a:lnTo>
                  <a:lnTo>
                    <a:pt x="150190" y="8953957"/>
                  </a:lnTo>
                  <a:lnTo>
                    <a:pt x="150190" y="8956205"/>
                  </a:lnTo>
                  <a:lnTo>
                    <a:pt x="156921" y="8962936"/>
                  </a:lnTo>
                  <a:lnTo>
                    <a:pt x="159080" y="8967419"/>
                  </a:lnTo>
                  <a:lnTo>
                    <a:pt x="154635" y="8974150"/>
                  </a:lnTo>
                  <a:lnTo>
                    <a:pt x="152349" y="8974150"/>
                  </a:lnTo>
                  <a:lnTo>
                    <a:pt x="152349" y="8983116"/>
                  </a:lnTo>
                  <a:lnTo>
                    <a:pt x="154635" y="8983116"/>
                  </a:lnTo>
                  <a:lnTo>
                    <a:pt x="154635" y="8985352"/>
                  </a:lnTo>
                  <a:lnTo>
                    <a:pt x="159080" y="8985352"/>
                  </a:lnTo>
                  <a:lnTo>
                    <a:pt x="163652" y="8985352"/>
                  </a:lnTo>
                  <a:lnTo>
                    <a:pt x="165811" y="8987599"/>
                  </a:lnTo>
                  <a:lnTo>
                    <a:pt x="165811" y="8992083"/>
                  </a:lnTo>
                  <a:lnTo>
                    <a:pt x="152349" y="8992083"/>
                  </a:lnTo>
                  <a:lnTo>
                    <a:pt x="152349" y="9001049"/>
                  </a:lnTo>
                  <a:lnTo>
                    <a:pt x="150190" y="9001049"/>
                  </a:lnTo>
                  <a:lnTo>
                    <a:pt x="150190" y="9003297"/>
                  </a:lnTo>
                  <a:lnTo>
                    <a:pt x="143459" y="9010028"/>
                  </a:lnTo>
                  <a:lnTo>
                    <a:pt x="143459" y="9014511"/>
                  </a:lnTo>
                  <a:lnTo>
                    <a:pt x="147904" y="9016746"/>
                  </a:lnTo>
                  <a:lnTo>
                    <a:pt x="150190" y="9016746"/>
                  </a:lnTo>
                  <a:lnTo>
                    <a:pt x="154635" y="9018994"/>
                  </a:lnTo>
                  <a:lnTo>
                    <a:pt x="156921" y="9021242"/>
                  </a:lnTo>
                  <a:lnTo>
                    <a:pt x="159080" y="9021242"/>
                  </a:lnTo>
                  <a:lnTo>
                    <a:pt x="159080" y="9025725"/>
                  </a:lnTo>
                  <a:lnTo>
                    <a:pt x="156921" y="9027960"/>
                  </a:lnTo>
                  <a:lnTo>
                    <a:pt x="156921" y="9043657"/>
                  </a:lnTo>
                  <a:lnTo>
                    <a:pt x="152349" y="9048140"/>
                  </a:lnTo>
                  <a:lnTo>
                    <a:pt x="152349" y="9050388"/>
                  </a:lnTo>
                  <a:lnTo>
                    <a:pt x="154635" y="9052623"/>
                  </a:lnTo>
                  <a:lnTo>
                    <a:pt x="156921" y="9052623"/>
                  </a:lnTo>
                  <a:lnTo>
                    <a:pt x="159080" y="9050452"/>
                  </a:lnTo>
                  <a:lnTo>
                    <a:pt x="161366" y="9048140"/>
                  </a:lnTo>
                  <a:lnTo>
                    <a:pt x="161366" y="9045905"/>
                  </a:lnTo>
                  <a:lnTo>
                    <a:pt x="163525" y="9043784"/>
                  </a:lnTo>
                  <a:lnTo>
                    <a:pt x="165811" y="9043657"/>
                  </a:lnTo>
                  <a:lnTo>
                    <a:pt x="165811" y="9050388"/>
                  </a:lnTo>
                  <a:lnTo>
                    <a:pt x="168097" y="9054871"/>
                  </a:lnTo>
                  <a:lnTo>
                    <a:pt x="163652" y="9057119"/>
                  </a:lnTo>
                  <a:lnTo>
                    <a:pt x="159080" y="9061602"/>
                  </a:lnTo>
                  <a:lnTo>
                    <a:pt x="159080" y="9084018"/>
                  </a:lnTo>
                  <a:lnTo>
                    <a:pt x="159080" y="9086266"/>
                  </a:lnTo>
                  <a:lnTo>
                    <a:pt x="156921" y="9088514"/>
                  </a:lnTo>
                  <a:lnTo>
                    <a:pt x="154635" y="9088514"/>
                  </a:lnTo>
                  <a:lnTo>
                    <a:pt x="154635" y="9086266"/>
                  </a:lnTo>
                  <a:lnTo>
                    <a:pt x="156921" y="9084018"/>
                  </a:lnTo>
                  <a:lnTo>
                    <a:pt x="159080" y="9084018"/>
                  </a:lnTo>
                  <a:lnTo>
                    <a:pt x="159080" y="9061602"/>
                  </a:lnTo>
                  <a:lnTo>
                    <a:pt x="154635" y="9068321"/>
                  </a:lnTo>
                  <a:lnTo>
                    <a:pt x="150190" y="9072816"/>
                  </a:lnTo>
                  <a:lnTo>
                    <a:pt x="145618" y="9075052"/>
                  </a:lnTo>
                  <a:lnTo>
                    <a:pt x="145618" y="9077300"/>
                  </a:lnTo>
                  <a:lnTo>
                    <a:pt x="147904" y="9079535"/>
                  </a:lnTo>
                  <a:lnTo>
                    <a:pt x="150190" y="9084018"/>
                  </a:lnTo>
                  <a:lnTo>
                    <a:pt x="152349" y="9086266"/>
                  </a:lnTo>
                  <a:lnTo>
                    <a:pt x="153492" y="9088514"/>
                  </a:lnTo>
                  <a:lnTo>
                    <a:pt x="152349" y="9088514"/>
                  </a:lnTo>
                  <a:lnTo>
                    <a:pt x="145618" y="9097480"/>
                  </a:lnTo>
                  <a:lnTo>
                    <a:pt x="145618" y="9101963"/>
                  </a:lnTo>
                  <a:lnTo>
                    <a:pt x="154635" y="9101963"/>
                  </a:lnTo>
                  <a:lnTo>
                    <a:pt x="159080" y="9101963"/>
                  </a:lnTo>
                  <a:lnTo>
                    <a:pt x="159080" y="9104211"/>
                  </a:lnTo>
                  <a:lnTo>
                    <a:pt x="161366" y="9104211"/>
                  </a:lnTo>
                  <a:lnTo>
                    <a:pt x="161366" y="9108694"/>
                  </a:lnTo>
                  <a:lnTo>
                    <a:pt x="150190" y="9108694"/>
                  </a:lnTo>
                  <a:lnTo>
                    <a:pt x="145618" y="9110929"/>
                  </a:lnTo>
                  <a:lnTo>
                    <a:pt x="143459" y="9113177"/>
                  </a:lnTo>
                  <a:lnTo>
                    <a:pt x="143459" y="9119908"/>
                  </a:lnTo>
                  <a:lnTo>
                    <a:pt x="145618" y="9124391"/>
                  </a:lnTo>
                  <a:lnTo>
                    <a:pt x="150190" y="9126626"/>
                  </a:lnTo>
                  <a:lnTo>
                    <a:pt x="152349" y="9126626"/>
                  </a:lnTo>
                  <a:lnTo>
                    <a:pt x="152349" y="9128874"/>
                  </a:lnTo>
                  <a:lnTo>
                    <a:pt x="156921" y="9128874"/>
                  </a:lnTo>
                  <a:lnTo>
                    <a:pt x="159080" y="9131109"/>
                  </a:lnTo>
                  <a:lnTo>
                    <a:pt x="159080" y="9135605"/>
                  </a:lnTo>
                  <a:lnTo>
                    <a:pt x="154635" y="9135605"/>
                  </a:lnTo>
                  <a:lnTo>
                    <a:pt x="152349" y="9137840"/>
                  </a:lnTo>
                  <a:lnTo>
                    <a:pt x="150190" y="9137840"/>
                  </a:lnTo>
                  <a:lnTo>
                    <a:pt x="150190" y="9140088"/>
                  </a:lnTo>
                  <a:lnTo>
                    <a:pt x="152349" y="9144571"/>
                  </a:lnTo>
                  <a:lnTo>
                    <a:pt x="156921" y="9149055"/>
                  </a:lnTo>
                  <a:lnTo>
                    <a:pt x="159080" y="9149055"/>
                  </a:lnTo>
                  <a:lnTo>
                    <a:pt x="154635" y="9153538"/>
                  </a:lnTo>
                  <a:lnTo>
                    <a:pt x="152349" y="9153538"/>
                  </a:lnTo>
                  <a:lnTo>
                    <a:pt x="150190" y="9155786"/>
                  </a:lnTo>
                  <a:lnTo>
                    <a:pt x="150190" y="9171483"/>
                  </a:lnTo>
                  <a:lnTo>
                    <a:pt x="152349" y="9178201"/>
                  </a:lnTo>
                  <a:lnTo>
                    <a:pt x="152349" y="9184932"/>
                  </a:lnTo>
                  <a:lnTo>
                    <a:pt x="147904" y="9191663"/>
                  </a:lnTo>
                  <a:lnTo>
                    <a:pt x="147904" y="9193898"/>
                  </a:lnTo>
                  <a:lnTo>
                    <a:pt x="145618" y="9198381"/>
                  </a:lnTo>
                  <a:lnTo>
                    <a:pt x="145618" y="9200629"/>
                  </a:lnTo>
                  <a:lnTo>
                    <a:pt x="147904" y="9202877"/>
                  </a:lnTo>
                  <a:lnTo>
                    <a:pt x="147904" y="9205112"/>
                  </a:lnTo>
                  <a:lnTo>
                    <a:pt x="150190" y="9209595"/>
                  </a:lnTo>
                  <a:lnTo>
                    <a:pt x="152349" y="9216326"/>
                  </a:lnTo>
                  <a:lnTo>
                    <a:pt x="150190" y="9220810"/>
                  </a:lnTo>
                  <a:lnTo>
                    <a:pt x="147904" y="9227541"/>
                  </a:lnTo>
                  <a:lnTo>
                    <a:pt x="150190" y="9234272"/>
                  </a:lnTo>
                  <a:lnTo>
                    <a:pt x="150190" y="9245473"/>
                  </a:lnTo>
                  <a:lnTo>
                    <a:pt x="152349" y="9247721"/>
                  </a:lnTo>
                  <a:lnTo>
                    <a:pt x="152349" y="9249956"/>
                  </a:lnTo>
                  <a:lnTo>
                    <a:pt x="150190" y="9252204"/>
                  </a:lnTo>
                  <a:lnTo>
                    <a:pt x="147904" y="9258935"/>
                  </a:lnTo>
                  <a:lnTo>
                    <a:pt x="150190" y="9263418"/>
                  </a:lnTo>
                  <a:lnTo>
                    <a:pt x="152349" y="9264510"/>
                  </a:lnTo>
                  <a:lnTo>
                    <a:pt x="154635" y="9265653"/>
                  </a:lnTo>
                  <a:lnTo>
                    <a:pt x="152349" y="9270149"/>
                  </a:lnTo>
                  <a:lnTo>
                    <a:pt x="147904" y="9274632"/>
                  </a:lnTo>
                  <a:lnTo>
                    <a:pt x="152349" y="9279115"/>
                  </a:lnTo>
                  <a:lnTo>
                    <a:pt x="152349" y="9281350"/>
                  </a:lnTo>
                  <a:lnTo>
                    <a:pt x="154635" y="9283598"/>
                  </a:lnTo>
                  <a:lnTo>
                    <a:pt x="152349" y="9288081"/>
                  </a:lnTo>
                  <a:lnTo>
                    <a:pt x="147904" y="9292565"/>
                  </a:lnTo>
                  <a:lnTo>
                    <a:pt x="143459" y="9294812"/>
                  </a:lnTo>
                  <a:lnTo>
                    <a:pt x="145618" y="9297048"/>
                  </a:lnTo>
                  <a:lnTo>
                    <a:pt x="147904" y="9301543"/>
                  </a:lnTo>
                  <a:lnTo>
                    <a:pt x="152349" y="9306027"/>
                  </a:lnTo>
                  <a:lnTo>
                    <a:pt x="152349" y="9308262"/>
                  </a:lnTo>
                  <a:lnTo>
                    <a:pt x="141173" y="9319476"/>
                  </a:lnTo>
                  <a:lnTo>
                    <a:pt x="141173" y="9321724"/>
                  </a:lnTo>
                  <a:lnTo>
                    <a:pt x="145618" y="9326207"/>
                  </a:lnTo>
                  <a:lnTo>
                    <a:pt x="150190" y="9328442"/>
                  </a:lnTo>
                  <a:lnTo>
                    <a:pt x="152349" y="9332938"/>
                  </a:lnTo>
                  <a:lnTo>
                    <a:pt x="150190" y="9337421"/>
                  </a:lnTo>
                  <a:lnTo>
                    <a:pt x="150190" y="9339656"/>
                  </a:lnTo>
                  <a:lnTo>
                    <a:pt x="147904" y="9344139"/>
                  </a:lnTo>
                  <a:lnTo>
                    <a:pt x="150190" y="9348635"/>
                  </a:lnTo>
                  <a:lnTo>
                    <a:pt x="152349" y="9348635"/>
                  </a:lnTo>
                  <a:lnTo>
                    <a:pt x="150190" y="9350870"/>
                  </a:lnTo>
                  <a:lnTo>
                    <a:pt x="150190" y="9353118"/>
                  </a:lnTo>
                  <a:lnTo>
                    <a:pt x="147904" y="9357601"/>
                  </a:lnTo>
                  <a:lnTo>
                    <a:pt x="150190" y="9359836"/>
                  </a:lnTo>
                  <a:lnTo>
                    <a:pt x="152349" y="9364320"/>
                  </a:lnTo>
                  <a:lnTo>
                    <a:pt x="152349" y="9366567"/>
                  </a:lnTo>
                  <a:lnTo>
                    <a:pt x="154635" y="9366567"/>
                  </a:lnTo>
                  <a:lnTo>
                    <a:pt x="156921" y="9366567"/>
                  </a:lnTo>
                  <a:lnTo>
                    <a:pt x="158356" y="9368066"/>
                  </a:lnTo>
                  <a:lnTo>
                    <a:pt x="156921" y="9371051"/>
                  </a:lnTo>
                  <a:lnTo>
                    <a:pt x="152349" y="9373298"/>
                  </a:lnTo>
                  <a:lnTo>
                    <a:pt x="154635" y="9377782"/>
                  </a:lnTo>
                  <a:lnTo>
                    <a:pt x="154635" y="9384513"/>
                  </a:lnTo>
                  <a:lnTo>
                    <a:pt x="152349" y="9386748"/>
                  </a:lnTo>
                  <a:lnTo>
                    <a:pt x="152349" y="9391231"/>
                  </a:lnTo>
                  <a:lnTo>
                    <a:pt x="154635" y="9393479"/>
                  </a:lnTo>
                  <a:lnTo>
                    <a:pt x="156921" y="9395714"/>
                  </a:lnTo>
                  <a:lnTo>
                    <a:pt x="156921" y="9397962"/>
                  </a:lnTo>
                  <a:lnTo>
                    <a:pt x="152349" y="9402445"/>
                  </a:lnTo>
                  <a:lnTo>
                    <a:pt x="152349" y="9404693"/>
                  </a:lnTo>
                  <a:lnTo>
                    <a:pt x="150190" y="9406928"/>
                  </a:lnTo>
                  <a:lnTo>
                    <a:pt x="147904" y="9406928"/>
                  </a:lnTo>
                  <a:lnTo>
                    <a:pt x="150190" y="9409176"/>
                  </a:lnTo>
                  <a:lnTo>
                    <a:pt x="156921" y="9409176"/>
                  </a:lnTo>
                  <a:lnTo>
                    <a:pt x="159080" y="9409176"/>
                  </a:lnTo>
                  <a:lnTo>
                    <a:pt x="161366" y="9409176"/>
                  </a:lnTo>
                  <a:lnTo>
                    <a:pt x="165811" y="9409176"/>
                  </a:lnTo>
                  <a:lnTo>
                    <a:pt x="168097" y="9411411"/>
                  </a:lnTo>
                  <a:lnTo>
                    <a:pt x="170256" y="9415907"/>
                  </a:lnTo>
                  <a:lnTo>
                    <a:pt x="172542" y="9415907"/>
                  </a:lnTo>
                  <a:lnTo>
                    <a:pt x="172542" y="9433839"/>
                  </a:lnTo>
                  <a:lnTo>
                    <a:pt x="172542" y="9584080"/>
                  </a:lnTo>
                  <a:lnTo>
                    <a:pt x="170256" y="9586328"/>
                  </a:lnTo>
                  <a:lnTo>
                    <a:pt x="170256" y="9684995"/>
                  </a:lnTo>
                  <a:lnTo>
                    <a:pt x="170256" y="9689478"/>
                  </a:lnTo>
                  <a:lnTo>
                    <a:pt x="159080" y="9689478"/>
                  </a:lnTo>
                  <a:lnTo>
                    <a:pt x="159080" y="9687230"/>
                  </a:lnTo>
                  <a:lnTo>
                    <a:pt x="163652" y="9682670"/>
                  </a:lnTo>
                  <a:lnTo>
                    <a:pt x="165811" y="9680511"/>
                  </a:lnTo>
                  <a:lnTo>
                    <a:pt x="170256" y="9684995"/>
                  </a:lnTo>
                  <a:lnTo>
                    <a:pt x="170256" y="9586328"/>
                  </a:lnTo>
                  <a:lnTo>
                    <a:pt x="168097" y="9584080"/>
                  </a:lnTo>
                  <a:lnTo>
                    <a:pt x="165811" y="9584080"/>
                  </a:lnTo>
                  <a:lnTo>
                    <a:pt x="168097" y="9581845"/>
                  </a:lnTo>
                  <a:lnTo>
                    <a:pt x="170256" y="9581845"/>
                  </a:lnTo>
                  <a:lnTo>
                    <a:pt x="170256" y="9584080"/>
                  </a:lnTo>
                  <a:lnTo>
                    <a:pt x="172542" y="9584080"/>
                  </a:lnTo>
                  <a:lnTo>
                    <a:pt x="172542" y="9433839"/>
                  </a:lnTo>
                  <a:lnTo>
                    <a:pt x="170256" y="9433839"/>
                  </a:lnTo>
                  <a:lnTo>
                    <a:pt x="170256" y="9434995"/>
                  </a:lnTo>
                  <a:lnTo>
                    <a:pt x="168097" y="9436087"/>
                  </a:lnTo>
                  <a:lnTo>
                    <a:pt x="170256" y="9433839"/>
                  </a:lnTo>
                  <a:lnTo>
                    <a:pt x="170256" y="9431604"/>
                  </a:lnTo>
                  <a:lnTo>
                    <a:pt x="172542" y="9433839"/>
                  </a:lnTo>
                  <a:lnTo>
                    <a:pt x="172542" y="9415907"/>
                  </a:lnTo>
                  <a:lnTo>
                    <a:pt x="170256" y="9418142"/>
                  </a:lnTo>
                  <a:lnTo>
                    <a:pt x="163525" y="9418015"/>
                  </a:lnTo>
                  <a:lnTo>
                    <a:pt x="161366" y="9415907"/>
                  </a:lnTo>
                  <a:lnTo>
                    <a:pt x="154635" y="9415907"/>
                  </a:lnTo>
                  <a:lnTo>
                    <a:pt x="150190" y="9420390"/>
                  </a:lnTo>
                  <a:lnTo>
                    <a:pt x="147904" y="9427108"/>
                  </a:lnTo>
                  <a:lnTo>
                    <a:pt x="145618" y="9436087"/>
                  </a:lnTo>
                  <a:lnTo>
                    <a:pt x="147904" y="9442806"/>
                  </a:lnTo>
                  <a:lnTo>
                    <a:pt x="150190" y="9447301"/>
                  </a:lnTo>
                  <a:lnTo>
                    <a:pt x="150190" y="9451784"/>
                  </a:lnTo>
                  <a:lnTo>
                    <a:pt x="147904" y="9454020"/>
                  </a:lnTo>
                  <a:lnTo>
                    <a:pt x="145618" y="9460751"/>
                  </a:lnTo>
                  <a:lnTo>
                    <a:pt x="143459" y="9465234"/>
                  </a:lnTo>
                  <a:lnTo>
                    <a:pt x="145618" y="9471965"/>
                  </a:lnTo>
                  <a:lnTo>
                    <a:pt x="147904" y="9476448"/>
                  </a:lnTo>
                  <a:lnTo>
                    <a:pt x="147904" y="9483179"/>
                  </a:lnTo>
                  <a:lnTo>
                    <a:pt x="145618" y="9487662"/>
                  </a:lnTo>
                  <a:lnTo>
                    <a:pt x="145618" y="9496628"/>
                  </a:lnTo>
                  <a:lnTo>
                    <a:pt x="147904" y="9498876"/>
                  </a:lnTo>
                  <a:lnTo>
                    <a:pt x="150190" y="9498876"/>
                  </a:lnTo>
                  <a:lnTo>
                    <a:pt x="152349" y="9503359"/>
                  </a:lnTo>
                  <a:lnTo>
                    <a:pt x="147904" y="9512325"/>
                  </a:lnTo>
                  <a:lnTo>
                    <a:pt x="145618" y="9514573"/>
                  </a:lnTo>
                  <a:lnTo>
                    <a:pt x="150190" y="9519056"/>
                  </a:lnTo>
                  <a:lnTo>
                    <a:pt x="152349" y="9519056"/>
                  </a:lnTo>
                  <a:lnTo>
                    <a:pt x="156921" y="9521292"/>
                  </a:lnTo>
                  <a:lnTo>
                    <a:pt x="159080" y="9525775"/>
                  </a:lnTo>
                  <a:lnTo>
                    <a:pt x="156921" y="9528023"/>
                  </a:lnTo>
                  <a:lnTo>
                    <a:pt x="156921" y="9530270"/>
                  </a:lnTo>
                  <a:lnTo>
                    <a:pt x="154635" y="9534754"/>
                  </a:lnTo>
                  <a:lnTo>
                    <a:pt x="152349" y="9536989"/>
                  </a:lnTo>
                  <a:lnTo>
                    <a:pt x="147904" y="9545968"/>
                  </a:lnTo>
                  <a:lnTo>
                    <a:pt x="150190" y="9550451"/>
                  </a:lnTo>
                  <a:lnTo>
                    <a:pt x="150190" y="9557169"/>
                  </a:lnTo>
                  <a:lnTo>
                    <a:pt x="147904" y="9561652"/>
                  </a:lnTo>
                  <a:lnTo>
                    <a:pt x="147904" y="9572866"/>
                  </a:lnTo>
                  <a:lnTo>
                    <a:pt x="150190" y="9577349"/>
                  </a:lnTo>
                  <a:lnTo>
                    <a:pt x="154635" y="9581845"/>
                  </a:lnTo>
                  <a:lnTo>
                    <a:pt x="156921" y="9588563"/>
                  </a:lnTo>
                  <a:lnTo>
                    <a:pt x="156921" y="9595294"/>
                  </a:lnTo>
                  <a:lnTo>
                    <a:pt x="159080" y="9597453"/>
                  </a:lnTo>
                  <a:lnTo>
                    <a:pt x="163652" y="9602025"/>
                  </a:lnTo>
                  <a:lnTo>
                    <a:pt x="163652" y="9604261"/>
                  </a:lnTo>
                  <a:lnTo>
                    <a:pt x="161366" y="9608744"/>
                  </a:lnTo>
                  <a:lnTo>
                    <a:pt x="156921" y="9610992"/>
                  </a:lnTo>
                  <a:lnTo>
                    <a:pt x="152349" y="9615475"/>
                  </a:lnTo>
                  <a:lnTo>
                    <a:pt x="152349" y="9617723"/>
                  </a:lnTo>
                  <a:lnTo>
                    <a:pt x="154635" y="9619958"/>
                  </a:lnTo>
                  <a:lnTo>
                    <a:pt x="159080" y="9619958"/>
                  </a:lnTo>
                  <a:lnTo>
                    <a:pt x="163652" y="9622206"/>
                  </a:lnTo>
                  <a:lnTo>
                    <a:pt x="163652" y="9626689"/>
                  </a:lnTo>
                  <a:lnTo>
                    <a:pt x="159080" y="9631172"/>
                  </a:lnTo>
                  <a:lnTo>
                    <a:pt x="156921" y="9631172"/>
                  </a:lnTo>
                  <a:lnTo>
                    <a:pt x="154635" y="9633420"/>
                  </a:lnTo>
                  <a:lnTo>
                    <a:pt x="152349" y="9633420"/>
                  </a:lnTo>
                  <a:lnTo>
                    <a:pt x="152349" y="9635655"/>
                  </a:lnTo>
                  <a:lnTo>
                    <a:pt x="150190" y="9635655"/>
                  </a:lnTo>
                  <a:lnTo>
                    <a:pt x="150190" y="9640138"/>
                  </a:lnTo>
                  <a:lnTo>
                    <a:pt x="147904" y="9644634"/>
                  </a:lnTo>
                  <a:lnTo>
                    <a:pt x="147904" y="9651352"/>
                  </a:lnTo>
                  <a:lnTo>
                    <a:pt x="152349" y="9655835"/>
                  </a:lnTo>
                  <a:lnTo>
                    <a:pt x="145618" y="9662566"/>
                  </a:lnTo>
                  <a:lnTo>
                    <a:pt x="147904" y="9669297"/>
                  </a:lnTo>
                  <a:lnTo>
                    <a:pt x="147904" y="9689478"/>
                  </a:lnTo>
                  <a:lnTo>
                    <a:pt x="152349" y="9696209"/>
                  </a:lnTo>
                  <a:lnTo>
                    <a:pt x="154635" y="9698444"/>
                  </a:lnTo>
                  <a:lnTo>
                    <a:pt x="156921" y="9698444"/>
                  </a:lnTo>
                  <a:lnTo>
                    <a:pt x="156921" y="9705175"/>
                  </a:lnTo>
                  <a:lnTo>
                    <a:pt x="154635" y="9707410"/>
                  </a:lnTo>
                  <a:lnTo>
                    <a:pt x="156921" y="9709658"/>
                  </a:lnTo>
                  <a:lnTo>
                    <a:pt x="156921" y="9711906"/>
                  </a:lnTo>
                  <a:lnTo>
                    <a:pt x="159080" y="9714141"/>
                  </a:lnTo>
                  <a:lnTo>
                    <a:pt x="154635" y="9718624"/>
                  </a:lnTo>
                  <a:lnTo>
                    <a:pt x="150190" y="9720872"/>
                  </a:lnTo>
                  <a:lnTo>
                    <a:pt x="147904" y="9723107"/>
                  </a:lnTo>
                  <a:lnTo>
                    <a:pt x="147904" y="9743300"/>
                  </a:lnTo>
                  <a:lnTo>
                    <a:pt x="143459" y="9747783"/>
                  </a:lnTo>
                  <a:lnTo>
                    <a:pt x="143459" y="9767964"/>
                  </a:lnTo>
                  <a:lnTo>
                    <a:pt x="145618" y="9772447"/>
                  </a:lnTo>
                  <a:lnTo>
                    <a:pt x="147904" y="9781413"/>
                  </a:lnTo>
                  <a:lnTo>
                    <a:pt x="147904" y="9788144"/>
                  </a:lnTo>
                  <a:lnTo>
                    <a:pt x="145618" y="9797110"/>
                  </a:lnTo>
                  <a:lnTo>
                    <a:pt x="143459" y="9799358"/>
                  </a:lnTo>
                  <a:lnTo>
                    <a:pt x="143459" y="9808324"/>
                  </a:lnTo>
                  <a:lnTo>
                    <a:pt x="152349" y="9817290"/>
                  </a:lnTo>
                  <a:lnTo>
                    <a:pt x="152349" y="9821774"/>
                  </a:lnTo>
                  <a:lnTo>
                    <a:pt x="147904" y="9828505"/>
                  </a:lnTo>
                  <a:lnTo>
                    <a:pt x="143459" y="9832988"/>
                  </a:lnTo>
                  <a:lnTo>
                    <a:pt x="143459" y="9835236"/>
                  </a:lnTo>
                  <a:lnTo>
                    <a:pt x="147904" y="9835236"/>
                  </a:lnTo>
                  <a:lnTo>
                    <a:pt x="152349" y="9835324"/>
                  </a:lnTo>
                  <a:lnTo>
                    <a:pt x="161366" y="9835324"/>
                  </a:lnTo>
                  <a:lnTo>
                    <a:pt x="168097" y="9835236"/>
                  </a:lnTo>
                  <a:lnTo>
                    <a:pt x="169240" y="9835324"/>
                  </a:lnTo>
                  <a:lnTo>
                    <a:pt x="168097" y="9830752"/>
                  </a:lnTo>
                  <a:lnTo>
                    <a:pt x="168097" y="9826269"/>
                  </a:lnTo>
                  <a:lnTo>
                    <a:pt x="170256" y="9826269"/>
                  </a:lnTo>
                  <a:lnTo>
                    <a:pt x="172542" y="9824021"/>
                  </a:lnTo>
                  <a:lnTo>
                    <a:pt x="174828" y="9821774"/>
                  </a:lnTo>
                  <a:lnTo>
                    <a:pt x="174828" y="9803841"/>
                  </a:lnTo>
                  <a:lnTo>
                    <a:pt x="176987" y="9794875"/>
                  </a:lnTo>
                  <a:lnTo>
                    <a:pt x="179273" y="9792627"/>
                  </a:lnTo>
                  <a:lnTo>
                    <a:pt x="179273" y="9788144"/>
                  </a:lnTo>
                  <a:lnTo>
                    <a:pt x="176987" y="9785896"/>
                  </a:lnTo>
                  <a:lnTo>
                    <a:pt x="174828" y="9779178"/>
                  </a:lnTo>
                  <a:lnTo>
                    <a:pt x="174828" y="9763481"/>
                  </a:lnTo>
                  <a:lnTo>
                    <a:pt x="174828" y="9752266"/>
                  </a:lnTo>
                  <a:lnTo>
                    <a:pt x="172542" y="9747783"/>
                  </a:lnTo>
                  <a:lnTo>
                    <a:pt x="174828" y="9743300"/>
                  </a:lnTo>
                  <a:lnTo>
                    <a:pt x="170256" y="9734321"/>
                  </a:lnTo>
                  <a:lnTo>
                    <a:pt x="170256" y="9729838"/>
                  </a:lnTo>
                  <a:lnTo>
                    <a:pt x="174828" y="9725355"/>
                  </a:lnTo>
                  <a:lnTo>
                    <a:pt x="176987" y="9725355"/>
                  </a:lnTo>
                  <a:lnTo>
                    <a:pt x="176987" y="9718624"/>
                  </a:lnTo>
                  <a:lnTo>
                    <a:pt x="174828" y="9711906"/>
                  </a:lnTo>
                  <a:lnTo>
                    <a:pt x="170256" y="9711906"/>
                  </a:lnTo>
                  <a:lnTo>
                    <a:pt x="168097" y="9709658"/>
                  </a:lnTo>
                  <a:lnTo>
                    <a:pt x="161366" y="9709658"/>
                  </a:lnTo>
                  <a:lnTo>
                    <a:pt x="163652" y="9707410"/>
                  </a:lnTo>
                  <a:lnTo>
                    <a:pt x="163652" y="9702927"/>
                  </a:lnTo>
                  <a:lnTo>
                    <a:pt x="170256" y="9696209"/>
                  </a:lnTo>
                  <a:lnTo>
                    <a:pt x="174828" y="9693961"/>
                  </a:lnTo>
                  <a:lnTo>
                    <a:pt x="176987" y="9693961"/>
                  </a:lnTo>
                  <a:lnTo>
                    <a:pt x="176987" y="9680511"/>
                  </a:lnTo>
                  <a:lnTo>
                    <a:pt x="179273" y="9676016"/>
                  </a:lnTo>
                  <a:lnTo>
                    <a:pt x="179654" y="9669297"/>
                  </a:lnTo>
                  <a:lnTo>
                    <a:pt x="180670" y="9662566"/>
                  </a:lnTo>
                  <a:lnTo>
                    <a:pt x="182067" y="9655835"/>
                  </a:lnTo>
                  <a:lnTo>
                    <a:pt x="183718" y="9649117"/>
                  </a:lnTo>
                  <a:lnTo>
                    <a:pt x="183718" y="9640138"/>
                  </a:lnTo>
                  <a:lnTo>
                    <a:pt x="181559" y="9635655"/>
                  </a:lnTo>
                  <a:lnTo>
                    <a:pt x="179273" y="9635655"/>
                  </a:lnTo>
                  <a:lnTo>
                    <a:pt x="179273" y="9662566"/>
                  </a:lnTo>
                  <a:lnTo>
                    <a:pt x="179273" y="9667049"/>
                  </a:lnTo>
                  <a:lnTo>
                    <a:pt x="174828" y="9667049"/>
                  </a:lnTo>
                  <a:lnTo>
                    <a:pt x="174828" y="9662566"/>
                  </a:lnTo>
                  <a:lnTo>
                    <a:pt x="179273" y="9662566"/>
                  </a:lnTo>
                  <a:lnTo>
                    <a:pt x="179273" y="9635655"/>
                  </a:lnTo>
                  <a:lnTo>
                    <a:pt x="179273" y="9631172"/>
                  </a:lnTo>
                  <a:lnTo>
                    <a:pt x="181559" y="9624441"/>
                  </a:lnTo>
                  <a:lnTo>
                    <a:pt x="179273" y="9617723"/>
                  </a:lnTo>
                  <a:lnTo>
                    <a:pt x="181559" y="9610992"/>
                  </a:lnTo>
                  <a:lnTo>
                    <a:pt x="181559" y="9606509"/>
                  </a:lnTo>
                  <a:lnTo>
                    <a:pt x="179273" y="9602025"/>
                  </a:lnTo>
                  <a:lnTo>
                    <a:pt x="179654" y="9601276"/>
                  </a:lnTo>
                  <a:lnTo>
                    <a:pt x="181559" y="9597542"/>
                  </a:lnTo>
                  <a:lnTo>
                    <a:pt x="181559" y="9572866"/>
                  </a:lnTo>
                  <a:lnTo>
                    <a:pt x="179654" y="9564853"/>
                  </a:lnTo>
                  <a:lnTo>
                    <a:pt x="180162" y="9557448"/>
                  </a:lnTo>
                  <a:lnTo>
                    <a:pt x="181813" y="9550476"/>
                  </a:lnTo>
                  <a:lnTo>
                    <a:pt x="183718" y="9543720"/>
                  </a:lnTo>
                  <a:lnTo>
                    <a:pt x="186004" y="9541472"/>
                  </a:lnTo>
                  <a:lnTo>
                    <a:pt x="186004" y="9521292"/>
                  </a:lnTo>
                  <a:lnTo>
                    <a:pt x="188290" y="9516808"/>
                  </a:lnTo>
                  <a:lnTo>
                    <a:pt x="181559" y="9510077"/>
                  </a:lnTo>
                  <a:lnTo>
                    <a:pt x="181559" y="9505594"/>
                  </a:lnTo>
                  <a:lnTo>
                    <a:pt x="179273" y="9501111"/>
                  </a:lnTo>
                  <a:lnTo>
                    <a:pt x="179273" y="9498876"/>
                  </a:lnTo>
                  <a:lnTo>
                    <a:pt x="181559" y="9496628"/>
                  </a:lnTo>
                  <a:lnTo>
                    <a:pt x="181559" y="9494380"/>
                  </a:lnTo>
                  <a:lnTo>
                    <a:pt x="186004" y="9494380"/>
                  </a:lnTo>
                  <a:lnTo>
                    <a:pt x="186004" y="9487662"/>
                  </a:lnTo>
                  <a:lnTo>
                    <a:pt x="187617" y="9483179"/>
                  </a:lnTo>
                  <a:lnTo>
                    <a:pt x="186004" y="9483179"/>
                  </a:lnTo>
                  <a:lnTo>
                    <a:pt x="186004" y="9480931"/>
                  </a:lnTo>
                  <a:lnTo>
                    <a:pt x="183718" y="9480931"/>
                  </a:lnTo>
                  <a:lnTo>
                    <a:pt x="183718" y="9478683"/>
                  </a:lnTo>
                  <a:lnTo>
                    <a:pt x="188290" y="9478683"/>
                  </a:lnTo>
                  <a:lnTo>
                    <a:pt x="188290" y="9481287"/>
                  </a:lnTo>
                  <a:lnTo>
                    <a:pt x="188544" y="9480575"/>
                  </a:lnTo>
                  <a:lnTo>
                    <a:pt x="189941" y="9473082"/>
                  </a:lnTo>
                  <a:lnTo>
                    <a:pt x="190449" y="9465589"/>
                  </a:lnTo>
                  <a:lnTo>
                    <a:pt x="190449" y="9458503"/>
                  </a:lnTo>
                  <a:lnTo>
                    <a:pt x="192735" y="9454020"/>
                  </a:lnTo>
                  <a:lnTo>
                    <a:pt x="190449" y="9454020"/>
                  </a:lnTo>
                  <a:lnTo>
                    <a:pt x="186004" y="9449537"/>
                  </a:lnTo>
                  <a:lnTo>
                    <a:pt x="183718" y="9445053"/>
                  </a:lnTo>
                  <a:lnTo>
                    <a:pt x="186004" y="9440570"/>
                  </a:lnTo>
                  <a:lnTo>
                    <a:pt x="183718" y="9438322"/>
                  </a:lnTo>
                  <a:lnTo>
                    <a:pt x="186004" y="9436087"/>
                  </a:lnTo>
                  <a:lnTo>
                    <a:pt x="190449" y="9436087"/>
                  </a:lnTo>
                  <a:lnTo>
                    <a:pt x="192735" y="9431604"/>
                  </a:lnTo>
                  <a:lnTo>
                    <a:pt x="190449" y="9427108"/>
                  </a:lnTo>
                  <a:lnTo>
                    <a:pt x="189433" y="9420390"/>
                  </a:lnTo>
                  <a:lnTo>
                    <a:pt x="189052" y="9413659"/>
                  </a:lnTo>
                  <a:lnTo>
                    <a:pt x="188290" y="9406928"/>
                  </a:lnTo>
                  <a:lnTo>
                    <a:pt x="186004" y="9400210"/>
                  </a:lnTo>
                  <a:lnTo>
                    <a:pt x="185750" y="9391485"/>
                  </a:lnTo>
                  <a:lnTo>
                    <a:pt x="183718" y="9393479"/>
                  </a:lnTo>
                  <a:lnTo>
                    <a:pt x="183718" y="9395714"/>
                  </a:lnTo>
                  <a:lnTo>
                    <a:pt x="181559" y="9397962"/>
                  </a:lnTo>
                  <a:lnTo>
                    <a:pt x="176987" y="9397962"/>
                  </a:lnTo>
                  <a:lnTo>
                    <a:pt x="174828" y="9395714"/>
                  </a:lnTo>
                  <a:lnTo>
                    <a:pt x="174828" y="9391231"/>
                  </a:lnTo>
                  <a:lnTo>
                    <a:pt x="176987" y="9386748"/>
                  </a:lnTo>
                  <a:lnTo>
                    <a:pt x="179273" y="9384513"/>
                  </a:lnTo>
                  <a:lnTo>
                    <a:pt x="181559" y="9380017"/>
                  </a:lnTo>
                  <a:lnTo>
                    <a:pt x="183718" y="9384513"/>
                  </a:lnTo>
                  <a:lnTo>
                    <a:pt x="183718" y="9386748"/>
                  </a:lnTo>
                  <a:lnTo>
                    <a:pt x="185750" y="9390736"/>
                  </a:lnTo>
                  <a:lnTo>
                    <a:pt x="185750" y="9383662"/>
                  </a:lnTo>
                  <a:lnTo>
                    <a:pt x="186893" y="9375927"/>
                  </a:lnTo>
                  <a:lnTo>
                    <a:pt x="190449" y="9368815"/>
                  </a:lnTo>
                  <a:lnTo>
                    <a:pt x="192735" y="9366567"/>
                  </a:lnTo>
                  <a:lnTo>
                    <a:pt x="190449" y="9362084"/>
                  </a:lnTo>
                  <a:lnTo>
                    <a:pt x="188290" y="9362084"/>
                  </a:lnTo>
                  <a:lnTo>
                    <a:pt x="186004" y="9359836"/>
                  </a:lnTo>
                  <a:lnTo>
                    <a:pt x="181559" y="9359836"/>
                  </a:lnTo>
                  <a:lnTo>
                    <a:pt x="179273" y="9357601"/>
                  </a:lnTo>
                  <a:lnTo>
                    <a:pt x="179273" y="9350870"/>
                  </a:lnTo>
                  <a:lnTo>
                    <a:pt x="186004" y="9350870"/>
                  </a:lnTo>
                  <a:lnTo>
                    <a:pt x="190449" y="9350870"/>
                  </a:lnTo>
                  <a:lnTo>
                    <a:pt x="190449" y="9346387"/>
                  </a:lnTo>
                  <a:lnTo>
                    <a:pt x="188290" y="9341904"/>
                  </a:lnTo>
                  <a:lnTo>
                    <a:pt x="190449" y="9339656"/>
                  </a:lnTo>
                  <a:lnTo>
                    <a:pt x="192735" y="9335173"/>
                  </a:lnTo>
                  <a:lnTo>
                    <a:pt x="190449" y="9328442"/>
                  </a:lnTo>
                  <a:lnTo>
                    <a:pt x="190449" y="9321724"/>
                  </a:lnTo>
                  <a:lnTo>
                    <a:pt x="192735" y="9314993"/>
                  </a:lnTo>
                  <a:lnTo>
                    <a:pt x="192735" y="9312745"/>
                  </a:lnTo>
                  <a:lnTo>
                    <a:pt x="190449" y="9310510"/>
                  </a:lnTo>
                  <a:lnTo>
                    <a:pt x="188290" y="9310510"/>
                  </a:lnTo>
                  <a:lnTo>
                    <a:pt x="188290" y="9308262"/>
                  </a:lnTo>
                  <a:lnTo>
                    <a:pt x="186004" y="9308262"/>
                  </a:lnTo>
                  <a:lnTo>
                    <a:pt x="186004" y="9306027"/>
                  </a:lnTo>
                  <a:lnTo>
                    <a:pt x="188290" y="9303779"/>
                  </a:lnTo>
                  <a:lnTo>
                    <a:pt x="190449" y="9299296"/>
                  </a:lnTo>
                  <a:lnTo>
                    <a:pt x="190449" y="9297048"/>
                  </a:lnTo>
                  <a:lnTo>
                    <a:pt x="183718" y="9294812"/>
                  </a:lnTo>
                  <a:lnTo>
                    <a:pt x="181559" y="9294812"/>
                  </a:lnTo>
                  <a:lnTo>
                    <a:pt x="181559" y="9292565"/>
                  </a:lnTo>
                  <a:lnTo>
                    <a:pt x="183718" y="9292565"/>
                  </a:lnTo>
                  <a:lnTo>
                    <a:pt x="183718" y="9290329"/>
                  </a:lnTo>
                  <a:lnTo>
                    <a:pt x="186004" y="9290329"/>
                  </a:lnTo>
                  <a:lnTo>
                    <a:pt x="190449" y="9288081"/>
                  </a:lnTo>
                  <a:lnTo>
                    <a:pt x="192735" y="9285846"/>
                  </a:lnTo>
                  <a:lnTo>
                    <a:pt x="192735" y="9281350"/>
                  </a:lnTo>
                  <a:lnTo>
                    <a:pt x="190449" y="9276867"/>
                  </a:lnTo>
                  <a:lnTo>
                    <a:pt x="190449" y="9274632"/>
                  </a:lnTo>
                  <a:lnTo>
                    <a:pt x="192735" y="9270149"/>
                  </a:lnTo>
                  <a:lnTo>
                    <a:pt x="192735" y="9265653"/>
                  </a:lnTo>
                  <a:lnTo>
                    <a:pt x="188290" y="9261170"/>
                  </a:lnTo>
                  <a:lnTo>
                    <a:pt x="190449" y="9254452"/>
                  </a:lnTo>
                  <a:lnTo>
                    <a:pt x="188290" y="9249956"/>
                  </a:lnTo>
                  <a:lnTo>
                    <a:pt x="188290" y="9245473"/>
                  </a:lnTo>
                  <a:lnTo>
                    <a:pt x="186004" y="9240990"/>
                  </a:lnTo>
                  <a:lnTo>
                    <a:pt x="185077" y="9240088"/>
                  </a:lnTo>
                  <a:lnTo>
                    <a:pt x="186004" y="9239466"/>
                  </a:lnTo>
                  <a:lnTo>
                    <a:pt x="190449" y="9236507"/>
                  </a:lnTo>
                  <a:lnTo>
                    <a:pt x="190449" y="9218574"/>
                  </a:lnTo>
                  <a:lnTo>
                    <a:pt x="186004" y="9211843"/>
                  </a:lnTo>
                  <a:lnTo>
                    <a:pt x="188290" y="9202877"/>
                  </a:lnTo>
                  <a:lnTo>
                    <a:pt x="186004" y="9196146"/>
                  </a:lnTo>
                  <a:lnTo>
                    <a:pt x="186004" y="9193898"/>
                  </a:lnTo>
                  <a:lnTo>
                    <a:pt x="188290" y="9191663"/>
                  </a:lnTo>
                  <a:lnTo>
                    <a:pt x="188290" y="9187180"/>
                  </a:lnTo>
                  <a:lnTo>
                    <a:pt x="190449" y="9184932"/>
                  </a:lnTo>
                  <a:lnTo>
                    <a:pt x="190449" y="9182684"/>
                  </a:lnTo>
                  <a:lnTo>
                    <a:pt x="192735" y="9178201"/>
                  </a:lnTo>
                  <a:lnTo>
                    <a:pt x="190449" y="9175966"/>
                  </a:lnTo>
                  <a:lnTo>
                    <a:pt x="186004" y="9173718"/>
                  </a:lnTo>
                  <a:lnTo>
                    <a:pt x="183718" y="9173718"/>
                  </a:lnTo>
                  <a:lnTo>
                    <a:pt x="181559" y="9171483"/>
                  </a:lnTo>
                  <a:lnTo>
                    <a:pt x="183718" y="9169235"/>
                  </a:lnTo>
                  <a:lnTo>
                    <a:pt x="186004" y="9168473"/>
                  </a:lnTo>
                  <a:lnTo>
                    <a:pt x="188290" y="9167711"/>
                  </a:lnTo>
                  <a:lnTo>
                    <a:pt x="190449" y="9166987"/>
                  </a:lnTo>
                  <a:lnTo>
                    <a:pt x="192735" y="9164752"/>
                  </a:lnTo>
                  <a:lnTo>
                    <a:pt x="190449" y="9158021"/>
                  </a:lnTo>
                  <a:lnTo>
                    <a:pt x="188290" y="9155786"/>
                  </a:lnTo>
                  <a:lnTo>
                    <a:pt x="190449" y="9153538"/>
                  </a:lnTo>
                  <a:lnTo>
                    <a:pt x="190449" y="9151290"/>
                  </a:lnTo>
                  <a:lnTo>
                    <a:pt x="192735" y="9146807"/>
                  </a:lnTo>
                  <a:lnTo>
                    <a:pt x="192735" y="9142324"/>
                  </a:lnTo>
                  <a:lnTo>
                    <a:pt x="186004" y="9135605"/>
                  </a:lnTo>
                  <a:lnTo>
                    <a:pt x="186004" y="9128874"/>
                  </a:lnTo>
                  <a:lnTo>
                    <a:pt x="188290" y="9122143"/>
                  </a:lnTo>
                  <a:lnTo>
                    <a:pt x="190449" y="9117660"/>
                  </a:lnTo>
                  <a:lnTo>
                    <a:pt x="190449" y="9110929"/>
                  </a:lnTo>
                  <a:lnTo>
                    <a:pt x="192735" y="9106040"/>
                  </a:lnTo>
                  <a:lnTo>
                    <a:pt x="192989" y="9105506"/>
                  </a:lnTo>
                  <a:lnTo>
                    <a:pt x="194132" y="9099436"/>
                  </a:lnTo>
                  <a:lnTo>
                    <a:pt x="194005" y="9092959"/>
                  </a:lnTo>
                  <a:lnTo>
                    <a:pt x="192735" y="9086266"/>
                  </a:lnTo>
                  <a:lnTo>
                    <a:pt x="192735" y="9077300"/>
                  </a:lnTo>
                  <a:lnTo>
                    <a:pt x="195021" y="9072816"/>
                  </a:lnTo>
                  <a:lnTo>
                    <a:pt x="197180" y="9066085"/>
                  </a:lnTo>
                  <a:lnTo>
                    <a:pt x="197180" y="9061602"/>
                  </a:lnTo>
                  <a:lnTo>
                    <a:pt x="195021" y="9057119"/>
                  </a:lnTo>
                  <a:lnTo>
                    <a:pt x="195021" y="9041422"/>
                  </a:lnTo>
                  <a:lnTo>
                    <a:pt x="192735" y="9036939"/>
                  </a:lnTo>
                  <a:lnTo>
                    <a:pt x="190449" y="9030208"/>
                  </a:lnTo>
                  <a:lnTo>
                    <a:pt x="188290" y="9027960"/>
                  </a:lnTo>
                  <a:lnTo>
                    <a:pt x="181559" y="9018994"/>
                  </a:lnTo>
                  <a:lnTo>
                    <a:pt x="181559" y="9016746"/>
                  </a:lnTo>
                  <a:lnTo>
                    <a:pt x="190449" y="9010028"/>
                  </a:lnTo>
                  <a:lnTo>
                    <a:pt x="192735" y="9010028"/>
                  </a:lnTo>
                  <a:lnTo>
                    <a:pt x="196291" y="9006434"/>
                  </a:lnTo>
                  <a:lnTo>
                    <a:pt x="197180" y="9005545"/>
                  </a:lnTo>
                  <a:lnTo>
                    <a:pt x="197180" y="9001049"/>
                  </a:lnTo>
                  <a:lnTo>
                    <a:pt x="196926" y="8994330"/>
                  </a:lnTo>
                  <a:lnTo>
                    <a:pt x="196418" y="8987599"/>
                  </a:lnTo>
                  <a:lnTo>
                    <a:pt x="196291" y="8980868"/>
                  </a:lnTo>
                  <a:lnTo>
                    <a:pt x="197180" y="8974150"/>
                  </a:lnTo>
                  <a:lnTo>
                    <a:pt x="197180" y="8969654"/>
                  </a:lnTo>
                  <a:lnTo>
                    <a:pt x="195021" y="8965171"/>
                  </a:lnTo>
                  <a:lnTo>
                    <a:pt x="195021" y="8958453"/>
                  </a:lnTo>
                  <a:lnTo>
                    <a:pt x="192735" y="8958453"/>
                  </a:lnTo>
                  <a:lnTo>
                    <a:pt x="192735" y="8956205"/>
                  </a:lnTo>
                  <a:lnTo>
                    <a:pt x="188290" y="8951722"/>
                  </a:lnTo>
                  <a:lnTo>
                    <a:pt x="186004" y="8947239"/>
                  </a:lnTo>
                  <a:lnTo>
                    <a:pt x="181559" y="8942756"/>
                  </a:lnTo>
                  <a:lnTo>
                    <a:pt x="181559" y="8938273"/>
                  </a:lnTo>
                  <a:lnTo>
                    <a:pt x="188290" y="8938273"/>
                  </a:lnTo>
                  <a:lnTo>
                    <a:pt x="192735" y="8938273"/>
                  </a:lnTo>
                  <a:lnTo>
                    <a:pt x="195021" y="8936025"/>
                  </a:lnTo>
                  <a:lnTo>
                    <a:pt x="195021" y="8933777"/>
                  </a:lnTo>
                  <a:lnTo>
                    <a:pt x="192735" y="8927059"/>
                  </a:lnTo>
                  <a:lnTo>
                    <a:pt x="195021" y="8918080"/>
                  </a:lnTo>
                  <a:lnTo>
                    <a:pt x="190449" y="8911361"/>
                  </a:lnTo>
                  <a:lnTo>
                    <a:pt x="188290" y="8909113"/>
                  </a:lnTo>
                  <a:lnTo>
                    <a:pt x="190449" y="8906878"/>
                  </a:lnTo>
                  <a:lnTo>
                    <a:pt x="190449" y="8904630"/>
                  </a:lnTo>
                  <a:lnTo>
                    <a:pt x="193497" y="8897556"/>
                  </a:lnTo>
                  <a:lnTo>
                    <a:pt x="198704" y="8882558"/>
                  </a:lnTo>
                  <a:lnTo>
                    <a:pt x="201625" y="8875484"/>
                  </a:lnTo>
                  <a:lnTo>
                    <a:pt x="201625" y="8868753"/>
                  </a:lnTo>
                  <a:close/>
                </a:path>
              </a:pathLst>
            </a:custGeom>
            <a:solidFill>
              <a:srgbClr val="6A8B4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207;p12">
              <a:extLst>
                <a:ext uri="{FF2B5EF4-FFF2-40B4-BE49-F238E27FC236}">
                  <a16:creationId xmlns:a16="http://schemas.microsoft.com/office/drawing/2014/main" id="{F9B17F00-C0FA-48DC-8744-572561DD597B}"/>
                </a:ext>
              </a:extLst>
            </p:cNvPr>
            <p:cNvSpPr/>
            <p:nvPr/>
          </p:nvSpPr>
          <p:spPr>
            <a:xfrm>
              <a:off x="8938463" y="2180652"/>
              <a:ext cx="423545" cy="5930265"/>
            </a:xfrm>
            <a:custGeom>
              <a:avLst/>
              <a:gdLst/>
              <a:ahLst/>
              <a:cxnLst/>
              <a:rect l="l" t="t" r="r" b="b"/>
              <a:pathLst>
                <a:path w="423545" h="5930265" extrusionOk="0">
                  <a:moveTo>
                    <a:pt x="2171" y="148996"/>
                  </a:moveTo>
                  <a:lnTo>
                    <a:pt x="2082" y="148755"/>
                  </a:lnTo>
                  <a:lnTo>
                    <a:pt x="2006" y="148513"/>
                  </a:lnTo>
                  <a:lnTo>
                    <a:pt x="1981" y="148170"/>
                  </a:lnTo>
                  <a:lnTo>
                    <a:pt x="1955" y="148590"/>
                  </a:lnTo>
                  <a:lnTo>
                    <a:pt x="2044" y="148831"/>
                  </a:lnTo>
                  <a:lnTo>
                    <a:pt x="2171" y="148996"/>
                  </a:lnTo>
                  <a:close/>
                </a:path>
                <a:path w="423545" h="5930265" extrusionOk="0">
                  <a:moveTo>
                    <a:pt x="38963" y="43040"/>
                  </a:moveTo>
                  <a:lnTo>
                    <a:pt x="38836" y="42608"/>
                  </a:lnTo>
                  <a:lnTo>
                    <a:pt x="38735" y="42227"/>
                  </a:lnTo>
                  <a:lnTo>
                    <a:pt x="38684" y="41910"/>
                  </a:lnTo>
                  <a:lnTo>
                    <a:pt x="38760" y="43268"/>
                  </a:lnTo>
                  <a:lnTo>
                    <a:pt x="38874" y="43129"/>
                  </a:lnTo>
                  <a:close/>
                </a:path>
                <a:path w="423545" h="5930265" extrusionOk="0">
                  <a:moveTo>
                    <a:pt x="46659" y="34594"/>
                  </a:moveTo>
                  <a:lnTo>
                    <a:pt x="46316" y="35191"/>
                  </a:lnTo>
                  <a:lnTo>
                    <a:pt x="46177" y="35826"/>
                  </a:lnTo>
                  <a:lnTo>
                    <a:pt x="46659" y="34594"/>
                  </a:lnTo>
                  <a:close/>
                </a:path>
                <a:path w="423545" h="5930265" extrusionOk="0">
                  <a:moveTo>
                    <a:pt x="63398" y="2966491"/>
                  </a:moveTo>
                  <a:lnTo>
                    <a:pt x="63322" y="2966250"/>
                  </a:lnTo>
                  <a:lnTo>
                    <a:pt x="63246" y="2965996"/>
                  </a:lnTo>
                  <a:lnTo>
                    <a:pt x="63207" y="2965666"/>
                  </a:lnTo>
                  <a:lnTo>
                    <a:pt x="63195" y="2966085"/>
                  </a:lnTo>
                  <a:lnTo>
                    <a:pt x="63271" y="2966326"/>
                  </a:lnTo>
                  <a:lnTo>
                    <a:pt x="63398" y="2966491"/>
                  </a:lnTo>
                  <a:close/>
                </a:path>
                <a:path w="423545" h="5930265" extrusionOk="0">
                  <a:moveTo>
                    <a:pt x="100190" y="2860535"/>
                  </a:moveTo>
                  <a:lnTo>
                    <a:pt x="100063" y="2860090"/>
                  </a:lnTo>
                  <a:lnTo>
                    <a:pt x="99974" y="2859709"/>
                  </a:lnTo>
                  <a:lnTo>
                    <a:pt x="99923" y="2859392"/>
                  </a:lnTo>
                  <a:lnTo>
                    <a:pt x="99999" y="2860764"/>
                  </a:lnTo>
                  <a:lnTo>
                    <a:pt x="100114" y="2860611"/>
                  </a:lnTo>
                  <a:close/>
                </a:path>
                <a:path w="423545" h="5930265" extrusionOk="0">
                  <a:moveTo>
                    <a:pt x="108178" y="290576"/>
                  </a:moveTo>
                  <a:lnTo>
                    <a:pt x="107594" y="290474"/>
                  </a:lnTo>
                  <a:lnTo>
                    <a:pt x="107950" y="290652"/>
                  </a:lnTo>
                  <a:lnTo>
                    <a:pt x="108178" y="290576"/>
                  </a:lnTo>
                  <a:close/>
                </a:path>
                <a:path w="423545" h="5930265" extrusionOk="0">
                  <a:moveTo>
                    <a:pt x="126263" y="293674"/>
                  </a:moveTo>
                  <a:lnTo>
                    <a:pt x="125958" y="293560"/>
                  </a:lnTo>
                  <a:lnTo>
                    <a:pt x="124942" y="293674"/>
                  </a:lnTo>
                  <a:lnTo>
                    <a:pt x="126263" y="293674"/>
                  </a:lnTo>
                  <a:close/>
                </a:path>
                <a:path w="423545" h="5930265" extrusionOk="0">
                  <a:moveTo>
                    <a:pt x="139941" y="5783999"/>
                  </a:moveTo>
                  <a:lnTo>
                    <a:pt x="139852" y="5783758"/>
                  </a:lnTo>
                  <a:lnTo>
                    <a:pt x="139776" y="5783516"/>
                  </a:lnTo>
                  <a:lnTo>
                    <a:pt x="139750" y="5783173"/>
                  </a:lnTo>
                  <a:lnTo>
                    <a:pt x="139725" y="5783592"/>
                  </a:lnTo>
                  <a:lnTo>
                    <a:pt x="139814" y="5783834"/>
                  </a:lnTo>
                  <a:lnTo>
                    <a:pt x="139941" y="5783999"/>
                  </a:lnTo>
                  <a:close/>
                </a:path>
                <a:path w="423545" h="5930265" extrusionOk="0">
                  <a:moveTo>
                    <a:pt x="159423" y="0"/>
                  </a:moveTo>
                  <a:lnTo>
                    <a:pt x="159118" y="88"/>
                  </a:lnTo>
                  <a:lnTo>
                    <a:pt x="158915" y="203"/>
                  </a:lnTo>
                  <a:lnTo>
                    <a:pt x="158750" y="317"/>
                  </a:lnTo>
                  <a:lnTo>
                    <a:pt x="159423" y="0"/>
                  </a:lnTo>
                  <a:close/>
                </a:path>
                <a:path w="423545" h="5930265" extrusionOk="0">
                  <a:moveTo>
                    <a:pt x="169405" y="3108058"/>
                  </a:moveTo>
                  <a:lnTo>
                    <a:pt x="168833" y="3107956"/>
                  </a:lnTo>
                  <a:lnTo>
                    <a:pt x="169189" y="3108134"/>
                  </a:lnTo>
                  <a:lnTo>
                    <a:pt x="169405" y="3108058"/>
                  </a:lnTo>
                  <a:close/>
                </a:path>
                <a:path w="423545" h="5930265" extrusionOk="0">
                  <a:moveTo>
                    <a:pt x="173583" y="4114"/>
                  </a:moveTo>
                  <a:lnTo>
                    <a:pt x="169316" y="2844"/>
                  </a:lnTo>
                  <a:lnTo>
                    <a:pt x="165265" y="2844"/>
                  </a:lnTo>
                  <a:lnTo>
                    <a:pt x="169735" y="4114"/>
                  </a:lnTo>
                  <a:lnTo>
                    <a:pt x="173583" y="4114"/>
                  </a:lnTo>
                  <a:close/>
                </a:path>
                <a:path w="423545" h="5930265" extrusionOk="0">
                  <a:moveTo>
                    <a:pt x="176733" y="5678043"/>
                  </a:moveTo>
                  <a:lnTo>
                    <a:pt x="176606" y="5677611"/>
                  </a:lnTo>
                  <a:lnTo>
                    <a:pt x="176504" y="5677217"/>
                  </a:lnTo>
                  <a:lnTo>
                    <a:pt x="176453" y="5676900"/>
                  </a:lnTo>
                  <a:lnTo>
                    <a:pt x="176530" y="5678271"/>
                  </a:lnTo>
                  <a:lnTo>
                    <a:pt x="176644" y="5678132"/>
                  </a:lnTo>
                  <a:close/>
                </a:path>
                <a:path w="423545" h="5930265" extrusionOk="0">
                  <a:moveTo>
                    <a:pt x="184429" y="5669597"/>
                  </a:moveTo>
                  <a:lnTo>
                    <a:pt x="184086" y="5670181"/>
                  </a:lnTo>
                  <a:lnTo>
                    <a:pt x="183946" y="5670829"/>
                  </a:lnTo>
                  <a:lnTo>
                    <a:pt x="184429" y="5669597"/>
                  </a:lnTo>
                  <a:close/>
                </a:path>
                <a:path w="423545" h="5930265" extrusionOk="0">
                  <a:moveTo>
                    <a:pt x="187490" y="3111169"/>
                  </a:moveTo>
                  <a:lnTo>
                    <a:pt x="187198" y="3111042"/>
                  </a:lnTo>
                  <a:lnTo>
                    <a:pt x="186182" y="3111169"/>
                  </a:lnTo>
                  <a:lnTo>
                    <a:pt x="187490" y="3111169"/>
                  </a:lnTo>
                  <a:close/>
                </a:path>
                <a:path w="423545" h="5930265" extrusionOk="0">
                  <a:moveTo>
                    <a:pt x="192709" y="286219"/>
                  </a:moveTo>
                  <a:lnTo>
                    <a:pt x="192468" y="286181"/>
                  </a:lnTo>
                  <a:lnTo>
                    <a:pt x="192328" y="286181"/>
                  </a:lnTo>
                  <a:lnTo>
                    <a:pt x="192493" y="286232"/>
                  </a:lnTo>
                  <a:lnTo>
                    <a:pt x="192709" y="286219"/>
                  </a:lnTo>
                  <a:close/>
                </a:path>
                <a:path w="423545" h="5930265" extrusionOk="0">
                  <a:moveTo>
                    <a:pt x="193205" y="285369"/>
                  </a:moveTo>
                  <a:lnTo>
                    <a:pt x="191947" y="285254"/>
                  </a:lnTo>
                  <a:lnTo>
                    <a:pt x="190855" y="285597"/>
                  </a:lnTo>
                  <a:lnTo>
                    <a:pt x="189814" y="286194"/>
                  </a:lnTo>
                  <a:lnTo>
                    <a:pt x="189979" y="286689"/>
                  </a:lnTo>
                  <a:lnTo>
                    <a:pt x="191477" y="286194"/>
                  </a:lnTo>
                  <a:lnTo>
                    <a:pt x="192328" y="286181"/>
                  </a:lnTo>
                  <a:lnTo>
                    <a:pt x="192087" y="286029"/>
                  </a:lnTo>
                  <a:lnTo>
                    <a:pt x="193205" y="285369"/>
                  </a:lnTo>
                  <a:close/>
                </a:path>
                <a:path w="423545" h="5930265" extrusionOk="0">
                  <a:moveTo>
                    <a:pt x="193763" y="285419"/>
                  </a:moveTo>
                  <a:lnTo>
                    <a:pt x="193395" y="285267"/>
                  </a:lnTo>
                  <a:lnTo>
                    <a:pt x="193205" y="285369"/>
                  </a:lnTo>
                  <a:lnTo>
                    <a:pt x="193382" y="285381"/>
                  </a:lnTo>
                  <a:lnTo>
                    <a:pt x="193573" y="285381"/>
                  </a:lnTo>
                  <a:lnTo>
                    <a:pt x="193763" y="285419"/>
                  </a:lnTo>
                  <a:close/>
                </a:path>
                <a:path w="423545" h="5930265" extrusionOk="0">
                  <a:moveTo>
                    <a:pt x="209308" y="21501"/>
                  </a:moveTo>
                  <a:lnTo>
                    <a:pt x="208661" y="19850"/>
                  </a:lnTo>
                  <a:lnTo>
                    <a:pt x="209016" y="21323"/>
                  </a:lnTo>
                  <a:lnTo>
                    <a:pt x="209308" y="21501"/>
                  </a:lnTo>
                  <a:close/>
                </a:path>
                <a:path w="423545" h="5930265" extrusionOk="0">
                  <a:moveTo>
                    <a:pt x="220649" y="2817495"/>
                  </a:moveTo>
                  <a:lnTo>
                    <a:pt x="220357" y="2817584"/>
                  </a:lnTo>
                  <a:lnTo>
                    <a:pt x="220141" y="2817685"/>
                  </a:lnTo>
                  <a:lnTo>
                    <a:pt x="219989" y="2817799"/>
                  </a:lnTo>
                  <a:lnTo>
                    <a:pt x="220649" y="2817495"/>
                  </a:lnTo>
                  <a:close/>
                </a:path>
                <a:path w="423545" h="5930265" extrusionOk="0">
                  <a:moveTo>
                    <a:pt x="234823" y="2821609"/>
                  </a:moveTo>
                  <a:lnTo>
                    <a:pt x="230543" y="2820339"/>
                  </a:lnTo>
                  <a:lnTo>
                    <a:pt x="226504" y="2820339"/>
                  </a:lnTo>
                  <a:lnTo>
                    <a:pt x="230974" y="2821609"/>
                  </a:lnTo>
                  <a:lnTo>
                    <a:pt x="234823" y="2821609"/>
                  </a:lnTo>
                  <a:close/>
                </a:path>
                <a:path w="423545" h="5930265" extrusionOk="0">
                  <a:moveTo>
                    <a:pt x="245948" y="5925566"/>
                  </a:moveTo>
                  <a:lnTo>
                    <a:pt x="245364" y="5925477"/>
                  </a:lnTo>
                  <a:lnTo>
                    <a:pt x="245719" y="5925642"/>
                  </a:lnTo>
                  <a:lnTo>
                    <a:pt x="245948" y="5925566"/>
                  </a:lnTo>
                  <a:close/>
                </a:path>
                <a:path w="423545" h="5930265" extrusionOk="0">
                  <a:moveTo>
                    <a:pt x="246672" y="46380"/>
                  </a:moveTo>
                  <a:lnTo>
                    <a:pt x="246532" y="46024"/>
                  </a:lnTo>
                  <a:lnTo>
                    <a:pt x="246151" y="46024"/>
                  </a:lnTo>
                  <a:lnTo>
                    <a:pt x="246672" y="46380"/>
                  </a:lnTo>
                  <a:close/>
                </a:path>
                <a:path w="423545" h="5930265" extrusionOk="0">
                  <a:moveTo>
                    <a:pt x="247573" y="48564"/>
                  </a:moveTo>
                  <a:close/>
                </a:path>
                <a:path w="423545" h="5930265" extrusionOk="0">
                  <a:moveTo>
                    <a:pt x="248043" y="47294"/>
                  </a:moveTo>
                  <a:lnTo>
                    <a:pt x="246672" y="46380"/>
                  </a:lnTo>
                  <a:lnTo>
                    <a:pt x="247535" y="48488"/>
                  </a:lnTo>
                  <a:lnTo>
                    <a:pt x="248043" y="47294"/>
                  </a:lnTo>
                  <a:close/>
                </a:path>
                <a:path w="423545" h="5930265" extrusionOk="0">
                  <a:moveTo>
                    <a:pt x="253936" y="3103715"/>
                  </a:moveTo>
                  <a:lnTo>
                    <a:pt x="253707" y="3103664"/>
                  </a:lnTo>
                  <a:lnTo>
                    <a:pt x="253555" y="3103676"/>
                  </a:lnTo>
                  <a:lnTo>
                    <a:pt x="253720" y="3103727"/>
                  </a:lnTo>
                  <a:lnTo>
                    <a:pt x="253936" y="3103715"/>
                  </a:lnTo>
                  <a:close/>
                </a:path>
                <a:path w="423545" h="5930265" extrusionOk="0">
                  <a:moveTo>
                    <a:pt x="254444" y="3102864"/>
                  </a:moveTo>
                  <a:lnTo>
                    <a:pt x="253187" y="3102749"/>
                  </a:lnTo>
                  <a:lnTo>
                    <a:pt x="252095" y="3103080"/>
                  </a:lnTo>
                  <a:lnTo>
                    <a:pt x="251053" y="3103689"/>
                  </a:lnTo>
                  <a:lnTo>
                    <a:pt x="251218" y="3104172"/>
                  </a:lnTo>
                  <a:lnTo>
                    <a:pt x="252717" y="3103689"/>
                  </a:lnTo>
                  <a:lnTo>
                    <a:pt x="253555" y="3103676"/>
                  </a:lnTo>
                  <a:lnTo>
                    <a:pt x="253314" y="3103524"/>
                  </a:lnTo>
                  <a:lnTo>
                    <a:pt x="254444" y="3102864"/>
                  </a:lnTo>
                  <a:close/>
                </a:path>
                <a:path w="423545" h="5930265" extrusionOk="0">
                  <a:moveTo>
                    <a:pt x="255003" y="3102902"/>
                  </a:moveTo>
                  <a:lnTo>
                    <a:pt x="254622" y="3102749"/>
                  </a:lnTo>
                  <a:lnTo>
                    <a:pt x="254444" y="3102864"/>
                  </a:lnTo>
                  <a:lnTo>
                    <a:pt x="254622" y="3102876"/>
                  </a:lnTo>
                  <a:lnTo>
                    <a:pt x="254812" y="3102876"/>
                  </a:lnTo>
                  <a:lnTo>
                    <a:pt x="255003" y="3102902"/>
                  </a:lnTo>
                  <a:close/>
                </a:path>
                <a:path w="423545" h="5930265" extrusionOk="0">
                  <a:moveTo>
                    <a:pt x="261505" y="68783"/>
                  </a:moveTo>
                  <a:lnTo>
                    <a:pt x="259943" y="65925"/>
                  </a:lnTo>
                  <a:lnTo>
                    <a:pt x="259676" y="65925"/>
                  </a:lnTo>
                  <a:lnTo>
                    <a:pt x="259676" y="66344"/>
                  </a:lnTo>
                  <a:lnTo>
                    <a:pt x="259676" y="66484"/>
                  </a:lnTo>
                  <a:lnTo>
                    <a:pt x="260286" y="67487"/>
                  </a:lnTo>
                  <a:lnTo>
                    <a:pt x="260896" y="68313"/>
                  </a:lnTo>
                  <a:lnTo>
                    <a:pt x="261505" y="68783"/>
                  </a:lnTo>
                  <a:close/>
                </a:path>
                <a:path w="423545" h="5930265" extrusionOk="0">
                  <a:moveTo>
                    <a:pt x="264033" y="5928677"/>
                  </a:moveTo>
                  <a:lnTo>
                    <a:pt x="263728" y="5928550"/>
                  </a:lnTo>
                  <a:lnTo>
                    <a:pt x="262712" y="5928677"/>
                  </a:lnTo>
                  <a:lnTo>
                    <a:pt x="264033" y="5928677"/>
                  </a:lnTo>
                  <a:close/>
                </a:path>
                <a:path w="423545" h="5930265" extrusionOk="0">
                  <a:moveTo>
                    <a:pt x="267881" y="221653"/>
                  </a:moveTo>
                  <a:lnTo>
                    <a:pt x="267766" y="221830"/>
                  </a:lnTo>
                  <a:lnTo>
                    <a:pt x="267703" y="221957"/>
                  </a:lnTo>
                  <a:lnTo>
                    <a:pt x="267830" y="221780"/>
                  </a:lnTo>
                  <a:lnTo>
                    <a:pt x="267881" y="221653"/>
                  </a:lnTo>
                  <a:close/>
                </a:path>
                <a:path w="423545" h="5930265" extrusionOk="0">
                  <a:moveTo>
                    <a:pt x="270548" y="2838996"/>
                  </a:moveTo>
                  <a:lnTo>
                    <a:pt x="269900" y="2837345"/>
                  </a:lnTo>
                  <a:lnTo>
                    <a:pt x="270243" y="2838805"/>
                  </a:lnTo>
                  <a:lnTo>
                    <a:pt x="270548" y="2838996"/>
                  </a:lnTo>
                  <a:close/>
                </a:path>
                <a:path w="423545" h="5930265" extrusionOk="0">
                  <a:moveTo>
                    <a:pt x="280631" y="190728"/>
                  </a:moveTo>
                  <a:lnTo>
                    <a:pt x="280327" y="190373"/>
                  </a:lnTo>
                  <a:lnTo>
                    <a:pt x="280060" y="190233"/>
                  </a:lnTo>
                  <a:lnTo>
                    <a:pt x="279819" y="190182"/>
                  </a:lnTo>
                  <a:lnTo>
                    <a:pt x="280631" y="190728"/>
                  </a:lnTo>
                  <a:close/>
                </a:path>
                <a:path w="423545" h="5930265" extrusionOk="0">
                  <a:moveTo>
                    <a:pt x="285153" y="164134"/>
                  </a:moveTo>
                  <a:lnTo>
                    <a:pt x="283413" y="159054"/>
                  </a:lnTo>
                  <a:lnTo>
                    <a:pt x="282879" y="157784"/>
                  </a:lnTo>
                  <a:lnTo>
                    <a:pt x="280797" y="152704"/>
                  </a:lnTo>
                  <a:lnTo>
                    <a:pt x="280200" y="151434"/>
                  </a:lnTo>
                  <a:lnTo>
                    <a:pt x="278422" y="147624"/>
                  </a:lnTo>
                  <a:lnTo>
                    <a:pt x="277825" y="146354"/>
                  </a:lnTo>
                  <a:lnTo>
                    <a:pt x="276352" y="147624"/>
                  </a:lnTo>
                  <a:lnTo>
                    <a:pt x="276326" y="145084"/>
                  </a:lnTo>
                  <a:lnTo>
                    <a:pt x="276034" y="137464"/>
                  </a:lnTo>
                  <a:lnTo>
                    <a:pt x="275996" y="136194"/>
                  </a:lnTo>
                  <a:lnTo>
                    <a:pt x="275704" y="133654"/>
                  </a:lnTo>
                  <a:lnTo>
                    <a:pt x="274866" y="126034"/>
                  </a:lnTo>
                  <a:lnTo>
                    <a:pt x="274408" y="123494"/>
                  </a:lnTo>
                  <a:lnTo>
                    <a:pt x="273710" y="119684"/>
                  </a:lnTo>
                  <a:lnTo>
                    <a:pt x="273024" y="115874"/>
                  </a:lnTo>
                  <a:lnTo>
                    <a:pt x="270497" y="106984"/>
                  </a:lnTo>
                  <a:lnTo>
                    <a:pt x="269773" y="98094"/>
                  </a:lnTo>
                  <a:lnTo>
                    <a:pt x="269201" y="93014"/>
                  </a:lnTo>
                  <a:lnTo>
                    <a:pt x="268490" y="91744"/>
                  </a:lnTo>
                  <a:lnTo>
                    <a:pt x="268338" y="87934"/>
                  </a:lnTo>
                  <a:lnTo>
                    <a:pt x="264693" y="84124"/>
                  </a:lnTo>
                  <a:lnTo>
                    <a:pt x="263093" y="79044"/>
                  </a:lnTo>
                  <a:lnTo>
                    <a:pt x="259740" y="72694"/>
                  </a:lnTo>
                  <a:lnTo>
                    <a:pt x="262699" y="75234"/>
                  </a:lnTo>
                  <a:lnTo>
                    <a:pt x="261594" y="71424"/>
                  </a:lnTo>
                  <a:lnTo>
                    <a:pt x="260985" y="70218"/>
                  </a:lnTo>
                  <a:lnTo>
                    <a:pt x="260985" y="72694"/>
                  </a:lnTo>
                  <a:lnTo>
                    <a:pt x="259905" y="71424"/>
                  </a:lnTo>
                  <a:lnTo>
                    <a:pt x="259346" y="70154"/>
                  </a:lnTo>
                  <a:lnTo>
                    <a:pt x="258749" y="67614"/>
                  </a:lnTo>
                  <a:lnTo>
                    <a:pt x="258102" y="66344"/>
                  </a:lnTo>
                  <a:lnTo>
                    <a:pt x="259943" y="68707"/>
                  </a:lnTo>
                  <a:lnTo>
                    <a:pt x="260985" y="72694"/>
                  </a:lnTo>
                  <a:lnTo>
                    <a:pt x="260985" y="70218"/>
                  </a:lnTo>
                  <a:lnTo>
                    <a:pt x="260311" y="68884"/>
                  </a:lnTo>
                  <a:lnTo>
                    <a:pt x="259969" y="68224"/>
                  </a:lnTo>
                  <a:lnTo>
                    <a:pt x="259867" y="67614"/>
                  </a:lnTo>
                  <a:lnTo>
                    <a:pt x="259651" y="66344"/>
                  </a:lnTo>
                  <a:lnTo>
                    <a:pt x="257124" y="61264"/>
                  </a:lnTo>
                  <a:lnTo>
                    <a:pt x="255473" y="57454"/>
                  </a:lnTo>
                  <a:lnTo>
                    <a:pt x="254368" y="54914"/>
                  </a:lnTo>
                  <a:lnTo>
                    <a:pt x="253822" y="53644"/>
                  </a:lnTo>
                  <a:lnTo>
                    <a:pt x="251028" y="54914"/>
                  </a:lnTo>
                  <a:lnTo>
                    <a:pt x="247497" y="48564"/>
                  </a:lnTo>
                  <a:lnTo>
                    <a:pt x="247230" y="48564"/>
                  </a:lnTo>
                  <a:lnTo>
                    <a:pt x="246126" y="46024"/>
                  </a:lnTo>
                  <a:lnTo>
                    <a:pt x="246176" y="47294"/>
                  </a:lnTo>
                  <a:lnTo>
                    <a:pt x="246761" y="48564"/>
                  </a:lnTo>
                  <a:lnTo>
                    <a:pt x="245021" y="47294"/>
                  </a:lnTo>
                  <a:lnTo>
                    <a:pt x="242100" y="43484"/>
                  </a:lnTo>
                  <a:lnTo>
                    <a:pt x="238963" y="39674"/>
                  </a:lnTo>
                  <a:lnTo>
                    <a:pt x="237426" y="37134"/>
                  </a:lnTo>
                  <a:lnTo>
                    <a:pt x="236651" y="35864"/>
                  </a:lnTo>
                  <a:lnTo>
                    <a:pt x="235877" y="34594"/>
                  </a:lnTo>
                  <a:lnTo>
                    <a:pt x="232638" y="32054"/>
                  </a:lnTo>
                  <a:lnTo>
                    <a:pt x="231813" y="32054"/>
                  </a:lnTo>
                  <a:lnTo>
                    <a:pt x="229920" y="33324"/>
                  </a:lnTo>
                  <a:lnTo>
                    <a:pt x="229997" y="35864"/>
                  </a:lnTo>
                  <a:lnTo>
                    <a:pt x="227139" y="34594"/>
                  </a:lnTo>
                  <a:lnTo>
                    <a:pt x="226136" y="32054"/>
                  </a:lnTo>
                  <a:lnTo>
                    <a:pt x="223380" y="32054"/>
                  </a:lnTo>
                  <a:lnTo>
                    <a:pt x="222186" y="29514"/>
                  </a:lnTo>
                  <a:lnTo>
                    <a:pt x="223215" y="30784"/>
                  </a:lnTo>
                  <a:lnTo>
                    <a:pt x="223354" y="29514"/>
                  </a:lnTo>
                  <a:lnTo>
                    <a:pt x="219087" y="28244"/>
                  </a:lnTo>
                  <a:lnTo>
                    <a:pt x="214198" y="23164"/>
                  </a:lnTo>
                  <a:lnTo>
                    <a:pt x="209308" y="20624"/>
                  </a:lnTo>
                  <a:lnTo>
                    <a:pt x="210273" y="23164"/>
                  </a:lnTo>
                  <a:lnTo>
                    <a:pt x="211150" y="25704"/>
                  </a:lnTo>
                  <a:lnTo>
                    <a:pt x="211950" y="28244"/>
                  </a:lnTo>
                  <a:lnTo>
                    <a:pt x="210273" y="26974"/>
                  </a:lnTo>
                  <a:lnTo>
                    <a:pt x="207886" y="24434"/>
                  </a:lnTo>
                  <a:lnTo>
                    <a:pt x="203377" y="20624"/>
                  </a:lnTo>
                  <a:lnTo>
                    <a:pt x="201333" y="19354"/>
                  </a:lnTo>
                  <a:lnTo>
                    <a:pt x="200571" y="20624"/>
                  </a:lnTo>
                  <a:lnTo>
                    <a:pt x="198704" y="16814"/>
                  </a:lnTo>
                  <a:lnTo>
                    <a:pt x="194995" y="14274"/>
                  </a:lnTo>
                  <a:lnTo>
                    <a:pt x="191071" y="14274"/>
                  </a:lnTo>
                  <a:lnTo>
                    <a:pt x="190563" y="15544"/>
                  </a:lnTo>
                  <a:lnTo>
                    <a:pt x="188950" y="14274"/>
                  </a:lnTo>
                  <a:lnTo>
                    <a:pt x="187667" y="13004"/>
                  </a:lnTo>
                  <a:lnTo>
                    <a:pt x="185013" y="10464"/>
                  </a:lnTo>
                  <a:lnTo>
                    <a:pt x="188023" y="11734"/>
                  </a:lnTo>
                  <a:lnTo>
                    <a:pt x="189522" y="11734"/>
                  </a:lnTo>
                  <a:lnTo>
                    <a:pt x="185318" y="10464"/>
                  </a:lnTo>
                  <a:lnTo>
                    <a:pt x="181927" y="7924"/>
                  </a:lnTo>
                  <a:lnTo>
                    <a:pt x="180225" y="6654"/>
                  </a:lnTo>
                  <a:lnTo>
                    <a:pt x="179895" y="6654"/>
                  </a:lnTo>
                  <a:lnTo>
                    <a:pt x="179705" y="6959"/>
                  </a:lnTo>
                  <a:lnTo>
                    <a:pt x="179273" y="6667"/>
                  </a:lnTo>
                  <a:lnTo>
                    <a:pt x="176695" y="5930"/>
                  </a:lnTo>
                  <a:lnTo>
                    <a:pt x="173329" y="5295"/>
                  </a:lnTo>
                  <a:lnTo>
                    <a:pt x="172897" y="6413"/>
                  </a:lnTo>
                  <a:lnTo>
                    <a:pt x="175247" y="6718"/>
                  </a:lnTo>
                  <a:lnTo>
                    <a:pt x="177571" y="7086"/>
                  </a:lnTo>
                  <a:lnTo>
                    <a:pt x="179412" y="7429"/>
                  </a:lnTo>
                  <a:lnTo>
                    <a:pt x="179108" y="7924"/>
                  </a:lnTo>
                  <a:lnTo>
                    <a:pt x="176555" y="7924"/>
                  </a:lnTo>
                  <a:lnTo>
                    <a:pt x="173278" y="6654"/>
                  </a:lnTo>
                  <a:lnTo>
                    <a:pt x="168617" y="5384"/>
                  </a:lnTo>
                  <a:lnTo>
                    <a:pt x="164833" y="6654"/>
                  </a:lnTo>
                  <a:lnTo>
                    <a:pt x="161137" y="5384"/>
                  </a:lnTo>
                  <a:lnTo>
                    <a:pt x="157441" y="4114"/>
                  </a:lnTo>
                  <a:lnTo>
                    <a:pt x="155397" y="5384"/>
                  </a:lnTo>
                  <a:lnTo>
                    <a:pt x="153543" y="5384"/>
                  </a:lnTo>
                  <a:lnTo>
                    <a:pt x="151676" y="4114"/>
                  </a:lnTo>
                  <a:lnTo>
                    <a:pt x="149783" y="4114"/>
                  </a:lnTo>
                  <a:lnTo>
                    <a:pt x="149821" y="2844"/>
                  </a:lnTo>
                  <a:lnTo>
                    <a:pt x="161493" y="2844"/>
                  </a:lnTo>
                  <a:lnTo>
                    <a:pt x="160312" y="1574"/>
                  </a:lnTo>
                  <a:lnTo>
                    <a:pt x="157441" y="304"/>
                  </a:lnTo>
                  <a:lnTo>
                    <a:pt x="127952" y="304"/>
                  </a:lnTo>
                  <a:lnTo>
                    <a:pt x="124980" y="1574"/>
                  </a:lnTo>
                  <a:lnTo>
                    <a:pt x="122097" y="2844"/>
                  </a:lnTo>
                  <a:lnTo>
                    <a:pt x="121043" y="1574"/>
                  </a:lnTo>
                  <a:lnTo>
                    <a:pt x="120904" y="1600"/>
                  </a:lnTo>
                  <a:lnTo>
                    <a:pt x="120700" y="1295"/>
                  </a:lnTo>
                  <a:lnTo>
                    <a:pt x="120764" y="1574"/>
                  </a:lnTo>
                  <a:lnTo>
                    <a:pt x="102463" y="4114"/>
                  </a:lnTo>
                  <a:lnTo>
                    <a:pt x="96050" y="5384"/>
                  </a:lnTo>
                  <a:lnTo>
                    <a:pt x="95415" y="6654"/>
                  </a:lnTo>
                  <a:lnTo>
                    <a:pt x="93560" y="7924"/>
                  </a:lnTo>
                  <a:lnTo>
                    <a:pt x="89750" y="6654"/>
                  </a:lnTo>
                  <a:lnTo>
                    <a:pt x="89827" y="9194"/>
                  </a:lnTo>
                  <a:lnTo>
                    <a:pt x="88633" y="9194"/>
                  </a:lnTo>
                  <a:lnTo>
                    <a:pt x="86296" y="11734"/>
                  </a:lnTo>
                  <a:lnTo>
                    <a:pt x="83794" y="13004"/>
                  </a:lnTo>
                  <a:lnTo>
                    <a:pt x="82778" y="14274"/>
                  </a:lnTo>
                  <a:lnTo>
                    <a:pt x="79070" y="14274"/>
                  </a:lnTo>
                  <a:lnTo>
                    <a:pt x="73342" y="16814"/>
                  </a:lnTo>
                  <a:lnTo>
                    <a:pt x="79857" y="15544"/>
                  </a:lnTo>
                  <a:lnTo>
                    <a:pt x="73329" y="18084"/>
                  </a:lnTo>
                  <a:lnTo>
                    <a:pt x="70751" y="18084"/>
                  </a:lnTo>
                  <a:lnTo>
                    <a:pt x="72377" y="21894"/>
                  </a:lnTo>
                  <a:lnTo>
                    <a:pt x="69354" y="23164"/>
                  </a:lnTo>
                  <a:lnTo>
                    <a:pt x="65125" y="23164"/>
                  </a:lnTo>
                  <a:lnTo>
                    <a:pt x="62153" y="24434"/>
                  </a:lnTo>
                  <a:lnTo>
                    <a:pt x="60833" y="25704"/>
                  </a:lnTo>
                  <a:lnTo>
                    <a:pt x="57950" y="29514"/>
                  </a:lnTo>
                  <a:lnTo>
                    <a:pt x="56375" y="30784"/>
                  </a:lnTo>
                  <a:lnTo>
                    <a:pt x="53009" y="33324"/>
                  </a:lnTo>
                  <a:lnTo>
                    <a:pt x="49199" y="35864"/>
                  </a:lnTo>
                  <a:lnTo>
                    <a:pt x="46164" y="35864"/>
                  </a:lnTo>
                  <a:lnTo>
                    <a:pt x="46316" y="35191"/>
                  </a:lnTo>
                  <a:lnTo>
                    <a:pt x="47002" y="32054"/>
                  </a:lnTo>
                  <a:lnTo>
                    <a:pt x="46050" y="35636"/>
                  </a:lnTo>
                  <a:lnTo>
                    <a:pt x="43662" y="39674"/>
                  </a:lnTo>
                  <a:lnTo>
                    <a:pt x="42418" y="39674"/>
                  </a:lnTo>
                  <a:lnTo>
                    <a:pt x="42887" y="37134"/>
                  </a:lnTo>
                  <a:lnTo>
                    <a:pt x="38735" y="39674"/>
                  </a:lnTo>
                  <a:lnTo>
                    <a:pt x="41440" y="39674"/>
                  </a:lnTo>
                  <a:lnTo>
                    <a:pt x="38963" y="42214"/>
                  </a:lnTo>
                  <a:lnTo>
                    <a:pt x="39573" y="44754"/>
                  </a:lnTo>
                  <a:lnTo>
                    <a:pt x="40944" y="47294"/>
                  </a:lnTo>
                  <a:lnTo>
                    <a:pt x="40297" y="48564"/>
                  </a:lnTo>
                  <a:lnTo>
                    <a:pt x="41605" y="47294"/>
                  </a:lnTo>
                  <a:lnTo>
                    <a:pt x="39890" y="51104"/>
                  </a:lnTo>
                  <a:lnTo>
                    <a:pt x="37731" y="54914"/>
                  </a:lnTo>
                  <a:lnTo>
                    <a:pt x="34442" y="57454"/>
                  </a:lnTo>
                  <a:lnTo>
                    <a:pt x="33807" y="56184"/>
                  </a:lnTo>
                  <a:lnTo>
                    <a:pt x="32245" y="58724"/>
                  </a:lnTo>
                  <a:lnTo>
                    <a:pt x="31496" y="59994"/>
                  </a:lnTo>
                  <a:lnTo>
                    <a:pt x="30378" y="59994"/>
                  </a:lnTo>
                  <a:lnTo>
                    <a:pt x="29222" y="61264"/>
                  </a:lnTo>
                  <a:lnTo>
                    <a:pt x="28092" y="63804"/>
                  </a:lnTo>
                  <a:lnTo>
                    <a:pt x="27025" y="65074"/>
                  </a:lnTo>
                  <a:lnTo>
                    <a:pt x="27774" y="65074"/>
                  </a:lnTo>
                  <a:lnTo>
                    <a:pt x="27038" y="66344"/>
                  </a:lnTo>
                  <a:lnTo>
                    <a:pt x="24752" y="70154"/>
                  </a:lnTo>
                  <a:lnTo>
                    <a:pt x="22821" y="72694"/>
                  </a:lnTo>
                  <a:lnTo>
                    <a:pt x="22313" y="72694"/>
                  </a:lnTo>
                  <a:lnTo>
                    <a:pt x="16522" y="79044"/>
                  </a:lnTo>
                  <a:lnTo>
                    <a:pt x="15925" y="85394"/>
                  </a:lnTo>
                  <a:lnTo>
                    <a:pt x="12814" y="94284"/>
                  </a:lnTo>
                  <a:lnTo>
                    <a:pt x="12014" y="93014"/>
                  </a:lnTo>
                  <a:lnTo>
                    <a:pt x="9639" y="95554"/>
                  </a:lnTo>
                  <a:lnTo>
                    <a:pt x="13601" y="94284"/>
                  </a:lnTo>
                  <a:lnTo>
                    <a:pt x="11696" y="98094"/>
                  </a:lnTo>
                  <a:lnTo>
                    <a:pt x="10083" y="98094"/>
                  </a:lnTo>
                  <a:lnTo>
                    <a:pt x="11049" y="101904"/>
                  </a:lnTo>
                  <a:lnTo>
                    <a:pt x="8280" y="101904"/>
                  </a:lnTo>
                  <a:lnTo>
                    <a:pt x="6807" y="103174"/>
                  </a:lnTo>
                  <a:lnTo>
                    <a:pt x="9182" y="103174"/>
                  </a:lnTo>
                  <a:lnTo>
                    <a:pt x="8064" y="105714"/>
                  </a:lnTo>
                  <a:lnTo>
                    <a:pt x="7531" y="106984"/>
                  </a:lnTo>
                  <a:lnTo>
                    <a:pt x="5613" y="112064"/>
                  </a:lnTo>
                  <a:lnTo>
                    <a:pt x="4152" y="109524"/>
                  </a:lnTo>
                  <a:lnTo>
                    <a:pt x="3225" y="108254"/>
                  </a:lnTo>
                  <a:lnTo>
                    <a:pt x="4089" y="112064"/>
                  </a:lnTo>
                  <a:lnTo>
                    <a:pt x="2082" y="112064"/>
                  </a:lnTo>
                  <a:lnTo>
                    <a:pt x="3721" y="115874"/>
                  </a:lnTo>
                  <a:lnTo>
                    <a:pt x="1181" y="114604"/>
                  </a:lnTo>
                  <a:lnTo>
                    <a:pt x="1549" y="119684"/>
                  </a:lnTo>
                  <a:lnTo>
                    <a:pt x="774" y="119684"/>
                  </a:lnTo>
                  <a:lnTo>
                    <a:pt x="558" y="118414"/>
                  </a:lnTo>
                  <a:lnTo>
                    <a:pt x="0" y="119684"/>
                  </a:lnTo>
                  <a:lnTo>
                    <a:pt x="469" y="122224"/>
                  </a:lnTo>
                  <a:lnTo>
                    <a:pt x="1003" y="124764"/>
                  </a:lnTo>
                  <a:lnTo>
                    <a:pt x="1600" y="127304"/>
                  </a:lnTo>
                  <a:lnTo>
                    <a:pt x="1181" y="124764"/>
                  </a:lnTo>
                  <a:lnTo>
                    <a:pt x="1016" y="123494"/>
                  </a:lnTo>
                  <a:lnTo>
                    <a:pt x="3683" y="123494"/>
                  </a:lnTo>
                  <a:lnTo>
                    <a:pt x="5143" y="128574"/>
                  </a:lnTo>
                  <a:lnTo>
                    <a:pt x="2603" y="129844"/>
                  </a:lnTo>
                  <a:lnTo>
                    <a:pt x="3073" y="133654"/>
                  </a:lnTo>
                  <a:lnTo>
                    <a:pt x="2463" y="131114"/>
                  </a:lnTo>
                  <a:lnTo>
                    <a:pt x="2641" y="136194"/>
                  </a:lnTo>
                  <a:lnTo>
                    <a:pt x="1485" y="136194"/>
                  </a:lnTo>
                  <a:lnTo>
                    <a:pt x="698" y="138734"/>
                  </a:lnTo>
                  <a:lnTo>
                    <a:pt x="2108" y="137464"/>
                  </a:lnTo>
                  <a:lnTo>
                    <a:pt x="2362" y="138734"/>
                  </a:lnTo>
                  <a:lnTo>
                    <a:pt x="2438" y="140004"/>
                  </a:lnTo>
                  <a:lnTo>
                    <a:pt x="1333" y="140004"/>
                  </a:lnTo>
                  <a:lnTo>
                    <a:pt x="977" y="141274"/>
                  </a:lnTo>
                  <a:lnTo>
                    <a:pt x="2819" y="141274"/>
                  </a:lnTo>
                  <a:lnTo>
                    <a:pt x="3683" y="145084"/>
                  </a:lnTo>
                  <a:lnTo>
                    <a:pt x="2857" y="148894"/>
                  </a:lnTo>
                  <a:lnTo>
                    <a:pt x="2489" y="148894"/>
                  </a:lnTo>
                  <a:lnTo>
                    <a:pt x="2959" y="150164"/>
                  </a:lnTo>
                  <a:lnTo>
                    <a:pt x="2552" y="151434"/>
                  </a:lnTo>
                  <a:lnTo>
                    <a:pt x="469" y="150164"/>
                  </a:lnTo>
                  <a:lnTo>
                    <a:pt x="2527" y="152704"/>
                  </a:lnTo>
                  <a:lnTo>
                    <a:pt x="2032" y="155244"/>
                  </a:lnTo>
                  <a:lnTo>
                    <a:pt x="3721" y="157784"/>
                  </a:lnTo>
                  <a:lnTo>
                    <a:pt x="2324" y="157784"/>
                  </a:lnTo>
                  <a:lnTo>
                    <a:pt x="1841" y="156514"/>
                  </a:lnTo>
                  <a:lnTo>
                    <a:pt x="1981" y="161594"/>
                  </a:lnTo>
                  <a:lnTo>
                    <a:pt x="2362" y="166674"/>
                  </a:lnTo>
                  <a:lnTo>
                    <a:pt x="2971" y="170484"/>
                  </a:lnTo>
                  <a:lnTo>
                    <a:pt x="1371" y="171754"/>
                  </a:lnTo>
                  <a:lnTo>
                    <a:pt x="3784" y="173024"/>
                  </a:lnTo>
                  <a:lnTo>
                    <a:pt x="1993" y="179374"/>
                  </a:lnTo>
                  <a:lnTo>
                    <a:pt x="4686" y="178104"/>
                  </a:lnTo>
                  <a:lnTo>
                    <a:pt x="3695" y="181914"/>
                  </a:lnTo>
                  <a:lnTo>
                    <a:pt x="8331" y="188264"/>
                  </a:lnTo>
                  <a:lnTo>
                    <a:pt x="4864" y="188264"/>
                  </a:lnTo>
                  <a:lnTo>
                    <a:pt x="6045" y="193344"/>
                  </a:lnTo>
                  <a:lnTo>
                    <a:pt x="7912" y="195884"/>
                  </a:lnTo>
                  <a:lnTo>
                    <a:pt x="9779" y="199694"/>
                  </a:lnTo>
                  <a:lnTo>
                    <a:pt x="13563" y="207314"/>
                  </a:lnTo>
                  <a:lnTo>
                    <a:pt x="15367" y="212394"/>
                  </a:lnTo>
                  <a:lnTo>
                    <a:pt x="15036" y="214934"/>
                  </a:lnTo>
                  <a:lnTo>
                    <a:pt x="16383" y="218744"/>
                  </a:lnTo>
                  <a:lnTo>
                    <a:pt x="20396" y="226364"/>
                  </a:lnTo>
                  <a:lnTo>
                    <a:pt x="23063" y="230174"/>
                  </a:lnTo>
                  <a:lnTo>
                    <a:pt x="25069" y="233984"/>
                  </a:lnTo>
                  <a:lnTo>
                    <a:pt x="29718" y="239064"/>
                  </a:lnTo>
                  <a:lnTo>
                    <a:pt x="33921" y="244144"/>
                  </a:lnTo>
                  <a:lnTo>
                    <a:pt x="42684" y="251764"/>
                  </a:lnTo>
                  <a:lnTo>
                    <a:pt x="47269" y="255574"/>
                  </a:lnTo>
                  <a:lnTo>
                    <a:pt x="53086" y="260654"/>
                  </a:lnTo>
                  <a:lnTo>
                    <a:pt x="55219" y="264464"/>
                  </a:lnTo>
                  <a:lnTo>
                    <a:pt x="59855" y="268274"/>
                  </a:lnTo>
                  <a:lnTo>
                    <a:pt x="69697" y="273354"/>
                  </a:lnTo>
                  <a:lnTo>
                    <a:pt x="74879" y="275894"/>
                  </a:lnTo>
                  <a:lnTo>
                    <a:pt x="78562" y="278434"/>
                  </a:lnTo>
                  <a:lnTo>
                    <a:pt x="81534" y="278434"/>
                  </a:lnTo>
                  <a:lnTo>
                    <a:pt x="83781" y="280974"/>
                  </a:lnTo>
                  <a:lnTo>
                    <a:pt x="87452" y="282244"/>
                  </a:lnTo>
                  <a:lnTo>
                    <a:pt x="95478" y="286054"/>
                  </a:lnTo>
                  <a:lnTo>
                    <a:pt x="99822" y="287324"/>
                  </a:lnTo>
                  <a:lnTo>
                    <a:pt x="103708" y="289864"/>
                  </a:lnTo>
                  <a:lnTo>
                    <a:pt x="107238" y="289864"/>
                  </a:lnTo>
                  <a:lnTo>
                    <a:pt x="106730" y="288594"/>
                  </a:lnTo>
                  <a:lnTo>
                    <a:pt x="109016" y="289864"/>
                  </a:lnTo>
                  <a:lnTo>
                    <a:pt x="114122" y="289864"/>
                  </a:lnTo>
                  <a:lnTo>
                    <a:pt x="113347" y="291134"/>
                  </a:lnTo>
                  <a:lnTo>
                    <a:pt x="112687" y="292404"/>
                  </a:lnTo>
                  <a:lnTo>
                    <a:pt x="114211" y="292404"/>
                  </a:lnTo>
                  <a:lnTo>
                    <a:pt x="118846" y="293674"/>
                  </a:lnTo>
                  <a:lnTo>
                    <a:pt x="121551" y="293674"/>
                  </a:lnTo>
                  <a:lnTo>
                    <a:pt x="122821" y="294944"/>
                  </a:lnTo>
                  <a:lnTo>
                    <a:pt x="121627" y="292404"/>
                  </a:lnTo>
                  <a:lnTo>
                    <a:pt x="123164" y="292404"/>
                  </a:lnTo>
                  <a:lnTo>
                    <a:pt x="125958" y="293560"/>
                  </a:lnTo>
                  <a:lnTo>
                    <a:pt x="135432" y="292404"/>
                  </a:lnTo>
                  <a:lnTo>
                    <a:pt x="142646" y="293674"/>
                  </a:lnTo>
                  <a:lnTo>
                    <a:pt x="164541" y="293674"/>
                  </a:lnTo>
                  <a:lnTo>
                    <a:pt x="173558" y="289864"/>
                  </a:lnTo>
                  <a:lnTo>
                    <a:pt x="171513" y="292404"/>
                  </a:lnTo>
                  <a:lnTo>
                    <a:pt x="177012" y="288594"/>
                  </a:lnTo>
                  <a:lnTo>
                    <a:pt x="177761" y="291134"/>
                  </a:lnTo>
                  <a:lnTo>
                    <a:pt x="183248" y="292404"/>
                  </a:lnTo>
                  <a:lnTo>
                    <a:pt x="185597" y="288594"/>
                  </a:lnTo>
                  <a:lnTo>
                    <a:pt x="186385" y="287324"/>
                  </a:lnTo>
                  <a:lnTo>
                    <a:pt x="189814" y="286054"/>
                  </a:lnTo>
                  <a:lnTo>
                    <a:pt x="189788" y="284784"/>
                  </a:lnTo>
                  <a:lnTo>
                    <a:pt x="192151" y="284784"/>
                  </a:lnTo>
                  <a:lnTo>
                    <a:pt x="194335" y="283514"/>
                  </a:lnTo>
                  <a:lnTo>
                    <a:pt x="196519" y="283514"/>
                  </a:lnTo>
                  <a:lnTo>
                    <a:pt x="193776" y="287324"/>
                  </a:lnTo>
                  <a:lnTo>
                    <a:pt x="196545" y="283514"/>
                  </a:lnTo>
                  <a:lnTo>
                    <a:pt x="200215" y="278434"/>
                  </a:lnTo>
                  <a:lnTo>
                    <a:pt x="197650" y="282244"/>
                  </a:lnTo>
                  <a:lnTo>
                    <a:pt x="237642" y="259384"/>
                  </a:lnTo>
                  <a:lnTo>
                    <a:pt x="243713" y="253034"/>
                  </a:lnTo>
                  <a:lnTo>
                    <a:pt x="249529" y="247954"/>
                  </a:lnTo>
                  <a:lnTo>
                    <a:pt x="248323" y="247954"/>
                  </a:lnTo>
                  <a:lnTo>
                    <a:pt x="252133" y="244144"/>
                  </a:lnTo>
                  <a:lnTo>
                    <a:pt x="255600" y="239064"/>
                  </a:lnTo>
                  <a:lnTo>
                    <a:pt x="262521" y="233984"/>
                  </a:lnTo>
                  <a:lnTo>
                    <a:pt x="262547" y="227634"/>
                  </a:lnTo>
                  <a:lnTo>
                    <a:pt x="263258" y="226364"/>
                  </a:lnTo>
                  <a:lnTo>
                    <a:pt x="264350" y="222554"/>
                  </a:lnTo>
                  <a:lnTo>
                    <a:pt x="267804" y="220014"/>
                  </a:lnTo>
                  <a:lnTo>
                    <a:pt x="267868" y="221284"/>
                  </a:lnTo>
                  <a:lnTo>
                    <a:pt x="268338" y="220014"/>
                  </a:lnTo>
                  <a:lnTo>
                    <a:pt x="269748" y="216204"/>
                  </a:lnTo>
                  <a:lnTo>
                    <a:pt x="269506" y="211124"/>
                  </a:lnTo>
                  <a:lnTo>
                    <a:pt x="273151" y="206044"/>
                  </a:lnTo>
                  <a:lnTo>
                    <a:pt x="274802" y="206044"/>
                  </a:lnTo>
                  <a:lnTo>
                    <a:pt x="276021" y="200964"/>
                  </a:lnTo>
                  <a:lnTo>
                    <a:pt x="276898" y="197154"/>
                  </a:lnTo>
                  <a:lnTo>
                    <a:pt x="277799" y="193344"/>
                  </a:lnTo>
                  <a:lnTo>
                    <a:pt x="278384" y="189534"/>
                  </a:lnTo>
                  <a:lnTo>
                    <a:pt x="279603" y="189534"/>
                  </a:lnTo>
                  <a:lnTo>
                    <a:pt x="281813" y="185724"/>
                  </a:lnTo>
                  <a:lnTo>
                    <a:pt x="282486" y="181914"/>
                  </a:lnTo>
                  <a:lnTo>
                    <a:pt x="282905" y="178104"/>
                  </a:lnTo>
                  <a:lnTo>
                    <a:pt x="283464" y="173024"/>
                  </a:lnTo>
                  <a:lnTo>
                    <a:pt x="283768" y="169214"/>
                  </a:lnTo>
                  <a:lnTo>
                    <a:pt x="285115" y="164579"/>
                  </a:lnTo>
                  <a:lnTo>
                    <a:pt x="285153" y="164134"/>
                  </a:lnTo>
                  <a:close/>
                </a:path>
                <a:path w="423545" h="5930265" extrusionOk="0">
                  <a:moveTo>
                    <a:pt x="285597" y="165404"/>
                  </a:moveTo>
                  <a:lnTo>
                    <a:pt x="285305" y="164579"/>
                  </a:lnTo>
                  <a:lnTo>
                    <a:pt x="285445" y="165404"/>
                  </a:lnTo>
                  <a:lnTo>
                    <a:pt x="285597" y="165404"/>
                  </a:lnTo>
                  <a:close/>
                </a:path>
                <a:path w="423545" h="5930265" extrusionOk="0">
                  <a:moveTo>
                    <a:pt x="297192" y="5635002"/>
                  </a:moveTo>
                  <a:lnTo>
                    <a:pt x="296887" y="5635091"/>
                  </a:lnTo>
                  <a:lnTo>
                    <a:pt x="296684" y="5635193"/>
                  </a:lnTo>
                  <a:lnTo>
                    <a:pt x="296519" y="5635307"/>
                  </a:lnTo>
                  <a:lnTo>
                    <a:pt x="297192" y="5635002"/>
                  </a:lnTo>
                  <a:close/>
                </a:path>
                <a:path w="423545" h="5930265" extrusionOk="0">
                  <a:moveTo>
                    <a:pt x="307911" y="2863875"/>
                  </a:moveTo>
                  <a:lnTo>
                    <a:pt x="307759" y="2863519"/>
                  </a:lnTo>
                  <a:lnTo>
                    <a:pt x="307378" y="2863519"/>
                  </a:lnTo>
                  <a:lnTo>
                    <a:pt x="307911" y="2863875"/>
                  </a:lnTo>
                  <a:close/>
                </a:path>
                <a:path w="423545" h="5930265" extrusionOk="0">
                  <a:moveTo>
                    <a:pt x="308800" y="2866059"/>
                  </a:moveTo>
                  <a:close/>
                </a:path>
                <a:path w="423545" h="5930265" extrusionOk="0">
                  <a:moveTo>
                    <a:pt x="309283" y="2864789"/>
                  </a:moveTo>
                  <a:lnTo>
                    <a:pt x="307911" y="2863875"/>
                  </a:lnTo>
                  <a:lnTo>
                    <a:pt x="308775" y="2865971"/>
                  </a:lnTo>
                  <a:lnTo>
                    <a:pt x="309283" y="2864789"/>
                  </a:lnTo>
                  <a:close/>
                </a:path>
                <a:path w="423545" h="5930265" extrusionOk="0">
                  <a:moveTo>
                    <a:pt x="311353" y="5639117"/>
                  </a:moveTo>
                  <a:lnTo>
                    <a:pt x="307086" y="5637847"/>
                  </a:lnTo>
                  <a:lnTo>
                    <a:pt x="303034" y="5637847"/>
                  </a:lnTo>
                  <a:lnTo>
                    <a:pt x="307505" y="5639117"/>
                  </a:lnTo>
                  <a:lnTo>
                    <a:pt x="311353" y="5639117"/>
                  </a:lnTo>
                  <a:close/>
                </a:path>
                <a:path w="423545" h="5930265" extrusionOk="0">
                  <a:moveTo>
                    <a:pt x="329107" y="3039059"/>
                  </a:moveTo>
                  <a:lnTo>
                    <a:pt x="329044" y="3039186"/>
                  </a:lnTo>
                  <a:lnTo>
                    <a:pt x="329006" y="3039326"/>
                  </a:lnTo>
                  <a:lnTo>
                    <a:pt x="328942" y="3039453"/>
                  </a:lnTo>
                  <a:lnTo>
                    <a:pt x="329069" y="3039275"/>
                  </a:lnTo>
                  <a:lnTo>
                    <a:pt x="329107" y="3039135"/>
                  </a:lnTo>
                  <a:close/>
                </a:path>
                <a:path w="423545" h="5930265" extrusionOk="0">
                  <a:moveTo>
                    <a:pt x="330479" y="5921222"/>
                  </a:moveTo>
                  <a:lnTo>
                    <a:pt x="330238" y="5921172"/>
                  </a:lnTo>
                  <a:lnTo>
                    <a:pt x="330098" y="5921184"/>
                  </a:lnTo>
                  <a:lnTo>
                    <a:pt x="330263" y="5921235"/>
                  </a:lnTo>
                  <a:lnTo>
                    <a:pt x="330479" y="5921222"/>
                  </a:lnTo>
                  <a:close/>
                </a:path>
                <a:path w="423545" h="5930265" extrusionOk="0">
                  <a:moveTo>
                    <a:pt x="330974" y="5920371"/>
                  </a:moveTo>
                  <a:lnTo>
                    <a:pt x="329717" y="5920257"/>
                  </a:lnTo>
                  <a:lnTo>
                    <a:pt x="328625" y="5920600"/>
                  </a:lnTo>
                  <a:lnTo>
                    <a:pt x="327583" y="5921197"/>
                  </a:lnTo>
                  <a:lnTo>
                    <a:pt x="327748" y="5921680"/>
                  </a:lnTo>
                  <a:lnTo>
                    <a:pt x="329247" y="5921197"/>
                  </a:lnTo>
                  <a:lnTo>
                    <a:pt x="330098" y="5921184"/>
                  </a:lnTo>
                  <a:lnTo>
                    <a:pt x="329857" y="5921032"/>
                  </a:lnTo>
                  <a:lnTo>
                    <a:pt x="330974" y="5920371"/>
                  </a:lnTo>
                  <a:close/>
                </a:path>
                <a:path w="423545" h="5930265" extrusionOk="0">
                  <a:moveTo>
                    <a:pt x="331533" y="5920422"/>
                  </a:moveTo>
                  <a:lnTo>
                    <a:pt x="331165" y="5920257"/>
                  </a:lnTo>
                  <a:lnTo>
                    <a:pt x="330974" y="5920371"/>
                  </a:lnTo>
                  <a:lnTo>
                    <a:pt x="331152" y="5920384"/>
                  </a:lnTo>
                  <a:lnTo>
                    <a:pt x="331343" y="5920384"/>
                  </a:lnTo>
                  <a:lnTo>
                    <a:pt x="331533" y="5920422"/>
                  </a:lnTo>
                  <a:close/>
                </a:path>
                <a:path w="423545" h="5930265" extrusionOk="0">
                  <a:moveTo>
                    <a:pt x="341871" y="3008223"/>
                  </a:moveTo>
                  <a:lnTo>
                    <a:pt x="341566" y="3007868"/>
                  </a:lnTo>
                  <a:lnTo>
                    <a:pt x="341299" y="3007728"/>
                  </a:lnTo>
                  <a:lnTo>
                    <a:pt x="341045" y="3007664"/>
                  </a:lnTo>
                  <a:lnTo>
                    <a:pt x="341871" y="3008223"/>
                  </a:lnTo>
                  <a:close/>
                </a:path>
                <a:path w="423545" h="5930265" extrusionOk="0">
                  <a:moveTo>
                    <a:pt x="346392" y="2981629"/>
                  </a:moveTo>
                  <a:lnTo>
                    <a:pt x="339648" y="2965119"/>
                  </a:lnTo>
                  <a:lnTo>
                    <a:pt x="339051" y="2963849"/>
                  </a:lnTo>
                  <a:lnTo>
                    <a:pt x="337591" y="2965119"/>
                  </a:lnTo>
                  <a:lnTo>
                    <a:pt x="337553" y="2962579"/>
                  </a:lnTo>
                  <a:lnTo>
                    <a:pt x="337273" y="2954959"/>
                  </a:lnTo>
                  <a:lnTo>
                    <a:pt x="337223" y="2953689"/>
                  </a:lnTo>
                  <a:lnTo>
                    <a:pt x="336943" y="2951149"/>
                  </a:lnTo>
                  <a:lnTo>
                    <a:pt x="336105" y="2943529"/>
                  </a:lnTo>
                  <a:lnTo>
                    <a:pt x="335635" y="2940989"/>
                  </a:lnTo>
                  <a:lnTo>
                    <a:pt x="334949" y="2937179"/>
                  </a:lnTo>
                  <a:lnTo>
                    <a:pt x="334264" y="2933369"/>
                  </a:lnTo>
                  <a:lnTo>
                    <a:pt x="331736" y="2924479"/>
                  </a:lnTo>
                  <a:lnTo>
                    <a:pt x="331000" y="2915589"/>
                  </a:lnTo>
                  <a:lnTo>
                    <a:pt x="330441" y="2910509"/>
                  </a:lnTo>
                  <a:lnTo>
                    <a:pt x="329717" y="2909239"/>
                  </a:lnTo>
                  <a:lnTo>
                    <a:pt x="329577" y="2905429"/>
                  </a:lnTo>
                  <a:lnTo>
                    <a:pt x="325932" y="2901619"/>
                  </a:lnTo>
                  <a:lnTo>
                    <a:pt x="324332" y="2896539"/>
                  </a:lnTo>
                  <a:lnTo>
                    <a:pt x="320979" y="2890189"/>
                  </a:lnTo>
                  <a:lnTo>
                    <a:pt x="323938" y="2892729"/>
                  </a:lnTo>
                  <a:lnTo>
                    <a:pt x="322834" y="2888919"/>
                  </a:lnTo>
                  <a:lnTo>
                    <a:pt x="322211" y="2887700"/>
                  </a:lnTo>
                  <a:lnTo>
                    <a:pt x="322211" y="2890189"/>
                  </a:lnTo>
                  <a:lnTo>
                    <a:pt x="321132" y="2888919"/>
                  </a:lnTo>
                  <a:lnTo>
                    <a:pt x="320586" y="2887649"/>
                  </a:lnTo>
                  <a:lnTo>
                    <a:pt x="319976" y="2885109"/>
                  </a:lnTo>
                  <a:lnTo>
                    <a:pt x="319341" y="2883839"/>
                  </a:lnTo>
                  <a:lnTo>
                    <a:pt x="321183" y="2886202"/>
                  </a:lnTo>
                  <a:lnTo>
                    <a:pt x="322211" y="2890189"/>
                  </a:lnTo>
                  <a:lnTo>
                    <a:pt x="322211" y="2887700"/>
                  </a:lnTo>
                  <a:lnTo>
                    <a:pt x="321538" y="2886379"/>
                  </a:lnTo>
                  <a:lnTo>
                    <a:pt x="321208" y="2885719"/>
                  </a:lnTo>
                  <a:lnTo>
                    <a:pt x="321106" y="2885109"/>
                  </a:lnTo>
                  <a:lnTo>
                    <a:pt x="320916" y="2884005"/>
                  </a:lnTo>
                  <a:lnTo>
                    <a:pt x="321525" y="2884982"/>
                  </a:lnTo>
                  <a:lnTo>
                    <a:pt x="322135" y="2885795"/>
                  </a:lnTo>
                  <a:lnTo>
                    <a:pt x="322745" y="2886278"/>
                  </a:lnTo>
                  <a:lnTo>
                    <a:pt x="321183" y="2883408"/>
                  </a:lnTo>
                  <a:lnTo>
                    <a:pt x="320916" y="2883420"/>
                  </a:lnTo>
                  <a:lnTo>
                    <a:pt x="320903" y="2883928"/>
                  </a:lnTo>
                  <a:lnTo>
                    <a:pt x="318350" y="2878759"/>
                  </a:lnTo>
                  <a:lnTo>
                    <a:pt x="316699" y="2874949"/>
                  </a:lnTo>
                  <a:lnTo>
                    <a:pt x="315595" y="2872409"/>
                  </a:lnTo>
                  <a:lnTo>
                    <a:pt x="315048" y="2871139"/>
                  </a:lnTo>
                  <a:lnTo>
                    <a:pt x="312267" y="2872409"/>
                  </a:lnTo>
                  <a:lnTo>
                    <a:pt x="308737" y="2866059"/>
                  </a:lnTo>
                  <a:lnTo>
                    <a:pt x="308470" y="2866059"/>
                  </a:lnTo>
                  <a:lnTo>
                    <a:pt x="307365" y="2863519"/>
                  </a:lnTo>
                  <a:lnTo>
                    <a:pt x="307416" y="2864789"/>
                  </a:lnTo>
                  <a:lnTo>
                    <a:pt x="308000" y="2866059"/>
                  </a:lnTo>
                  <a:lnTo>
                    <a:pt x="306247" y="2864789"/>
                  </a:lnTo>
                  <a:lnTo>
                    <a:pt x="303326" y="2860979"/>
                  </a:lnTo>
                  <a:lnTo>
                    <a:pt x="300202" y="2857169"/>
                  </a:lnTo>
                  <a:lnTo>
                    <a:pt x="298653" y="2854629"/>
                  </a:lnTo>
                  <a:lnTo>
                    <a:pt x="297878" y="2853359"/>
                  </a:lnTo>
                  <a:lnTo>
                    <a:pt x="297116" y="2852089"/>
                  </a:lnTo>
                  <a:lnTo>
                    <a:pt x="293878" y="2849549"/>
                  </a:lnTo>
                  <a:lnTo>
                    <a:pt x="293052" y="2849549"/>
                  </a:lnTo>
                  <a:lnTo>
                    <a:pt x="291147" y="2850819"/>
                  </a:lnTo>
                  <a:lnTo>
                    <a:pt x="291223" y="2853359"/>
                  </a:lnTo>
                  <a:lnTo>
                    <a:pt x="288366" y="2852089"/>
                  </a:lnTo>
                  <a:lnTo>
                    <a:pt x="287375" y="2849549"/>
                  </a:lnTo>
                  <a:lnTo>
                    <a:pt x="284619" y="2849549"/>
                  </a:lnTo>
                  <a:lnTo>
                    <a:pt x="283413" y="2847009"/>
                  </a:lnTo>
                  <a:lnTo>
                    <a:pt x="284454" y="2848279"/>
                  </a:lnTo>
                  <a:lnTo>
                    <a:pt x="284581" y="2847009"/>
                  </a:lnTo>
                  <a:lnTo>
                    <a:pt x="280327" y="2845739"/>
                  </a:lnTo>
                  <a:lnTo>
                    <a:pt x="275424" y="2840659"/>
                  </a:lnTo>
                  <a:lnTo>
                    <a:pt x="270535" y="2838119"/>
                  </a:lnTo>
                  <a:lnTo>
                    <a:pt x="271500" y="2840659"/>
                  </a:lnTo>
                  <a:lnTo>
                    <a:pt x="272389" y="2843199"/>
                  </a:lnTo>
                  <a:lnTo>
                    <a:pt x="273177" y="2845739"/>
                  </a:lnTo>
                  <a:lnTo>
                    <a:pt x="271513" y="2844469"/>
                  </a:lnTo>
                  <a:lnTo>
                    <a:pt x="269113" y="2841929"/>
                  </a:lnTo>
                  <a:lnTo>
                    <a:pt x="264617" y="2838119"/>
                  </a:lnTo>
                  <a:lnTo>
                    <a:pt x="262559" y="2836849"/>
                  </a:lnTo>
                  <a:lnTo>
                    <a:pt x="261810" y="2838119"/>
                  </a:lnTo>
                  <a:lnTo>
                    <a:pt x="259943" y="2834309"/>
                  </a:lnTo>
                  <a:lnTo>
                    <a:pt x="256235" y="2831769"/>
                  </a:lnTo>
                  <a:lnTo>
                    <a:pt x="252310" y="2831769"/>
                  </a:lnTo>
                  <a:lnTo>
                    <a:pt x="251790" y="2833039"/>
                  </a:lnTo>
                  <a:lnTo>
                    <a:pt x="250190" y="2831769"/>
                  </a:lnTo>
                  <a:lnTo>
                    <a:pt x="248907" y="2830499"/>
                  </a:lnTo>
                  <a:lnTo>
                    <a:pt x="246253" y="2827959"/>
                  </a:lnTo>
                  <a:lnTo>
                    <a:pt x="249262" y="2829229"/>
                  </a:lnTo>
                  <a:lnTo>
                    <a:pt x="250748" y="2829229"/>
                  </a:lnTo>
                  <a:lnTo>
                    <a:pt x="246557" y="2827959"/>
                  </a:lnTo>
                  <a:lnTo>
                    <a:pt x="243166" y="2825419"/>
                  </a:lnTo>
                  <a:lnTo>
                    <a:pt x="241465" y="2824149"/>
                  </a:lnTo>
                  <a:lnTo>
                    <a:pt x="241134" y="2824149"/>
                  </a:lnTo>
                  <a:lnTo>
                    <a:pt x="240944" y="2824442"/>
                  </a:lnTo>
                  <a:lnTo>
                    <a:pt x="240512" y="2824162"/>
                  </a:lnTo>
                  <a:lnTo>
                    <a:pt x="237921" y="2823426"/>
                  </a:lnTo>
                  <a:lnTo>
                    <a:pt x="234556" y="2822778"/>
                  </a:lnTo>
                  <a:lnTo>
                    <a:pt x="234137" y="2823895"/>
                  </a:lnTo>
                  <a:lnTo>
                    <a:pt x="236474" y="2824200"/>
                  </a:lnTo>
                  <a:lnTo>
                    <a:pt x="238810" y="2824569"/>
                  </a:lnTo>
                  <a:lnTo>
                    <a:pt x="240652" y="2824911"/>
                  </a:lnTo>
                  <a:lnTo>
                    <a:pt x="240334" y="2825419"/>
                  </a:lnTo>
                  <a:lnTo>
                    <a:pt x="237782" y="2825419"/>
                  </a:lnTo>
                  <a:lnTo>
                    <a:pt x="234505" y="2824149"/>
                  </a:lnTo>
                  <a:lnTo>
                    <a:pt x="229844" y="2822879"/>
                  </a:lnTo>
                  <a:lnTo>
                    <a:pt x="226060" y="2824149"/>
                  </a:lnTo>
                  <a:lnTo>
                    <a:pt x="222364" y="2822879"/>
                  </a:lnTo>
                  <a:lnTo>
                    <a:pt x="218668" y="2821609"/>
                  </a:lnTo>
                  <a:lnTo>
                    <a:pt x="216636" y="2822879"/>
                  </a:lnTo>
                  <a:lnTo>
                    <a:pt x="214782" y="2822879"/>
                  </a:lnTo>
                  <a:lnTo>
                    <a:pt x="212902" y="2821609"/>
                  </a:lnTo>
                  <a:lnTo>
                    <a:pt x="211010" y="2821609"/>
                  </a:lnTo>
                  <a:lnTo>
                    <a:pt x="211061" y="2820339"/>
                  </a:lnTo>
                  <a:lnTo>
                    <a:pt x="222732" y="2820339"/>
                  </a:lnTo>
                  <a:lnTo>
                    <a:pt x="221551" y="2819069"/>
                  </a:lnTo>
                  <a:lnTo>
                    <a:pt x="218668" y="2817799"/>
                  </a:lnTo>
                  <a:lnTo>
                    <a:pt x="189179" y="2817799"/>
                  </a:lnTo>
                  <a:lnTo>
                    <a:pt x="186220" y="2819069"/>
                  </a:lnTo>
                  <a:lnTo>
                    <a:pt x="183324" y="2820339"/>
                  </a:lnTo>
                  <a:lnTo>
                    <a:pt x="182283" y="2819069"/>
                  </a:lnTo>
                  <a:lnTo>
                    <a:pt x="182143" y="2819095"/>
                  </a:lnTo>
                  <a:lnTo>
                    <a:pt x="181927" y="2818777"/>
                  </a:lnTo>
                  <a:lnTo>
                    <a:pt x="181991" y="2819069"/>
                  </a:lnTo>
                  <a:lnTo>
                    <a:pt x="163703" y="2821609"/>
                  </a:lnTo>
                  <a:lnTo>
                    <a:pt x="157276" y="2822879"/>
                  </a:lnTo>
                  <a:lnTo>
                    <a:pt x="156654" y="2824149"/>
                  </a:lnTo>
                  <a:lnTo>
                    <a:pt x="154787" y="2825419"/>
                  </a:lnTo>
                  <a:lnTo>
                    <a:pt x="150990" y="2824149"/>
                  </a:lnTo>
                  <a:lnTo>
                    <a:pt x="151066" y="2826689"/>
                  </a:lnTo>
                  <a:lnTo>
                    <a:pt x="149872" y="2826689"/>
                  </a:lnTo>
                  <a:lnTo>
                    <a:pt x="147535" y="2829229"/>
                  </a:lnTo>
                  <a:lnTo>
                    <a:pt x="145034" y="2830499"/>
                  </a:lnTo>
                  <a:lnTo>
                    <a:pt x="144005" y="2831769"/>
                  </a:lnTo>
                  <a:lnTo>
                    <a:pt x="140309" y="2831769"/>
                  </a:lnTo>
                  <a:lnTo>
                    <a:pt x="134581" y="2834309"/>
                  </a:lnTo>
                  <a:lnTo>
                    <a:pt x="141097" y="2833039"/>
                  </a:lnTo>
                  <a:lnTo>
                    <a:pt x="134556" y="2835579"/>
                  </a:lnTo>
                  <a:lnTo>
                    <a:pt x="131978" y="2835579"/>
                  </a:lnTo>
                  <a:lnTo>
                    <a:pt x="133604" y="2839389"/>
                  </a:lnTo>
                  <a:lnTo>
                    <a:pt x="130594" y="2840659"/>
                  </a:lnTo>
                  <a:lnTo>
                    <a:pt x="126352" y="2840659"/>
                  </a:lnTo>
                  <a:lnTo>
                    <a:pt x="123393" y="2841929"/>
                  </a:lnTo>
                  <a:lnTo>
                    <a:pt x="122072" y="2843199"/>
                  </a:lnTo>
                  <a:lnTo>
                    <a:pt x="119189" y="2847009"/>
                  </a:lnTo>
                  <a:lnTo>
                    <a:pt x="117614" y="2848279"/>
                  </a:lnTo>
                  <a:lnTo>
                    <a:pt x="114236" y="2850819"/>
                  </a:lnTo>
                  <a:lnTo>
                    <a:pt x="110439" y="2853359"/>
                  </a:lnTo>
                  <a:lnTo>
                    <a:pt x="107391" y="2853359"/>
                  </a:lnTo>
                  <a:lnTo>
                    <a:pt x="107886" y="2852089"/>
                  </a:lnTo>
                  <a:lnTo>
                    <a:pt x="107543" y="2852674"/>
                  </a:lnTo>
                  <a:lnTo>
                    <a:pt x="108242" y="2849549"/>
                  </a:lnTo>
                  <a:lnTo>
                    <a:pt x="107289" y="2853118"/>
                  </a:lnTo>
                  <a:lnTo>
                    <a:pt x="104902" y="2857169"/>
                  </a:lnTo>
                  <a:lnTo>
                    <a:pt x="103657" y="2857169"/>
                  </a:lnTo>
                  <a:lnTo>
                    <a:pt x="104127" y="2854629"/>
                  </a:lnTo>
                  <a:lnTo>
                    <a:pt x="99974" y="2857169"/>
                  </a:lnTo>
                  <a:lnTo>
                    <a:pt x="102679" y="2857169"/>
                  </a:lnTo>
                  <a:lnTo>
                    <a:pt x="100190" y="2859709"/>
                  </a:lnTo>
                  <a:lnTo>
                    <a:pt x="100812" y="2862249"/>
                  </a:lnTo>
                  <a:lnTo>
                    <a:pt x="102184" y="2864789"/>
                  </a:lnTo>
                  <a:lnTo>
                    <a:pt x="101523" y="2866059"/>
                  </a:lnTo>
                  <a:lnTo>
                    <a:pt x="102844" y="2864789"/>
                  </a:lnTo>
                  <a:lnTo>
                    <a:pt x="101117" y="2868599"/>
                  </a:lnTo>
                  <a:lnTo>
                    <a:pt x="98971" y="2872409"/>
                  </a:lnTo>
                  <a:lnTo>
                    <a:pt x="95681" y="2874949"/>
                  </a:lnTo>
                  <a:lnTo>
                    <a:pt x="95046" y="2873679"/>
                  </a:lnTo>
                  <a:lnTo>
                    <a:pt x="93472" y="2876219"/>
                  </a:lnTo>
                  <a:lnTo>
                    <a:pt x="92735" y="2877489"/>
                  </a:lnTo>
                  <a:lnTo>
                    <a:pt x="91617" y="2877489"/>
                  </a:lnTo>
                  <a:lnTo>
                    <a:pt x="90449" y="2878759"/>
                  </a:lnTo>
                  <a:lnTo>
                    <a:pt x="89331" y="2881299"/>
                  </a:lnTo>
                  <a:lnTo>
                    <a:pt x="88252" y="2882569"/>
                  </a:lnTo>
                  <a:lnTo>
                    <a:pt x="89001" y="2882569"/>
                  </a:lnTo>
                  <a:lnTo>
                    <a:pt x="88277" y="2883839"/>
                  </a:lnTo>
                  <a:lnTo>
                    <a:pt x="85979" y="2887649"/>
                  </a:lnTo>
                  <a:lnTo>
                    <a:pt x="84061" y="2890189"/>
                  </a:lnTo>
                  <a:lnTo>
                    <a:pt x="83540" y="2890189"/>
                  </a:lnTo>
                  <a:lnTo>
                    <a:pt x="77762" y="2896539"/>
                  </a:lnTo>
                  <a:lnTo>
                    <a:pt x="77152" y="2902889"/>
                  </a:lnTo>
                  <a:lnTo>
                    <a:pt x="74053" y="2911779"/>
                  </a:lnTo>
                  <a:lnTo>
                    <a:pt x="73240" y="2910509"/>
                  </a:lnTo>
                  <a:lnTo>
                    <a:pt x="70866" y="2913049"/>
                  </a:lnTo>
                  <a:lnTo>
                    <a:pt x="74841" y="2911779"/>
                  </a:lnTo>
                  <a:lnTo>
                    <a:pt x="72936" y="2915589"/>
                  </a:lnTo>
                  <a:lnTo>
                    <a:pt x="71323" y="2915589"/>
                  </a:lnTo>
                  <a:lnTo>
                    <a:pt x="72275" y="2919399"/>
                  </a:lnTo>
                  <a:lnTo>
                    <a:pt x="69507" y="2919399"/>
                  </a:lnTo>
                  <a:lnTo>
                    <a:pt x="68046" y="2920669"/>
                  </a:lnTo>
                  <a:lnTo>
                    <a:pt x="70421" y="2920669"/>
                  </a:lnTo>
                  <a:lnTo>
                    <a:pt x="69291" y="2923209"/>
                  </a:lnTo>
                  <a:lnTo>
                    <a:pt x="68770" y="2924479"/>
                  </a:lnTo>
                  <a:lnTo>
                    <a:pt x="66852" y="2929559"/>
                  </a:lnTo>
                  <a:lnTo>
                    <a:pt x="65392" y="2927019"/>
                  </a:lnTo>
                  <a:lnTo>
                    <a:pt x="64465" y="2925749"/>
                  </a:lnTo>
                  <a:lnTo>
                    <a:pt x="65316" y="2929559"/>
                  </a:lnTo>
                  <a:lnTo>
                    <a:pt x="63322" y="2929559"/>
                  </a:lnTo>
                  <a:lnTo>
                    <a:pt x="64960" y="2933369"/>
                  </a:lnTo>
                  <a:lnTo>
                    <a:pt x="62420" y="2932099"/>
                  </a:lnTo>
                  <a:lnTo>
                    <a:pt x="62788" y="2937179"/>
                  </a:lnTo>
                  <a:lnTo>
                    <a:pt x="62014" y="2937179"/>
                  </a:lnTo>
                  <a:lnTo>
                    <a:pt x="61798" y="2935909"/>
                  </a:lnTo>
                  <a:lnTo>
                    <a:pt x="61239" y="2937179"/>
                  </a:lnTo>
                  <a:lnTo>
                    <a:pt x="61709" y="2939719"/>
                  </a:lnTo>
                  <a:lnTo>
                    <a:pt x="62242" y="2942259"/>
                  </a:lnTo>
                  <a:lnTo>
                    <a:pt x="62826" y="2944799"/>
                  </a:lnTo>
                  <a:lnTo>
                    <a:pt x="62420" y="2942259"/>
                  </a:lnTo>
                  <a:lnTo>
                    <a:pt x="62255" y="2940989"/>
                  </a:lnTo>
                  <a:lnTo>
                    <a:pt x="64922" y="2940989"/>
                  </a:lnTo>
                  <a:lnTo>
                    <a:pt x="66382" y="2946069"/>
                  </a:lnTo>
                  <a:lnTo>
                    <a:pt x="63830" y="2947339"/>
                  </a:lnTo>
                  <a:lnTo>
                    <a:pt x="64300" y="2951149"/>
                  </a:lnTo>
                  <a:lnTo>
                    <a:pt x="63690" y="2948609"/>
                  </a:lnTo>
                  <a:lnTo>
                    <a:pt x="63868" y="2953689"/>
                  </a:lnTo>
                  <a:lnTo>
                    <a:pt x="62725" y="2953689"/>
                  </a:lnTo>
                  <a:lnTo>
                    <a:pt x="61937" y="2956229"/>
                  </a:lnTo>
                  <a:lnTo>
                    <a:pt x="63347" y="2954959"/>
                  </a:lnTo>
                  <a:lnTo>
                    <a:pt x="63588" y="2956229"/>
                  </a:lnTo>
                  <a:lnTo>
                    <a:pt x="63677" y="2957499"/>
                  </a:lnTo>
                  <a:lnTo>
                    <a:pt x="62572" y="2957499"/>
                  </a:lnTo>
                  <a:lnTo>
                    <a:pt x="62217" y="2958769"/>
                  </a:lnTo>
                  <a:lnTo>
                    <a:pt x="64046" y="2958769"/>
                  </a:lnTo>
                  <a:lnTo>
                    <a:pt x="64909" y="2962579"/>
                  </a:lnTo>
                  <a:lnTo>
                    <a:pt x="64096" y="2966389"/>
                  </a:lnTo>
                  <a:lnTo>
                    <a:pt x="63715" y="2966389"/>
                  </a:lnTo>
                  <a:lnTo>
                    <a:pt x="64198" y="2967659"/>
                  </a:lnTo>
                  <a:lnTo>
                    <a:pt x="63792" y="2968929"/>
                  </a:lnTo>
                  <a:lnTo>
                    <a:pt x="61709" y="2967659"/>
                  </a:lnTo>
                  <a:lnTo>
                    <a:pt x="63766" y="2970199"/>
                  </a:lnTo>
                  <a:lnTo>
                    <a:pt x="63271" y="2972739"/>
                  </a:lnTo>
                  <a:lnTo>
                    <a:pt x="64960" y="2975279"/>
                  </a:lnTo>
                  <a:lnTo>
                    <a:pt x="63563" y="2975279"/>
                  </a:lnTo>
                  <a:lnTo>
                    <a:pt x="63068" y="2974009"/>
                  </a:lnTo>
                  <a:lnTo>
                    <a:pt x="63220" y="2979089"/>
                  </a:lnTo>
                  <a:lnTo>
                    <a:pt x="63588" y="2984169"/>
                  </a:lnTo>
                  <a:lnTo>
                    <a:pt x="64198" y="2987979"/>
                  </a:lnTo>
                  <a:lnTo>
                    <a:pt x="62611" y="2989249"/>
                  </a:lnTo>
                  <a:lnTo>
                    <a:pt x="65024" y="2990519"/>
                  </a:lnTo>
                  <a:lnTo>
                    <a:pt x="63233" y="2996869"/>
                  </a:lnTo>
                  <a:lnTo>
                    <a:pt x="65925" y="2995599"/>
                  </a:lnTo>
                  <a:lnTo>
                    <a:pt x="64935" y="2999409"/>
                  </a:lnTo>
                  <a:lnTo>
                    <a:pt x="69570" y="3005759"/>
                  </a:lnTo>
                  <a:lnTo>
                    <a:pt x="66090" y="3005759"/>
                  </a:lnTo>
                  <a:lnTo>
                    <a:pt x="67284" y="3010839"/>
                  </a:lnTo>
                  <a:lnTo>
                    <a:pt x="69151" y="3013379"/>
                  </a:lnTo>
                  <a:lnTo>
                    <a:pt x="71005" y="3017189"/>
                  </a:lnTo>
                  <a:lnTo>
                    <a:pt x="74790" y="3024809"/>
                  </a:lnTo>
                  <a:lnTo>
                    <a:pt x="76593" y="3029889"/>
                  </a:lnTo>
                  <a:lnTo>
                    <a:pt x="76276" y="3032429"/>
                  </a:lnTo>
                  <a:lnTo>
                    <a:pt x="77622" y="3036239"/>
                  </a:lnTo>
                  <a:lnTo>
                    <a:pt x="81622" y="3043859"/>
                  </a:lnTo>
                  <a:lnTo>
                    <a:pt x="84289" y="3047669"/>
                  </a:lnTo>
                  <a:lnTo>
                    <a:pt x="86309" y="3051479"/>
                  </a:lnTo>
                  <a:lnTo>
                    <a:pt x="90944" y="3056559"/>
                  </a:lnTo>
                  <a:lnTo>
                    <a:pt x="95148" y="3061639"/>
                  </a:lnTo>
                  <a:lnTo>
                    <a:pt x="103911" y="3069259"/>
                  </a:lnTo>
                  <a:lnTo>
                    <a:pt x="108496" y="3073069"/>
                  </a:lnTo>
                  <a:lnTo>
                    <a:pt x="114325" y="3078149"/>
                  </a:lnTo>
                  <a:lnTo>
                    <a:pt x="116459" y="3081959"/>
                  </a:lnTo>
                  <a:lnTo>
                    <a:pt x="121094" y="3085769"/>
                  </a:lnTo>
                  <a:lnTo>
                    <a:pt x="130924" y="3090849"/>
                  </a:lnTo>
                  <a:lnTo>
                    <a:pt x="136105" y="3093389"/>
                  </a:lnTo>
                  <a:lnTo>
                    <a:pt x="139788" y="3095929"/>
                  </a:lnTo>
                  <a:lnTo>
                    <a:pt x="142760" y="3095929"/>
                  </a:lnTo>
                  <a:lnTo>
                    <a:pt x="145021" y="3098469"/>
                  </a:lnTo>
                  <a:lnTo>
                    <a:pt x="148691" y="3099739"/>
                  </a:lnTo>
                  <a:lnTo>
                    <a:pt x="156718" y="3103549"/>
                  </a:lnTo>
                  <a:lnTo>
                    <a:pt x="161048" y="3104819"/>
                  </a:lnTo>
                  <a:lnTo>
                    <a:pt x="164934" y="3107359"/>
                  </a:lnTo>
                  <a:lnTo>
                    <a:pt x="168478" y="3107359"/>
                  </a:lnTo>
                  <a:lnTo>
                    <a:pt x="167970" y="3106089"/>
                  </a:lnTo>
                  <a:lnTo>
                    <a:pt x="170256" y="3107359"/>
                  </a:lnTo>
                  <a:lnTo>
                    <a:pt x="175361" y="3107359"/>
                  </a:lnTo>
                  <a:lnTo>
                    <a:pt x="174586" y="3108629"/>
                  </a:lnTo>
                  <a:lnTo>
                    <a:pt x="173913" y="3109899"/>
                  </a:lnTo>
                  <a:lnTo>
                    <a:pt x="175437" y="3109899"/>
                  </a:lnTo>
                  <a:lnTo>
                    <a:pt x="180086" y="3111169"/>
                  </a:lnTo>
                  <a:lnTo>
                    <a:pt x="182791" y="3111169"/>
                  </a:lnTo>
                  <a:lnTo>
                    <a:pt x="184048" y="3112439"/>
                  </a:lnTo>
                  <a:lnTo>
                    <a:pt x="182867" y="3109899"/>
                  </a:lnTo>
                  <a:lnTo>
                    <a:pt x="184404" y="3109899"/>
                  </a:lnTo>
                  <a:lnTo>
                    <a:pt x="187198" y="3111042"/>
                  </a:lnTo>
                  <a:lnTo>
                    <a:pt x="196672" y="3109899"/>
                  </a:lnTo>
                  <a:lnTo>
                    <a:pt x="203873" y="3111169"/>
                  </a:lnTo>
                  <a:lnTo>
                    <a:pt x="225780" y="3111169"/>
                  </a:lnTo>
                  <a:lnTo>
                    <a:pt x="234797" y="3107359"/>
                  </a:lnTo>
                  <a:lnTo>
                    <a:pt x="232752" y="3109899"/>
                  </a:lnTo>
                  <a:lnTo>
                    <a:pt x="238252" y="3106089"/>
                  </a:lnTo>
                  <a:lnTo>
                    <a:pt x="239001" y="3108629"/>
                  </a:lnTo>
                  <a:lnTo>
                    <a:pt x="244487" y="3109899"/>
                  </a:lnTo>
                  <a:lnTo>
                    <a:pt x="246837" y="3106089"/>
                  </a:lnTo>
                  <a:lnTo>
                    <a:pt x="247624" y="3104819"/>
                  </a:lnTo>
                  <a:lnTo>
                    <a:pt x="251053" y="3103549"/>
                  </a:lnTo>
                  <a:lnTo>
                    <a:pt x="251028" y="3102279"/>
                  </a:lnTo>
                  <a:lnTo>
                    <a:pt x="253377" y="3102279"/>
                  </a:lnTo>
                  <a:lnTo>
                    <a:pt x="255574" y="3101009"/>
                  </a:lnTo>
                  <a:lnTo>
                    <a:pt x="257759" y="3101009"/>
                  </a:lnTo>
                  <a:lnTo>
                    <a:pt x="255016" y="3104819"/>
                  </a:lnTo>
                  <a:lnTo>
                    <a:pt x="257771" y="3101009"/>
                  </a:lnTo>
                  <a:lnTo>
                    <a:pt x="261454" y="3095929"/>
                  </a:lnTo>
                  <a:lnTo>
                    <a:pt x="258876" y="3099739"/>
                  </a:lnTo>
                  <a:lnTo>
                    <a:pt x="265582" y="3098469"/>
                  </a:lnTo>
                  <a:lnTo>
                    <a:pt x="286004" y="3087039"/>
                  </a:lnTo>
                  <a:lnTo>
                    <a:pt x="292569" y="3081959"/>
                  </a:lnTo>
                  <a:lnTo>
                    <a:pt x="298881" y="3076879"/>
                  </a:lnTo>
                  <a:lnTo>
                    <a:pt x="304952" y="3070529"/>
                  </a:lnTo>
                  <a:lnTo>
                    <a:pt x="310756" y="3065449"/>
                  </a:lnTo>
                  <a:lnTo>
                    <a:pt x="309549" y="3065449"/>
                  </a:lnTo>
                  <a:lnTo>
                    <a:pt x="313372" y="3061639"/>
                  </a:lnTo>
                  <a:lnTo>
                    <a:pt x="316839" y="3056559"/>
                  </a:lnTo>
                  <a:lnTo>
                    <a:pt x="323761" y="3051479"/>
                  </a:lnTo>
                  <a:lnTo>
                    <a:pt x="323786" y="3045129"/>
                  </a:lnTo>
                  <a:lnTo>
                    <a:pt x="324497" y="3043859"/>
                  </a:lnTo>
                  <a:lnTo>
                    <a:pt x="325577" y="3040049"/>
                  </a:lnTo>
                  <a:lnTo>
                    <a:pt x="329044" y="3037509"/>
                  </a:lnTo>
                  <a:lnTo>
                    <a:pt x="329107" y="3038779"/>
                  </a:lnTo>
                  <a:lnTo>
                    <a:pt x="329577" y="3037509"/>
                  </a:lnTo>
                  <a:lnTo>
                    <a:pt x="330987" y="3033699"/>
                  </a:lnTo>
                  <a:lnTo>
                    <a:pt x="330746" y="3028619"/>
                  </a:lnTo>
                  <a:lnTo>
                    <a:pt x="334391" y="3023539"/>
                  </a:lnTo>
                  <a:lnTo>
                    <a:pt x="336029" y="3023539"/>
                  </a:lnTo>
                  <a:lnTo>
                    <a:pt x="337248" y="3018459"/>
                  </a:lnTo>
                  <a:lnTo>
                    <a:pt x="338124" y="3014649"/>
                  </a:lnTo>
                  <a:lnTo>
                    <a:pt x="339039" y="3010839"/>
                  </a:lnTo>
                  <a:lnTo>
                    <a:pt x="339610" y="3007029"/>
                  </a:lnTo>
                  <a:lnTo>
                    <a:pt x="340842" y="3007029"/>
                  </a:lnTo>
                  <a:lnTo>
                    <a:pt x="343039" y="3003219"/>
                  </a:lnTo>
                  <a:lnTo>
                    <a:pt x="343725" y="2999409"/>
                  </a:lnTo>
                  <a:lnTo>
                    <a:pt x="344144" y="2995599"/>
                  </a:lnTo>
                  <a:lnTo>
                    <a:pt x="344703" y="2990519"/>
                  </a:lnTo>
                  <a:lnTo>
                    <a:pt x="344995" y="2986709"/>
                  </a:lnTo>
                  <a:lnTo>
                    <a:pt x="346354" y="2982061"/>
                  </a:lnTo>
                  <a:lnTo>
                    <a:pt x="346392" y="2981629"/>
                  </a:lnTo>
                  <a:close/>
                </a:path>
                <a:path w="423545" h="5930265" extrusionOk="0">
                  <a:moveTo>
                    <a:pt x="346837" y="2982899"/>
                  </a:moveTo>
                  <a:lnTo>
                    <a:pt x="346544" y="2982061"/>
                  </a:lnTo>
                  <a:lnTo>
                    <a:pt x="346671" y="2982899"/>
                  </a:lnTo>
                  <a:lnTo>
                    <a:pt x="346837" y="2982899"/>
                  </a:lnTo>
                  <a:close/>
                </a:path>
                <a:path w="423545" h="5930265" extrusionOk="0">
                  <a:moveTo>
                    <a:pt x="347078" y="5656504"/>
                  </a:moveTo>
                  <a:lnTo>
                    <a:pt x="346430" y="5654853"/>
                  </a:lnTo>
                  <a:lnTo>
                    <a:pt x="346786" y="5656326"/>
                  </a:lnTo>
                  <a:lnTo>
                    <a:pt x="347078" y="5656504"/>
                  </a:lnTo>
                  <a:close/>
                </a:path>
                <a:path w="423545" h="5930265" extrusionOk="0">
                  <a:moveTo>
                    <a:pt x="384441" y="5681383"/>
                  </a:moveTo>
                  <a:lnTo>
                    <a:pt x="384302" y="5681027"/>
                  </a:lnTo>
                  <a:lnTo>
                    <a:pt x="383921" y="5681027"/>
                  </a:lnTo>
                  <a:lnTo>
                    <a:pt x="384441" y="5681383"/>
                  </a:lnTo>
                  <a:close/>
                </a:path>
                <a:path w="423545" h="5930265" extrusionOk="0">
                  <a:moveTo>
                    <a:pt x="385343" y="5683567"/>
                  </a:moveTo>
                  <a:close/>
                </a:path>
                <a:path w="423545" h="5930265" extrusionOk="0">
                  <a:moveTo>
                    <a:pt x="385813" y="5682297"/>
                  </a:moveTo>
                  <a:lnTo>
                    <a:pt x="384441" y="5681383"/>
                  </a:lnTo>
                  <a:lnTo>
                    <a:pt x="385305" y="5683478"/>
                  </a:lnTo>
                  <a:lnTo>
                    <a:pt x="385813" y="5682297"/>
                  </a:lnTo>
                  <a:close/>
                </a:path>
                <a:path w="423545" h="5930265" extrusionOk="0">
                  <a:moveTo>
                    <a:pt x="399275" y="5703786"/>
                  </a:moveTo>
                  <a:lnTo>
                    <a:pt x="397713" y="5700928"/>
                  </a:lnTo>
                  <a:lnTo>
                    <a:pt x="397446" y="5700928"/>
                  </a:lnTo>
                  <a:lnTo>
                    <a:pt x="397446" y="5701347"/>
                  </a:lnTo>
                  <a:lnTo>
                    <a:pt x="397446" y="5701487"/>
                  </a:lnTo>
                  <a:lnTo>
                    <a:pt x="398056" y="5702490"/>
                  </a:lnTo>
                  <a:lnTo>
                    <a:pt x="398665" y="5703303"/>
                  </a:lnTo>
                  <a:lnTo>
                    <a:pt x="399275" y="5703786"/>
                  </a:lnTo>
                  <a:close/>
                </a:path>
                <a:path w="423545" h="5930265" extrusionOk="0">
                  <a:moveTo>
                    <a:pt x="405650" y="5856643"/>
                  </a:moveTo>
                  <a:lnTo>
                    <a:pt x="405536" y="5856833"/>
                  </a:lnTo>
                  <a:lnTo>
                    <a:pt x="405472" y="5856960"/>
                  </a:lnTo>
                  <a:lnTo>
                    <a:pt x="405599" y="5856783"/>
                  </a:lnTo>
                  <a:lnTo>
                    <a:pt x="405650" y="5856643"/>
                  </a:lnTo>
                  <a:close/>
                </a:path>
                <a:path w="423545" h="5930265" extrusionOk="0">
                  <a:moveTo>
                    <a:pt x="418401" y="5825731"/>
                  </a:moveTo>
                  <a:lnTo>
                    <a:pt x="418096" y="5825375"/>
                  </a:lnTo>
                  <a:lnTo>
                    <a:pt x="417830" y="5825236"/>
                  </a:lnTo>
                  <a:lnTo>
                    <a:pt x="417588" y="5825185"/>
                  </a:lnTo>
                  <a:lnTo>
                    <a:pt x="418401" y="5825731"/>
                  </a:lnTo>
                  <a:close/>
                </a:path>
                <a:path w="423545" h="5930265" extrusionOk="0">
                  <a:moveTo>
                    <a:pt x="422922" y="5799137"/>
                  </a:moveTo>
                  <a:lnTo>
                    <a:pt x="421182" y="5794057"/>
                  </a:lnTo>
                  <a:lnTo>
                    <a:pt x="420649" y="5792787"/>
                  </a:lnTo>
                  <a:lnTo>
                    <a:pt x="418566" y="5787707"/>
                  </a:lnTo>
                  <a:lnTo>
                    <a:pt x="417969" y="5786437"/>
                  </a:lnTo>
                  <a:lnTo>
                    <a:pt x="416191" y="5782627"/>
                  </a:lnTo>
                  <a:lnTo>
                    <a:pt x="415594" y="5781357"/>
                  </a:lnTo>
                  <a:lnTo>
                    <a:pt x="414121" y="5782627"/>
                  </a:lnTo>
                  <a:lnTo>
                    <a:pt x="414096" y="5780087"/>
                  </a:lnTo>
                  <a:lnTo>
                    <a:pt x="413804" y="5772467"/>
                  </a:lnTo>
                  <a:lnTo>
                    <a:pt x="413766" y="5771197"/>
                  </a:lnTo>
                  <a:lnTo>
                    <a:pt x="413473" y="5768657"/>
                  </a:lnTo>
                  <a:lnTo>
                    <a:pt x="412635" y="5761037"/>
                  </a:lnTo>
                  <a:lnTo>
                    <a:pt x="412178" y="5758497"/>
                  </a:lnTo>
                  <a:lnTo>
                    <a:pt x="411480" y="5754687"/>
                  </a:lnTo>
                  <a:lnTo>
                    <a:pt x="410794" y="5750877"/>
                  </a:lnTo>
                  <a:lnTo>
                    <a:pt x="408266" y="5741987"/>
                  </a:lnTo>
                  <a:lnTo>
                    <a:pt x="407543" y="5733097"/>
                  </a:lnTo>
                  <a:lnTo>
                    <a:pt x="406971" y="5728017"/>
                  </a:lnTo>
                  <a:lnTo>
                    <a:pt x="406260" y="5726747"/>
                  </a:lnTo>
                  <a:lnTo>
                    <a:pt x="406107" y="5722937"/>
                  </a:lnTo>
                  <a:lnTo>
                    <a:pt x="402463" y="5719127"/>
                  </a:lnTo>
                  <a:lnTo>
                    <a:pt x="400862" y="5714047"/>
                  </a:lnTo>
                  <a:lnTo>
                    <a:pt x="397510" y="5707697"/>
                  </a:lnTo>
                  <a:lnTo>
                    <a:pt x="400469" y="5710237"/>
                  </a:lnTo>
                  <a:lnTo>
                    <a:pt x="399364" y="5706427"/>
                  </a:lnTo>
                  <a:lnTo>
                    <a:pt x="398754" y="5705221"/>
                  </a:lnTo>
                  <a:lnTo>
                    <a:pt x="398754" y="5707697"/>
                  </a:lnTo>
                  <a:lnTo>
                    <a:pt x="397675" y="5706427"/>
                  </a:lnTo>
                  <a:lnTo>
                    <a:pt x="397116" y="5705157"/>
                  </a:lnTo>
                  <a:lnTo>
                    <a:pt x="396519" y="5702617"/>
                  </a:lnTo>
                  <a:lnTo>
                    <a:pt x="395871" y="5701347"/>
                  </a:lnTo>
                  <a:lnTo>
                    <a:pt x="397713" y="5703709"/>
                  </a:lnTo>
                  <a:lnTo>
                    <a:pt x="398754" y="5707697"/>
                  </a:lnTo>
                  <a:lnTo>
                    <a:pt x="398754" y="5705221"/>
                  </a:lnTo>
                  <a:lnTo>
                    <a:pt x="398081" y="5703887"/>
                  </a:lnTo>
                  <a:lnTo>
                    <a:pt x="397738" y="5703227"/>
                  </a:lnTo>
                  <a:lnTo>
                    <a:pt x="397637" y="5702617"/>
                  </a:lnTo>
                  <a:lnTo>
                    <a:pt x="397421" y="5701347"/>
                  </a:lnTo>
                  <a:lnTo>
                    <a:pt x="394893" y="5696267"/>
                  </a:lnTo>
                  <a:lnTo>
                    <a:pt x="393242" y="5692457"/>
                  </a:lnTo>
                  <a:lnTo>
                    <a:pt x="392137" y="5689917"/>
                  </a:lnTo>
                  <a:lnTo>
                    <a:pt x="391591" y="5688647"/>
                  </a:lnTo>
                  <a:lnTo>
                    <a:pt x="388797" y="5689917"/>
                  </a:lnTo>
                  <a:lnTo>
                    <a:pt x="385267" y="5683567"/>
                  </a:lnTo>
                  <a:lnTo>
                    <a:pt x="385000" y="5683567"/>
                  </a:lnTo>
                  <a:lnTo>
                    <a:pt x="383895" y="5681027"/>
                  </a:lnTo>
                  <a:lnTo>
                    <a:pt x="383946" y="5682297"/>
                  </a:lnTo>
                  <a:lnTo>
                    <a:pt x="384530" y="5683567"/>
                  </a:lnTo>
                  <a:lnTo>
                    <a:pt x="382790" y="5682297"/>
                  </a:lnTo>
                  <a:lnTo>
                    <a:pt x="379869" y="5678487"/>
                  </a:lnTo>
                  <a:lnTo>
                    <a:pt x="376732" y="5674677"/>
                  </a:lnTo>
                  <a:lnTo>
                    <a:pt x="375196" y="5672137"/>
                  </a:lnTo>
                  <a:lnTo>
                    <a:pt x="374421" y="5670867"/>
                  </a:lnTo>
                  <a:lnTo>
                    <a:pt x="373646" y="5669597"/>
                  </a:lnTo>
                  <a:lnTo>
                    <a:pt x="370408" y="5667057"/>
                  </a:lnTo>
                  <a:lnTo>
                    <a:pt x="369582" y="5667057"/>
                  </a:lnTo>
                  <a:lnTo>
                    <a:pt x="367690" y="5668327"/>
                  </a:lnTo>
                  <a:lnTo>
                    <a:pt x="367766" y="5670867"/>
                  </a:lnTo>
                  <a:lnTo>
                    <a:pt x="364909" y="5669597"/>
                  </a:lnTo>
                  <a:lnTo>
                    <a:pt x="363905" y="5667057"/>
                  </a:lnTo>
                  <a:lnTo>
                    <a:pt x="361149" y="5667057"/>
                  </a:lnTo>
                  <a:lnTo>
                    <a:pt x="359956" y="5664517"/>
                  </a:lnTo>
                  <a:lnTo>
                    <a:pt x="360984" y="5665787"/>
                  </a:lnTo>
                  <a:lnTo>
                    <a:pt x="361124" y="5664517"/>
                  </a:lnTo>
                  <a:lnTo>
                    <a:pt x="356857" y="5663247"/>
                  </a:lnTo>
                  <a:lnTo>
                    <a:pt x="351967" y="5658167"/>
                  </a:lnTo>
                  <a:lnTo>
                    <a:pt x="347078" y="5655627"/>
                  </a:lnTo>
                  <a:lnTo>
                    <a:pt x="348043" y="5658167"/>
                  </a:lnTo>
                  <a:lnTo>
                    <a:pt x="348919" y="5660707"/>
                  </a:lnTo>
                  <a:lnTo>
                    <a:pt x="349719" y="5663247"/>
                  </a:lnTo>
                  <a:lnTo>
                    <a:pt x="348043" y="5661977"/>
                  </a:lnTo>
                  <a:lnTo>
                    <a:pt x="345655" y="5659437"/>
                  </a:lnTo>
                  <a:lnTo>
                    <a:pt x="341147" y="5655627"/>
                  </a:lnTo>
                  <a:lnTo>
                    <a:pt x="339102" y="5654357"/>
                  </a:lnTo>
                  <a:lnTo>
                    <a:pt x="338340" y="5655627"/>
                  </a:lnTo>
                  <a:lnTo>
                    <a:pt x="336473" y="5651817"/>
                  </a:lnTo>
                  <a:lnTo>
                    <a:pt x="332765" y="5649277"/>
                  </a:lnTo>
                  <a:lnTo>
                    <a:pt x="328841" y="5649277"/>
                  </a:lnTo>
                  <a:lnTo>
                    <a:pt x="328333" y="5650547"/>
                  </a:lnTo>
                  <a:lnTo>
                    <a:pt x="326720" y="5649277"/>
                  </a:lnTo>
                  <a:lnTo>
                    <a:pt x="325437" y="5648007"/>
                  </a:lnTo>
                  <a:lnTo>
                    <a:pt x="322783" y="5645467"/>
                  </a:lnTo>
                  <a:lnTo>
                    <a:pt x="325793" y="5646737"/>
                  </a:lnTo>
                  <a:lnTo>
                    <a:pt x="327291" y="5646737"/>
                  </a:lnTo>
                  <a:lnTo>
                    <a:pt x="323088" y="5645467"/>
                  </a:lnTo>
                  <a:lnTo>
                    <a:pt x="319697" y="5642927"/>
                  </a:lnTo>
                  <a:lnTo>
                    <a:pt x="317995" y="5641657"/>
                  </a:lnTo>
                  <a:lnTo>
                    <a:pt x="317665" y="5641657"/>
                  </a:lnTo>
                  <a:lnTo>
                    <a:pt x="317474" y="5641949"/>
                  </a:lnTo>
                  <a:lnTo>
                    <a:pt x="317042" y="5641670"/>
                  </a:lnTo>
                  <a:lnTo>
                    <a:pt x="314464" y="5640933"/>
                  </a:lnTo>
                  <a:lnTo>
                    <a:pt x="311099" y="5640298"/>
                  </a:lnTo>
                  <a:lnTo>
                    <a:pt x="310667" y="5641416"/>
                  </a:lnTo>
                  <a:lnTo>
                    <a:pt x="313016" y="5641708"/>
                  </a:lnTo>
                  <a:lnTo>
                    <a:pt x="315341" y="5642076"/>
                  </a:lnTo>
                  <a:lnTo>
                    <a:pt x="317182" y="5642419"/>
                  </a:lnTo>
                  <a:lnTo>
                    <a:pt x="316877" y="5642927"/>
                  </a:lnTo>
                  <a:lnTo>
                    <a:pt x="314325" y="5642927"/>
                  </a:lnTo>
                  <a:lnTo>
                    <a:pt x="311048" y="5641657"/>
                  </a:lnTo>
                  <a:lnTo>
                    <a:pt x="306387" y="5640387"/>
                  </a:lnTo>
                  <a:lnTo>
                    <a:pt x="302602" y="5641657"/>
                  </a:lnTo>
                  <a:lnTo>
                    <a:pt x="298907" y="5640387"/>
                  </a:lnTo>
                  <a:lnTo>
                    <a:pt x="295211" y="5639117"/>
                  </a:lnTo>
                  <a:lnTo>
                    <a:pt x="293166" y="5640387"/>
                  </a:lnTo>
                  <a:lnTo>
                    <a:pt x="291312" y="5640387"/>
                  </a:lnTo>
                  <a:lnTo>
                    <a:pt x="289445" y="5639117"/>
                  </a:lnTo>
                  <a:lnTo>
                    <a:pt x="287553" y="5639117"/>
                  </a:lnTo>
                  <a:lnTo>
                    <a:pt x="287591" y="5637847"/>
                  </a:lnTo>
                  <a:lnTo>
                    <a:pt x="299262" y="5637847"/>
                  </a:lnTo>
                  <a:lnTo>
                    <a:pt x="298081" y="5636577"/>
                  </a:lnTo>
                  <a:lnTo>
                    <a:pt x="295211" y="5635307"/>
                  </a:lnTo>
                  <a:lnTo>
                    <a:pt x="265722" y="5635307"/>
                  </a:lnTo>
                  <a:lnTo>
                    <a:pt x="262750" y="5636577"/>
                  </a:lnTo>
                  <a:lnTo>
                    <a:pt x="259867" y="5637847"/>
                  </a:lnTo>
                  <a:lnTo>
                    <a:pt x="258813" y="5636577"/>
                  </a:lnTo>
                  <a:lnTo>
                    <a:pt x="258673" y="5636603"/>
                  </a:lnTo>
                  <a:lnTo>
                    <a:pt x="258470" y="5636298"/>
                  </a:lnTo>
                  <a:lnTo>
                    <a:pt x="258533" y="5636577"/>
                  </a:lnTo>
                  <a:lnTo>
                    <a:pt x="240233" y="5639117"/>
                  </a:lnTo>
                  <a:lnTo>
                    <a:pt x="233819" y="5640387"/>
                  </a:lnTo>
                  <a:lnTo>
                    <a:pt x="233184" y="5641657"/>
                  </a:lnTo>
                  <a:lnTo>
                    <a:pt x="231330" y="5642927"/>
                  </a:lnTo>
                  <a:lnTo>
                    <a:pt x="227520" y="5641657"/>
                  </a:lnTo>
                  <a:lnTo>
                    <a:pt x="227596" y="5644197"/>
                  </a:lnTo>
                  <a:lnTo>
                    <a:pt x="226402" y="5644197"/>
                  </a:lnTo>
                  <a:lnTo>
                    <a:pt x="224066" y="5646737"/>
                  </a:lnTo>
                  <a:lnTo>
                    <a:pt x="221564" y="5648007"/>
                  </a:lnTo>
                  <a:lnTo>
                    <a:pt x="220548" y="5649277"/>
                  </a:lnTo>
                  <a:lnTo>
                    <a:pt x="216839" y="5649277"/>
                  </a:lnTo>
                  <a:lnTo>
                    <a:pt x="211112" y="5651817"/>
                  </a:lnTo>
                  <a:lnTo>
                    <a:pt x="217627" y="5650547"/>
                  </a:lnTo>
                  <a:lnTo>
                    <a:pt x="211099" y="5653087"/>
                  </a:lnTo>
                  <a:lnTo>
                    <a:pt x="208521" y="5653087"/>
                  </a:lnTo>
                  <a:lnTo>
                    <a:pt x="210146" y="5656897"/>
                  </a:lnTo>
                  <a:lnTo>
                    <a:pt x="207124" y="5658167"/>
                  </a:lnTo>
                  <a:lnTo>
                    <a:pt x="202895" y="5658167"/>
                  </a:lnTo>
                  <a:lnTo>
                    <a:pt x="199923" y="5659437"/>
                  </a:lnTo>
                  <a:lnTo>
                    <a:pt x="198602" y="5660707"/>
                  </a:lnTo>
                  <a:lnTo>
                    <a:pt x="195719" y="5664517"/>
                  </a:lnTo>
                  <a:lnTo>
                    <a:pt x="194144" y="5665787"/>
                  </a:lnTo>
                  <a:lnTo>
                    <a:pt x="190779" y="5668327"/>
                  </a:lnTo>
                  <a:lnTo>
                    <a:pt x="186969" y="5670867"/>
                  </a:lnTo>
                  <a:lnTo>
                    <a:pt x="183934" y="5670867"/>
                  </a:lnTo>
                  <a:lnTo>
                    <a:pt x="184086" y="5670181"/>
                  </a:lnTo>
                  <a:lnTo>
                    <a:pt x="184772" y="5667057"/>
                  </a:lnTo>
                  <a:lnTo>
                    <a:pt x="183819" y="5670626"/>
                  </a:lnTo>
                  <a:lnTo>
                    <a:pt x="181432" y="5674677"/>
                  </a:lnTo>
                  <a:lnTo>
                    <a:pt x="180187" y="5674677"/>
                  </a:lnTo>
                  <a:lnTo>
                    <a:pt x="180657" y="5672137"/>
                  </a:lnTo>
                  <a:lnTo>
                    <a:pt x="176504" y="5674677"/>
                  </a:lnTo>
                  <a:lnTo>
                    <a:pt x="179209" y="5674677"/>
                  </a:lnTo>
                  <a:lnTo>
                    <a:pt x="176733" y="5677217"/>
                  </a:lnTo>
                  <a:lnTo>
                    <a:pt x="177342" y="5679757"/>
                  </a:lnTo>
                  <a:lnTo>
                    <a:pt x="178714" y="5682297"/>
                  </a:lnTo>
                  <a:lnTo>
                    <a:pt x="178066" y="5683567"/>
                  </a:lnTo>
                  <a:lnTo>
                    <a:pt x="179374" y="5682297"/>
                  </a:lnTo>
                  <a:lnTo>
                    <a:pt x="177660" y="5686107"/>
                  </a:lnTo>
                  <a:lnTo>
                    <a:pt x="175501" y="5689917"/>
                  </a:lnTo>
                  <a:lnTo>
                    <a:pt x="172212" y="5692457"/>
                  </a:lnTo>
                  <a:lnTo>
                    <a:pt x="171577" y="5691187"/>
                  </a:lnTo>
                  <a:lnTo>
                    <a:pt x="170014" y="5693727"/>
                  </a:lnTo>
                  <a:lnTo>
                    <a:pt x="169265" y="5694997"/>
                  </a:lnTo>
                  <a:lnTo>
                    <a:pt x="168148" y="5694997"/>
                  </a:lnTo>
                  <a:lnTo>
                    <a:pt x="166992" y="5696267"/>
                  </a:lnTo>
                  <a:lnTo>
                    <a:pt x="165862" y="5698807"/>
                  </a:lnTo>
                  <a:lnTo>
                    <a:pt x="164795" y="5700077"/>
                  </a:lnTo>
                  <a:lnTo>
                    <a:pt x="165544" y="5700077"/>
                  </a:lnTo>
                  <a:lnTo>
                    <a:pt x="164807" y="5701347"/>
                  </a:lnTo>
                  <a:lnTo>
                    <a:pt x="162521" y="5705157"/>
                  </a:lnTo>
                  <a:lnTo>
                    <a:pt x="160591" y="5707697"/>
                  </a:lnTo>
                  <a:lnTo>
                    <a:pt x="160083" y="5707697"/>
                  </a:lnTo>
                  <a:lnTo>
                    <a:pt x="154292" y="5714047"/>
                  </a:lnTo>
                  <a:lnTo>
                    <a:pt x="153695" y="5720397"/>
                  </a:lnTo>
                  <a:lnTo>
                    <a:pt x="150583" y="5729287"/>
                  </a:lnTo>
                  <a:lnTo>
                    <a:pt x="149783" y="5728017"/>
                  </a:lnTo>
                  <a:lnTo>
                    <a:pt x="147408" y="5730557"/>
                  </a:lnTo>
                  <a:lnTo>
                    <a:pt x="151371" y="5729287"/>
                  </a:lnTo>
                  <a:lnTo>
                    <a:pt x="149466" y="5733097"/>
                  </a:lnTo>
                  <a:lnTo>
                    <a:pt x="147853" y="5733097"/>
                  </a:lnTo>
                  <a:lnTo>
                    <a:pt x="148818" y="5736907"/>
                  </a:lnTo>
                  <a:lnTo>
                    <a:pt x="146050" y="5736907"/>
                  </a:lnTo>
                  <a:lnTo>
                    <a:pt x="144576" y="5738177"/>
                  </a:lnTo>
                  <a:lnTo>
                    <a:pt x="146951" y="5738177"/>
                  </a:lnTo>
                  <a:lnTo>
                    <a:pt x="145834" y="5740717"/>
                  </a:lnTo>
                  <a:lnTo>
                    <a:pt x="145300" y="5741987"/>
                  </a:lnTo>
                  <a:lnTo>
                    <a:pt x="143383" y="5747067"/>
                  </a:lnTo>
                  <a:lnTo>
                    <a:pt x="141922" y="5744527"/>
                  </a:lnTo>
                  <a:lnTo>
                    <a:pt x="140995" y="5743257"/>
                  </a:lnTo>
                  <a:lnTo>
                    <a:pt x="141859" y="5747067"/>
                  </a:lnTo>
                  <a:lnTo>
                    <a:pt x="139852" y="5747067"/>
                  </a:lnTo>
                  <a:lnTo>
                    <a:pt x="141490" y="5750877"/>
                  </a:lnTo>
                  <a:lnTo>
                    <a:pt x="138950" y="5749607"/>
                  </a:lnTo>
                  <a:lnTo>
                    <a:pt x="139319" y="5754687"/>
                  </a:lnTo>
                  <a:lnTo>
                    <a:pt x="138544" y="5754687"/>
                  </a:lnTo>
                  <a:lnTo>
                    <a:pt x="138328" y="5753417"/>
                  </a:lnTo>
                  <a:lnTo>
                    <a:pt x="137769" y="5754687"/>
                  </a:lnTo>
                  <a:lnTo>
                    <a:pt x="138239" y="5757227"/>
                  </a:lnTo>
                  <a:lnTo>
                    <a:pt x="138772" y="5759767"/>
                  </a:lnTo>
                  <a:lnTo>
                    <a:pt x="139369" y="5762307"/>
                  </a:lnTo>
                  <a:lnTo>
                    <a:pt x="138950" y="5759767"/>
                  </a:lnTo>
                  <a:lnTo>
                    <a:pt x="138785" y="5758497"/>
                  </a:lnTo>
                  <a:lnTo>
                    <a:pt x="141452" y="5758497"/>
                  </a:lnTo>
                  <a:lnTo>
                    <a:pt x="142913" y="5763577"/>
                  </a:lnTo>
                  <a:lnTo>
                    <a:pt x="140373" y="5764847"/>
                  </a:lnTo>
                  <a:lnTo>
                    <a:pt x="140843" y="5768657"/>
                  </a:lnTo>
                  <a:lnTo>
                    <a:pt x="140233" y="5766117"/>
                  </a:lnTo>
                  <a:lnTo>
                    <a:pt x="140411" y="5771197"/>
                  </a:lnTo>
                  <a:lnTo>
                    <a:pt x="139255" y="5771197"/>
                  </a:lnTo>
                  <a:lnTo>
                    <a:pt x="138468" y="5773737"/>
                  </a:lnTo>
                  <a:lnTo>
                    <a:pt x="139877" y="5772467"/>
                  </a:lnTo>
                  <a:lnTo>
                    <a:pt x="140131" y="5773737"/>
                  </a:lnTo>
                  <a:lnTo>
                    <a:pt x="140208" y="5775007"/>
                  </a:lnTo>
                  <a:lnTo>
                    <a:pt x="139103" y="5775007"/>
                  </a:lnTo>
                  <a:lnTo>
                    <a:pt x="138747" y="5776277"/>
                  </a:lnTo>
                  <a:lnTo>
                    <a:pt x="140589" y="5776277"/>
                  </a:lnTo>
                  <a:lnTo>
                    <a:pt x="141452" y="5780087"/>
                  </a:lnTo>
                  <a:lnTo>
                    <a:pt x="140627" y="5783897"/>
                  </a:lnTo>
                  <a:lnTo>
                    <a:pt x="140258" y="5783897"/>
                  </a:lnTo>
                  <a:lnTo>
                    <a:pt x="140728" y="5785167"/>
                  </a:lnTo>
                  <a:lnTo>
                    <a:pt x="140322" y="5786437"/>
                  </a:lnTo>
                  <a:lnTo>
                    <a:pt x="138239" y="5785167"/>
                  </a:lnTo>
                  <a:lnTo>
                    <a:pt x="140296" y="5787707"/>
                  </a:lnTo>
                  <a:lnTo>
                    <a:pt x="139801" y="5790247"/>
                  </a:lnTo>
                  <a:lnTo>
                    <a:pt x="141490" y="5792787"/>
                  </a:lnTo>
                  <a:lnTo>
                    <a:pt x="140093" y="5792787"/>
                  </a:lnTo>
                  <a:lnTo>
                    <a:pt x="139611" y="5791517"/>
                  </a:lnTo>
                  <a:lnTo>
                    <a:pt x="139750" y="5796597"/>
                  </a:lnTo>
                  <a:lnTo>
                    <a:pt x="140131" y="5801677"/>
                  </a:lnTo>
                  <a:lnTo>
                    <a:pt x="140741" y="5805487"/>
                  </a:lnTo>
                  <a:lnTo>
                    <a:pt x="139141" y="5806757"/>
                  </a:lnTo>
                  <a:lnTo>
                    <a:pt x="141554" y="5808027"/>
                  </a:lnTo>
                  <a:lnTo>
                    <a:pt x="139763" y="5814377"/>
                  </a:lnTo>
                  <a:lnTo>
                    <a:pt x="142455" y="5813107"/>
                  </a:lnTo>
                  <a:lnTo>
                    <a:pt x="141465" y="5816917"/>
                  </a:lnTo>
                  <a:lnTo>
                    <a:pt x="146100" y="5823267"/>
                  </a:lnTo>
                  <a:lnTo>
                    <a:pt x="142633" y="5823267"/>
                  </a:lnTo>
                  <a:lnTo>
                    <a:pt x="143814" y="5828347"/>
                  </a:lnTo>
                  <a:lnTo>
                    <a:pt x="145681" y="5830887"/>
                  </a:lnTo>
                  <a:lnTo>
                    <a:pt x="147548" y="5834697"/>
                  </a:lnTo>
                  <a:lnTo>
                    <a:pt x="151333" y="5842317"/>
                  </a:lnTo>
                  <a:lnTo>
                    <a:pt x="153136" y="5847397"/>
                  </a:lnTo>
                  <a:lnTo>
                    <a:pt x="152806" y="5849937"/>
                  </a:lnTo>
                  <a:lnTo>
                    <a:pt x="154152" y="5853747"/>
                  </a:lnTo>
                  <a:lnTo>
                    <a:pt x="158165" y="5861367"/>
                  </a:lnTo>
                  <a:lnTo>
                    <a:pt x="160832" y="5865177"/>
                  </a:lnTo>
                  <a:lnTo>
                    <a:pt x="162839" y="5868987"/>
                  </a:lnTo>
                  <a:lnTo>
                    <a:pt x="167487" y="5874067"/>
                  </a:lnTo>
                  <a:lnTo>
                    <a:pt x="171691" y="5879147"/>
                  </a:lnTo>
                  <a:lnTo>
                    <a:pt x="180454" y="5886767"/>
                  </a:lnTo>
                  <a:lnTo>
                    <a:pt x="185039" y="5890577"/>
                  </a:lnTo>
                  <a:lnTo>
                    <a:pt x="190855" y="5895657"/>
                  </a:lnTo>
                  <a:lnTo>
                    <a:pt x="192989" y="5899467"/>
                  </a:lnTo>
                  <a:lnTo>
                    <a:pt x="197624" y="5903277"/>
                  </a:lnTo>
                  <a:lnTo>
                    <a:pt x="207467" y="5908357"/>
                  </a:lnTo>
                  <a:lnTo>
                    <a:pt x="212648" y="5910897"/>
                  </a:lnTo>
                  <a:lnTo>
                    <a:pt x="216331" y="5913437"/>
                  </a:lnTo>
                  <a:lnTo>
                    <a:pt x="219303" y="5913437"/>
                  </a:lnTo>
                  <a:lnTo>
                    <a:pt x="221551" y="5915977"/>
                  </a:lnTo>
                  <a:lnTo>
                    <a:pt x="225221" y="5917247"/>
                  </a:lnTo>
                  <a:lnTo>
                    <a:pt x="233248" y="5921057"/>
                  </a:lnTo>
                  <a:lnTo>
                    <a:pt x="237591" y="5922327"/>
                  </a:lnTo>
                  <a:lnTo>
                    <a:pt x="241477" y="5924867"/>
                  </a:lnTo>
                  <a:lnTo>
                    <a:pt x="245008" y="5924867"/>
                  </a:lnTo>
                  <a:lnTo>
                    <a:pt x="244500" y="5923597"/>
                  </a:lnTo>
                  <a:lnTo>
                    <a:pt x="246786" y="5924867"/>
                  </a:lnTo>
                  <a:lnTo>
                    <a:pt x="251891" y="5924867"/>
                  </a:lnTo>
                  <a:lnTo>
                    <a:pt x="251117" y="5926137"/>
                  </a:lnTo>
                  <a:lnTo>
                    <a:pt x="250456" y="5927407"/>
                  </a:lnTo>
                  <a:lnTo>
                    <a:pt x="251980" y="5927407"/>
                  </a:lnTo>
                  <a:lnTo>
                    <a:pt x="256616" y="5928677"/>
                  </a:lnTo>
                  <a:lnTo>
                    <a:pt x="259321" y="5928677"/>
                  </a:lnTo>
                  <a:lnTo>
                    <a:pt x="260591" y="5929947"/>
                  </a:lnTo>
                  <a:lnTo>
                    <a:pt x="259397" y="5927407"/>
                  </a:lnTo>
                  <a:lnTo>
                    <a:pt x="260934" y="5927407"/>
                  </a:lnTo>
                  <a:lnTo>
                    <a:pt x="263728" y="5928550"/>
                  </a:lnTo>
                  <a:lnTo>
                    <a:pt x="273202" y="5927407"/>
                  </a:lnTo>
                  <a:lnTo>
                    <a:pt x="280416" y="5928677"/>
                  </a:lnTo>
                  <a:lnTo>
                    <a:pt x="302310" y="5928677"/>
                  </a:lnTo>
                  <a:lnTo>
                    <a:pt x="311327" y="5924867"/>
                  </a:lnTo>
                  <a:lnTo>
                    <a:pt x="309283" y="5927407"/>
                  </a:lnTo>
                  <a:lnTo>
                    <a:pt x="314782" y="5923597"/>
                  </a:lnTo>
                  <a:lnTo>
                    <a:pt x="315531" y="5926137"/>
                  </a:lnTo>
                  <a:lnTo>
                    <a:pt x="321017" y="5927407"/>
                  </a:lnTo>
                  <a:lnTo>
                    <a:pt x="323367" y="5923597"/>
                  </a:lnTo>
                  <a:lnTo>
                    <a:pt x="324154" y="5922327"/>
                  </a:lnTo>
                  <a:lnTo>
                    <a:pt x="327583" y="5921057"/>
                  </a:lnTo>
                  <a:lnTo>
                    <a:pt x="327558" y="5919787"/>
                  </a:lnTo>
                  <a:lnTo>
                    <a:pt x="329920" y="5919787"/>
                  </a:lnTo>
                  <a:lnTo>
                    <a:pt x="332105" y="5918517"/>
                  </a:lnTo>
                  <a:lnTo>
                    <a:pt x="334289" y="5918517"/>
                  </a:lnTo>
                  <a:lnTo>
                    <a:pt x="331546" y="5922327"/>
                  </a:lnTo>
                  <a:lnTo>
                    <a:pt x="334314" y="5918517"/>
                  </a:lnTo>
                  <a:lnTo>
                    <a:pt x="337985" y="5913437"/>
                  </a:lnTo>
                  <a:lnTo>
                    <a:pt x="335419" y="5917247"/>
                  </a:lnTo>
                  <a:lnTo>
                    <a:pt x="375412" y="5894387"/>
                  </a:lnTo>
                  <a:lnTo>
                    <a:pt x="381482" y="5888037"/>
                  </a:lnTo>
                  <a:lnTo>
                    <a:pt x="387299" y="5882957"/>
                  </a:lnTo>
                  <a:lnTo>
                    <a:pt x="386092" y="5882957"/>
                  </a:lnTo>
                  <a:lnTo>
                    <a:pt x="389902" y="5879147"/>
                  </a:lnTo>
                  <a:lnTo>
                    <a:pt x="393369" y="5874067"/>
                  </a:lnTo>
                  <a:lnTo>
                    <a:pt x="400291" y="5868987"/>
                  </a:lnTo>
                  <a:lnTo>
                    <a:pt x="400316" y="5862637"/>
                  </a:lnTo>
                  <a:lnTo>
                    <a:pt x="401027" y="5861367"/>
                  </a:lnTo>
                  <a:lnTo>
                    <a:pt x="402120" y="5857557"/>
                  </a:lnTo>
                  <a:lnTo>
                    <a:pt x="405574" y="5855017"/>
                  </a:lnTo>
                  <a:lnTo>
                    <a:pt x="405638" y="5856287"/>
                  </a:lnTo>
                  <a:lnTo>
                    <a:pt x="406107" y="5855017"/>
                  </a:lnTo>
                  <a:lnTo>
                    <a:pt x="407517" y="5851207"/>
                  </a:lnTo>
                  <a:lnTo>
                    <a:pt x="407276" y="5846127"/>
                  </a:lnTo>
                  <a:lnTo>
                    <a:pt x="410921" y="5841047"/>
                  </a:lnTo>
                  <a:lnTo>
                    <a:pt x="412572" y="5841047"/>
                  </a:lnTo>
                  <a:lnTo>
                    <a:pt x="413791" y="5835967"/>
                  </a:lnTo>
                  <a:lnTo>
                    <a:pt x="414667" y="5832157"/>
                  </a:lnTo>
                  <a:lnTo>
                    <a:pt x="415569" y="5828347"/>
                  </a:lnTo>
                  <a:lnTo>
                    <a:pt x="416153" y="5824537"/>
                  </a:lnTo>
                  <a:lnTo>
                    <a:pt x="417372" y="5824537"/>
                  </a:lnTo>
                  <a:lnTo>
                    <a:pt x="419582" y="5820727"/>
                  </a:lnTo>
                  <a:lnTo>
                    <a:pt x="420255" y="5816917"/>
                  </a:lnTo>
                  <a:lnTo>
                    <a:pt x="420674" y="5813107"/>
                  </a:lnTo>
                  <a:lnTo>
                    <a:pt x="421233" y="5808027"/>
                  </a:lnTo>
                  <a:lnTo>
                    <a:pt x="421538" y="5804217"/>
                  </a:lnTo>
                  <a:lnTo>
                    <a:pt x="422884" y="5799569"/>
                  </a:lnTo>
                  <a:lnTo>
                    <a:pt x="422922" y="5799137"/>
                  </a:lnTo>
                  <a:close/>
                </a:path>
                <a:path w="423545" h="5930265" extrusionOk="0">
                  <a:moveTo>
                    <a:pt x="423367" y="5800407"/>
                  </a:moveTo>
                  <a:lnTo>
                    <a:pt x="423075" y="5799569"/>
                  </a:lnTo>
                  <a:lnTo>
                    <a:pt x="423214" y="5800407"/>
                  </a:lnTo>
                  <a:lnTo>
                    <a:pt x="423367" y="5800407"/>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8" name="Google Shape;271;p17">
            <a:extLst>
              <a:ext uri="{FF2B5EF4-FFF2-40B4-BE49-F238E27FC236}">
                <a16:creationId xmlns:a16="http://schemas.microsoft.com/office/drawing/2014/main" id="{428C1A4D-5294-4F38-91D8-7C00919B9297}"/>
              </a:ext>
            </a:extLst>
          </p:cNvPr>
          <p:cNvSpPr txBox="1">
            <a:spLocks noGrp="1"/>
          </p:cNvSpPr>
          <p:nvPr>
            <p:ph type="title"/>
          </p:nvPr>
        </p:nvSpPr>
        <p:spPr>
          <a:xfrm>
            <a:off x="563880" y="3436371"/>
            <a:ext cx="8039203" cy="2420534"/>
          </a:xfrm>
          <a:prstGeom prst="rect">
            <a:avLst/>
          </a:prstGeom>
          <a:noFill/>
          <a:ln>
            <a:noFill/>
          </a:ln>
        </p:spPr>
        <p:txBody>
          <a:bodyPr spcFirstLastPara="1" wrap="square" lIns="0" tIns="263525" rIns="0" bIns="0" anchor="t" anchorCtr="0">
            <a:spAutoFit/>
          </a:bodyPr>
          <a:lstStyle/>
          <a:p>
            <a:pPr marL="0" marR="5080" lvl="0" indent="0" algn="r" rtl="0">
              <a:lnSpc>
                <a:spcPct val="100000"/>
              </a:lnSpc>
              <a:spcBef>
                <a:spcPts val="0"/>
              </a:spcBef>
              <a:spcAft>
                <a:spcPts val="0"/>
              </a:spcAft>
              <a:buNone/>
            </a:pPr>
            <a:r>
              <a:rPr lang="tr-TR" sz="2800" dirty="0">
                <a:solidFill>
                  <a:schemeClr val="tx1"/>
                </a:solidFill>
                <a:latin typeface="Arial"/>
                <a:ea typeface="Arial"/>
                <a:cs typeface="Arial"/>
                <a:sym typeface="Arial"/>
              </a:rPr>
              <a:t>Kültürel çeşitlilik, mevcut dünyada çok çeşitli kültürlerin varlığına işaret etmektedir. Ve bu durum, çalışanlar, eğitimler ve personel arasındaki lezzet, içeril, yöntem ve teknik alışverişi açısından yiyecek ve içecek sektörü için de geçerlidir.  </a:t>
            </a:r>
            <a:r>
              <a:rPr lang="en-US" sz="2800" dirty="0">
                <a:solidFill>
                  <a:schemeClr val="tx1"/>
                </a:solidFill>
                <a:latin typeface="Arial"/>
                <a:ea typeface="Arial"/>
                <a:cs typeface="Arial"/>
                <a:sym typeface="Arial"/>
              </a:rPr>
              <a:t>. </a:t>
            </a:r>
            <a:endParaRPr sz="2800" dirty="0">
              <a:solidFill>
                <a:schemeClr val="tx1"/>
              </a:solidFill>
              <a:latin typeface="Arial"/>
              <a:ea typeface="Arial"/>
              <a:cs typeface="Arial"/>
              <a:sym typeface="Arial"/>
            </a:endParaRPr>
          </a:p>
        </p:txBody>
      </p:sp>
      <p:sp>
        <p:nvSpPr>
          <p:cNvPr id="9" name="Google Shape;275;p17">
            <a:extLst>
              <a:ext uri="{FF2B5EF4-FFF2-40B4-BE49-F238E27FC236}">
                <a16:creationId xmlns:a16="http://schemas.microsoft.com/office/drawing/2014/main" id="{A097C9F2-56B3-4460-AD06-CA439F10066D}"/>
              </a:ext>
            </a:extLst>
          </p:cNvPr>
          <p:cNvSpPr txBox="1"/>
          <p:nvPr/>
        </p:nvSpPr>
        <p:spPr>
          <a:xfrm>
            <a:off x="9859730" y="4387946"/>
            <a:ext cx="7193829" cy="35393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2800" dirty="0">
                <a:solidFill>
                  <a:schemeClr val="tx1"/>
                </a:solidFill>
                <a:latin typeface="Arial"/>
                <a:ea typeface="Arial"/>
                <a:cs typeface="Arial"/>
                <a:sym typeface="Arial"/>
              </a:rPr>
              <a:t>Kültürel çeşitlilik, kişinin kendi kültürünü anlamasına imkan tanır. Bu boyut, mutfak sanatlarında insan yönetimi, takım çalışması ruhu, sınıftaki eğitmen ve öğrenciler arasındaki ve bununa birlikte iş yerindeki yöneticiler ve iş arkadaşları arasındaki dayanışma ve iletişim açısından çok önemlidir.</a:t>
            </a:r>
          </a:p>
        </p:txBody>
      </p:sp>
      <p:sp>
        <p:nvSpPr>
          <p:cNvPr id="10" name="Google Shape;277;p17">
            <a:extLst>
              <a:ext uri="{FF2B5EF4-FFF2-40B4-BE49-F238E27FC236}">
                <a16:creationId xmlns:a16="http://schemas.microsoft.com/office/drawing/2014/main" id="{BDC5FE1C-A6FD-4BE7-92E5-19E2FA037AA8}"/>
              </a:ext>
            </a:extLst>
          </p:cNvPr>
          <p:cNvSpPr txBox="1"/>
          <p:nvPr/>
        </p:nvSpPr>
        <p:spPr>
          <a:xfrm>
            <a:off x="3105252" y="7455598"/>
            <a:ext cx="5497832" cy="224672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tr-TR" sz="2800" dirty="0">
                <a:solidFill>
                  <a:schemeClr val="tx1"/>
                </a:solidFill>
                <a:latin typeface="Arial"/>
                <a:ea typeface="Arial"/>
                <a:cs typeface="Arial"/>
                <a:sym typeface="Arial"/>
              </a:rPr>
              <a:t>«Kültürel çeşitlilik» ile ilgili diğer kavramlar ve tanımlar şunlardır: barış, ilişki, benlik, öteki, küreselleşme, uyum, empati, vb.</a:t>
            </a:r>
            <a:r>
              <a:rPr lang="en-US" sz="2800" dirty="0">
                <a:solidFill>
                  <a:schemeClr val="tx1"/>
                </a:solidFill>
                <a:latin typeface="Arial"/>
                <a:ea typeface="Arial"/>
                <a:cs typeface="Arial"/>
                <a:sym typeface="Arial"/>
              </a:rPr>
              <a:t>.</a:t>
            </a:r>
            <a:endParaRPr sz="2800" dirty="0">
              <a:solidFill>
                <a:schemeClr val="tx1"/>
              </a:solidFill>
              <a:latin typeface="Arial"/>
              <a:ea typeface="Arial"/>
              <a:cs typeface="Arial"/>
              <a:sym typeface="Arial"/>
            </a:endParaRPr>
          </a:p>
          <a:p>
            <a:pPr marL="0" marR="0" lvl="0" indent="0" algn="r" rtl="0">
              <a:spcBef>
                <a:spcPts val="0"/>
              </a:spcBef>
              <a:spcAft>
                <a:spcPts val="0"/>
              </a:spcAft>
              <a:buNone/>
            </a:pPr>
            <a:endParaRPr sz="2800" dirty="0">
              <a:solidFill>
                <a:schemeClr val="tx1"/>
              </a:solidFill>
              <a:latin typeface="Calibri"/>
              <a:ea typeface="Calibri"/>
              <a:cs typeface="Calibri"/>
              <a:sym typeface="Calibri"/>
            </a:endParaRPr>
          </a:p>
        </p:txBody>
      </p:sp>
      <p:sp>
        <p:nvSpPr>
          <p:cNvPr id="11" name="Google Shape;269;p17">
            <a:extLst>
              <a:ext uri="{FF2B5EF4-FFF2-40B4-BE49-F238E27FC236}">
                <a16:creationId xmlns:a16="http://schemas.microsoft.com/office/drawing/2014/main" id="{5AE03883-43C7-4B95-8D40-E89E9ACC9314}"/>
              </a:ext>
            </a:extLst>
          </p:cNvPr>
          <p:cNvSpPr/>
          <p:nvPr/>
        </p:nvSpPr>
        <p:spPr>
          <a:xfrm>
            <a:off x="15681960" y="7810501"/>
            <a:ext cx="2769871" cy="2476499"/>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9680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A7555087-72FA-4C2D-9DC5-192CDFEC5AE3}"/>
              </a:ext>
            </a:extLst>
          </p:cNvPr>
          <p:cNvSpPr txBox="1">
            <a:spLocks/>
          </p:cNvSpPr>
          <p:nvPr/>
        </p:nvSpPr>
        <p:spPr>
          <a:xfrm>
            <a:off x="2065020" y="1573809"/>
            <a:ext cx="13616940" cy="115416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1750" b="0" i="0" u="none" strike="noStrike" cap="none">
                <a:solidFill>
                  <a:srgbClr val="F4FAE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750" b="1" dirty="0">
                <a:solidFill>
                  <a:srgbClr val="4472C4"/>
                </a:solidFill>
                <a:latin typeface="Arial" panose="020B0604020202020204" pitchFamily="34" charset="0"/>
                <a:cs typeface="Arial" panose="020B0604020202020204" pitchFamily="34" charset="0"/>
              </a:rPr>
              <a:t>3.2. UNESCO, 2002</a:t>
            </a:r>
            <a:r>
              <a:rPr lang="tr-TR" sz="3750" b="1" dirty="0">
                <a:solidFill>
                  <a:srgbClr val="4472C4"/>
                </a:solidFill>
                <a:latin typeface="Arial" panose="020B0604020202020204" pitchFamily="34" charset="0"/>
                <a:cs typeface="Arial" panose="020B0604020202020204" pitchFamily="34" charset="0"/>
              </a:rPr>
              <a:t>’ye göre kültürel çeşitliliğin tanımı nedir</a:t>
            </a:r>
            <a:r>
              <a:rPr lang="en-US" sz="3750" b="1" dirty="0">
                <a:solidFill>
                  <a:srgbClr val="4472C4"/>
                </a:solidFill>
                <a:latin typeface="Arial" panose="020B0604020202020204" pitchFamily="34" charset="0"/>
                <a:cs typeface="Arial" panose="020B0604020202020204" pitchFamily="34" charset="0"/>
              </a:rPr>
              <a:t>? (2/4)</a:t>
            </a:r>
          </a:p>
        </p:txBody>
      </p:sp>
      <p:sp>
        <p:nvSpPr>
          <p:cNvPr id="11" name="Google Shape;269;p17">
            <a:extLst>
              <a:ext uri="{FF2B5EF4-FFF2-40B4-BE49-F238E27FC236}">
                <a16:creationId xmlns:a16="http://schemas.microsoft.com/office/drawing/2014/main" id="{5AE03883-43C7-4B95-8D40-E89E9ACC9314}"/>
              </a:ext>
            </a:extLst>
          </p:cNvPr>
          <p:cNvSpPr/>
          <p:nvPr/>
        </p:nvSpPr>
        <p:spPr>
          <a:xfrm>
            <a:off x="15681960" y="7810501"/>
            <a:ext cx="2769871" cy="2476499"/>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 name="Google Shape;288;p18">
            <a:extLst>
              <a:ext uri="{FF2B5EF4-FFF2-40B4-BE49-F238E27FC236}">
                <a16:creationId xmlns:a16="http://schemas.microsoft.com/office/drawing/2014/main" id="{4BEABD80-90ED-423B-B0B2-1275F6CEDF28}"/>
              </a:ext>
            </a:extLst>
          </p:cNvPr>
          <p:cNvSpPr txBox="1"/>
          <p:nvPr/>
        </p:nvSpPr>
        <p:spPr>
          <a:xfrm>
            <a:off x="686461" y="4408725"/>
            <a:ext cx="8039203" cy="526293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tr-TR" sz="2800" dirty="0">
                <a:solidFill>
                  <a:schemeClr val="tx1"/>
                </a:solidFill>
              </a:rPr>
              <a:t>Kültürel çeşitlilik, kişinin başkalarıyla iletişim kurma yoluyla onlara kendi kültürü hakkında bilgi aktarma ve bununla birlikte kendisinin ve diğerlerinin kültürüne dair bilgileri yorumlama becerisini gerektirmektedir.  </a:t>
            </a:r>
          </a:p>
          <a:p>
            <a:pPr marL="0" marR="0" lvl="0" indent="0" algn="r" rtl="0">
              <a:spcBef>
                <a:spcPts val="0"/>
              </a:spcBef>
              <a:spcAft>
                <a:spcPts val="0"/>
              </a:spcAft>
              <a:buNone/>
            </a:pPr>
            <a:r>
              <a:rPr lang="tr-TR" sz="2800" dirty="0">
                <a:solidFill>
                  <a:schemeClr val="tx1"/>
                </a:solidFill>
              </a:rPr>
              <a:t>Eğitici ve göçmen öğrenci arasındaki başarılı iletişimin faydaları öğrencilerin nihai değerlendirilmesinde, göçmenlerin edinmiş olacakları bilgi ve sonuçlarda, iş performansları sırasında, göçmenlerin yeni iş yerlerine adaptasyon seviyelerinde ve işverenlerinin memnuniyet düzeylerinde görünecektir  </a:t>
            </a:r>
          </a:p>
        </p:txBody>
      </p:sp>
      <p:sp>
        <p:nvSpPr>
          <p:cNvPr id="13" name="Google Shape;289;p18">
            <a:extLst>
              <a:ext uri="{FF2B5EF4-FFF2-40B4-BE49-F238E27FC236}">
                <a16:creationId xmlns:a16="http://schemas.microsoft.com/office/drawing/2014/main" id="{32AA7B40-7E05-4B99-AEAD-C34133A7E530}"/>
              </a:ext>
            </a:extLst>
          </p:cNvPr>
          <p:cNvSpPr txBox="1"/>
          <p:nvPr/>
        </p:nvSpPr>
        <p:spPr>
          <a:xfrm>
            <a:off x="9875520" y="2887980"/>
            <a:ext cx="5581746" cy="31085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2800" dirty="0">
                <a:solidFill>
                  <a:schemeClr val="tx1"/>
                </a:solidFill>
              </a:rPr>
              <a:t>Kültür, bir kişinin kendi grubunun üyeleriyle gerçekleştirdiği sürekli bir müzakerenin neticesidir; iletişim ise bu müzakereyi gerçekleştiren araçtır.</a:t>
            </a:r>
            <a:endParaRPr lang="tr-TR" sz="2800" dirty="0">
              <a:solidFill>
                <a:schemeClr val="tx1"/>
              </a:solidFill>
              <a:latin typeface="Arial"/>
              <a:ea typeface="Arial"/>
              <a:cs typeface="Arial"/>
              <a:sym typeface="Arial"/>
            </a:endParaRPr>
          </a:p>
          <a:p>
            <a:pPr marL="0" marR="0" lvl="0" indent="0" algn="l" rtl="0">
              <a:spcBef>
                <a:spcPts val="0"/>
              </a:spcBef>
              <a:spcAft>
                <a:spcPts val="0"/>
              </a:spcAft>
              <a:buNone/>
            </a:pPr>
            <a:endParaRPr sz="2800" dirty="0">
              <a:solidFill>
                <a:schemeClr val="tx1"/>
              </a:solidFill>
              <a:latin typeface="Arial"/>
              <a:ea typeface="Arial"/>
              <a:cs typeface="Arial"/>
              <a:sym typeface="Arial"/>
            </a:endParaRPr>
          </a:p>
          <a:p>
            <a:pPr marL="0" marR="0" lvl="0" indent="0" algn="l" rtl="0">
              <a:spcBef>
                <a:spcPts val="0"/>
              </a:spcBef>
              <a:spcAft>
                <a:spcPts val="0"/>
              </a:spcAft>
              <a:buNone/>
            </a:pPr>
            <a:endParaRPr sz="2800" dirty="0">
              <a:solidFill>
                <a:schemeClr val="tx1"/>
              </a:solidFill>
              <a:latin typeface="Calibri"/>
              <a:ea typeface="Calibri"/>
              <a:cs typeface="Calibri"/>
              <a:sym typeface="Calibri"/>
            </a:endParaRPr>
          </a:p>
        </p:txBody>
      </p:sp>
      <p:grpSp>
        <p:nvGrpSpPr>
          <p:cNvPr id="14" name="Google Shape;285;p18">
            <a:extLst>
              <a:ext uri="{FF2B5EF4-FFF2-40B4-BE49-F238E27FC236}">
                <a16:creationId xmlns:a16="http://schemas.microsoft.com/office/drawing/2014/main" id="{3E749E16-3A39-4627-87AB-8BB521EFAC91}"/>
              </a:ext>
            </a:extLst>
          </p:cNvPr>
          <p:cNvGrpSpPr/>
          <p:nvPr/>
        </p:nvGrpSpPr>
        <p:grpSpPr>
          <a:xfrm>
            <a:off x="8999703" y="2297253"/>
            <a:ext cx="281457" cy="7969813"/>
            <a:chOff x="8999703" y="11"/>
            <a:chExt cx="347345" cy="9835515"/>
          </a:xfrm>
        </p:grpSpPr>
        <p:sp>
          <p:nvSpPr>
            <p:cNvPr id="15" name="Google Shape;286;p18">
              <a:extLst>
                <a:ext uri="{FF2B5EF4-FFF2-40B4-BE49-F238E27FC236}">
                  <a16:creationId xmlns:a16="http://schemas.microsoft.com/office/drawing/2014/main" id="{14DC459D-7F21-42D3-B384-E78F10F8172C}"/>
                </a:ext>
              </a:extLst>
            </p:cNvPr>
            <p:cNvSpPr/>
            <p:nvPr/>
          </p:nvSpPr>
          <p:spPr>
            <a:xfrm>
              <a:off x="9045080" y="11"/>
              <a:ext cx="201930" cy="9835515"/>
            </a:xfrm>
            <a:custGeom>
              <a:avLst/>
              <a:gdLst/>
              <a:ahLst/>
              <a:cxnLst/>
              <a:rect l="l" t="t" r="r" b="b"/>
              <a:pathLst>
                <a:path w="201929" h="9835515" extrusionOk="0">
                  <a:moveTo>
                    <a:pt x="14008" y="352056"/>
                  </a:moveTo>
                  <a:lnTo>
                    <a:pt x="13335" y="352056"/>
                  </a:lnTo>
                  <a:lnTo>
                    <a:pt x="13335" y="353936"/>
                  </a:lnTo>
                  <a:lnTo>
                    <a:pt x="14008" y="352056"/>
                  </a:lnTo>
                  <a:close/>
                </a:path>
                <a:path w="201929" h="9835515" extrusionOk="0">
                  <a:moveTo>
                    <a:pt x="15875" y="443738"/>
                  </a:moveTo>
                  <a:lnTo>
                    <a:pt x="15621" y="443992"/>
                  </a:lnTo>
                  <a:lnTo>
                    <a:pt x="15875" y="444487"/>
                  </a:lnTo>
                  <a:lnTo>
                    <a:pt x="15875" y="443738"/>
                  </a:lnTo>
                  <a:close/>
                </a:path>
                <a:path w="201929" h="9835515" extrusionOk="0">
                  <a:moveTo>
                    <a:pt x="17932" y="1027023"/>
                  </a:moveTo>
                  <a:lnTo>
                    <a:pt x="15684" y="1024775"/>
                  </a:lnTo>
                  <a:lnTo>
                    <a:pt x="8966" y="1024775"/>
                  </a:lnTo>
                  <a:lnTo>
                    <a:pt x="6718" y="1027023"/>
                  </a:lnTo>
                  <a:lnTo>
                    <a:pt x="8966" y="1029258"/>
                  </a:lnTo>
                  <a:lnTo>
                    <a:pt x="11201" y="1033754"/>
                  </a:lnTo>
                  <a:lnTo>
                    <a:pt x="13449" y="1033754"/>
                  </a:lnTo>
                  <a:lnTo>
                    <a:pt x="15684" y="1031506"/>
                  </a:lnTo>
                  <a:lnTo>
                    <a:pt x="15684" y="1029258"/>
                  </a:lnTo>
                  <a:lnTo>
                    <a:pt x="17932" y="1029258"/>
                  </a:lnTo>
                  <a:lnTo>
                    <a:pt x="17932" y="1027023"/>
                  </a:lnTo>
                  <a:close/>
                </a:path>
                <a:path w="201929" h="9835515" extrusionOk="0">
                  <a:moveTo>
                    <a:pt x="22301" y="2074227"/>
                  </a:moveTo>
                  <a:lnTo>
                    <a:pt x="15570" y="2071992"/>
                  </a:lnTo>
                  <a:lnTo>
                    <a:pt x="15570" y="2074227"/>
                  </a:lnTo>
                  <a:lnTo>
                    <a:pt x="22301" y="2074227"/>
                  </a:lnTo>
                  <a:close/>
                </a:path>
                <a:path w="201929" h="9835515" extrusionOk="0">
                  <a:moveTo>
                    <a:pt x="26797" y="71755"/>
                  </a:moveTo>
                  <a:lnTo>
                    <a:pt x="24638" y="71755"/>
                  </a:lnTo>
                  <a:lnTo>
                    <a:pt x="24638" y="73990"/>
                  </a:lnTo>
                  <a:lnTo>
                    <a:pt x="26797" y="71755"/>
                  </a:lnTo>
                  <a:close/>
                </a:path>
                <a:path w="201929" h="9835515" extrusionOk="0">
                  <a:moveTo>
                    <a:pt x="26873" y="2074227"/>
                  </a:moveTo>
                  <a:lnTo>
                    <a:pt x="22301" y="2074227"/>
                  </a:lnTo>
                  <a:lnTo>
                    <a:pt x="26873" y="2075751"/>
                  </a:lnTo>
                  <a:lnTo>
                    <a:pt x="26873" y="2074227"/>
                  </a:lnTo>
                  <a:close/>
                </a:path>
                <a:path w="201929" h="9835515" extrusionOk="0">
                  <a:moveTo>
                    <a:pt x="38049" y="2024900"/>
                  </a:moveTo>
                  <a:lnTo>
                    <a:pt x="35763" y="2027135"/>
                  </a:lnTo>
                  <a:lnTo>
                    <a:pt x="38049" y="2024900"/>
                  </a:lnTo>
                  <a:close/>
                </a:path>
                <a:path w="201929" h="9835515" extrusionOk="0">
                  <a:moveTo>
                    <a:pt x="44818" y="1035989"/>
                  </a:moveTo>
                  <a:lnTo>
                    <a:pt x="42583" y="1033754"/>
                  </a:lnTo>
                  <a:lnTo>
                    <a:pt x="40335" y="1029258"/>
                  </a:lnTo>
                  <a:lnTo>
                    <a:pt x="38100" y="1022540"/>
                  </a:lnTo>
                  <a:lnTo>
                    <a:pt x="38100" y="1015809"/>
                  </a:lnTo>
                  <a:lnTo>
                    <a:pt x="35852" y="1015809"/>
                  </a:lnTo>
                  <a:lnTo>
                    <a:pt x="31369" y="1018057"/>
                  </a:lnTo>
                  <a:lnTo>
                    <a:pt x="31369" y="1065136"/>
                  </a:lnTo>
                  <a:lnTo>
                    <a:pt x="31369" y="1067384"/>
                  </a:lnTo>
                  <a:lnTo>
                    <a:pt x="29133" y="1067384"/>
                  </a:lnTo>
                  <a:lnTo>
                    <a:pt x="26885" y="1067384"/>
                  </a:lnTo>
                  <a:lnTo>
                    <a:pt x="29133" y="1065136"/>
                  </a:lnTo>
                  <a:lnTo>
                    <a:pt x="31369" y="1065136"/>
                  </a:lnTo>
                  <a:lnTo>
                    <a:pt x="31369" y="1018057"/>
                  </a:lnTo>
                  <a:lnTo>
                    <a:pt x="26885" y="1018057"/>
                  </a:lnTo>
                  <a:lnTo>
                    <a:pt x="26885" y="1029258"/>
                  </a:lnTo>
                  <a:lnTo>
                    <a:pt x="24650" y="1031506"/>
                  </a:lnTo>
                  <a:lnTo>
                    <a:pt x="20167" y="1031506"/>
                  </a:lnTo>
                  <a:lnTo>
                    <a:pt x="20167" y="1035989"/>
                  </a:lnTo>
                  <a:lnTo>
                    <a:pt x="22402" y="1038237"/>
                  </a:lnTo>
                  <a:lnTo>
                    <a:pt x="26885" y="1040472"/>
                  </a:lnTo>
                  <a:lnTo>
                    <a:pt x="26885" y="1042720"/>
                  </a:lnTo>
                  <a:lnTo>
                    <a:pt x="8966" y="1042720"/>
                  </a:lnTo>
                  <a:lnTo>
                    <a:pt x="4483" y="1049451"/>
                  </a:lnTo>
                  <a:lnTo>
                    <a:pt x="4483" y="1076350"/>
                  </a:lnTo>
                  <a:lnTo>
                    <a:pt x="4584" y="1084732"/>
                  </a:lnTo>
                  <a:lnTo>
                    <a:pt x="5321" y="1092898"/>
                  </a:lnTo>
                  <a:lnTo>
                    <a:pt x="7315" y="1100632"/>
                  </a:lnTo>
                  <a:lnTo>
                    <a:pt x="11201" y="1107744"/>
                  </a:lnTo>
                  <a:lnTo>
                    <a:pt x="11201" y="1132420"/>
                  </a:lnTo>
                  <a:lnTo>
                    <a:pt x="13449" y="1134656"/>
                  </a:lnTo>
                  <a:lnTo>
                    <a:pt x="13449" y="1139139"/>
                  </a:lnTo>
                  <a:lnTo>
                    <a:pt x="11201" y="1143622"/>
                  </a:lnTo>
                  <a:lnTo>
                    <a:pt x="8966" y="1150353"/>
                  </a:lnTo>
                  <a:lnTo>
                    <a:pt x="13449" y="1163802"/>
                  </a:lnTo>
                  <a:lnTo>
                    <a:pt x="13449" y="1166050"/>
                  </a:lnTo>
                  <a:lnTo>
                    <a:pt x="15684" y="1168298"/>
                  </a:lnTo>
                  <a:lnTo>
                    <a:pt x="17932" y="1168298"/>
                  </a:lnTo>
                  <a:lnTo>
                    <a:pt x="20167" y="1166050"/>
                  </a:lnTo>
                  <a:lnTo>
                    <a:pt x="20167" y="1159319"/>
                  </a:lnTo>
                  <a:lnTo>
                    <a:pt x="24650" y="1154836"/>
                  </a:lnTo>
                  <a:lnTo>
                    <a:pt x="29133" y="1157084"/>
                  </a:lnTo>
                  <a:lnTo>
                    <a:pt x="35852" y="1159319"/>
                  </a:lnTo>
                  <a:lnTo>
                    <a:pt x="38100" y="1152601"/>
                  </a:lnTo>
                  <a:lnTo>
                    <a:pt x="40335" y="1148118"/>
                  </a:lnTo>
                  <a:lnTo>
                    <a:pt x="40335" y="1134656"/>
                  </a:lnTo>
                  <a:lnTo>
                    <a:pt x="38100" y="1130173"/>
                  </a:lnTo>
                  <a:lnTo>
                    <a:pt x="33616" y="1127925"/>
                  </a:lnTo>
                  <a:lnTo>
                    <a:pt x="33616" y="1125689"/>
                  </a:lnTo>
                  <a:lnTo>
                    <a:pt x="29133" y="1125689"/>
                  </a:lnTo>
                  <a:lnTo>
                    <a:pt x="29133" y="1121206"/>
                  </a:lnTo>
                  <a:lnTo>
                    <a:pt x="38100" y="1112227"/>
                  </a:lnTo>
                  <a:lnTo>
                    <a:pt x="40335" y="1107744"/>
                  </a:lnTo>
                  <a:lnTo>
                    <a:pt x="42583" y="1105509"/>
                  </a:lnTo>
                  <a:lnTo>
                    <a:pt x="44818" y="1101026"/>
                  </a:lnTo>
                  <a:lnTo>
                    <a:pt x="44818" y="1096530"/>
                  </a:lnTo>
                  <a:lnTo>
                    <a:pt x="40335" y="1092047"/>
                  </a:lnTo>
                  <a:lnTo>
                    <a:pt x="35852" y="1085329"/>
                  </a:lnTo>
                  <a:lnTo>
                    <a:pt x="42583" y="1078598"/>
                  </a:lnTo>
                  <a:lnTo>
                    <a:pt x="42583" y="1067384"/>
                  </a:lnTo>
                  <a:lnTo>
                    <a:pt x="40335" y="1065136"/>
                  </a:lnTo>
                  <a:lnTo>
                    <a:pt x="38100" y="1060653"/>
                  </a:lnTo>
                  <a:lnTo>
                    <a:pt x="38100" y="1051687"/>
                  </a:lnTo>
                  <a:lnTo>
                    <a:pt x="40335" y="1049451"/>
                  </a:lnTo>
                  <a:lnTo>
                    <a:pt x="44818" y="1047203"/>
                  </a:lnTo>
                  <a:lnTo>
                    <a:pt x="44818" y="1042720"/>
                  </a:lnTo>
                  <a:lnTo>
                    <a:pt x="42583" y="1040472"/>
                  </a:lnTo>
                  <a:lnTo>
                    <a:pt x="44818" y="1035989"/>
                  </a:lnTo>
                  <a:close/>
                </a:path>
                <a:path w="201929" h="9835515" extrusionOk="0">
                  <a:moveTo>
                    <a:pt x="47066" y="230962"/>
                  </a:moveTo>
                  <a:lnTo>
                    <a:pt x="44818" y="230962"/>
                  </a:lnTo>
                  <a:lnTo>
                    <a:pt x="42583" y="233210"/>
                  </a:lnTo>
                  <a:lnTo>
                    <a:pt x="42583" y="237693"/>
                  </a:lnTo>
                  <a:lnTo>
                    <a:pt x="44818" y="237693"/>
                  </a:lnTo>
                  <a:lnTo>
                    <a:pt x="44818" y="233210"/>
                  </a:lnTo>
                  <a:lnTo>
                    <a:pt x="47066" y="233210"/>
                  </a:lnTo>
                  <a:lnTo>
                    <a:pt x="47066" y="230962"/>
                  </a:lnTo>
                  <a:close/>
                </a:path>
                <a:path w="201929" h="9835515" extrusionOk="0">
                  <a:moveTo>
                    <a:pt x="58242" y="2598953"/>
                  </a:moveTo>
                  <a:lnTo>
                    <a:pt x="56680" y="2597429"/>
                  </a:lnTo>
                  <a:lnTo>
                    <a:pt x="54800" y="2601201"/>
                  </a:lnTo>
                  <a:lnTo>
                    <a:pt x="55956" y="2601201"/>
                  </a:lnTo>
                  <a:lnTo>
                    <a:pt x="58242" y="2601201"/>
                  </a:lnTo>
                  <a:lnTo>
                    <a:pt x="58242" y="2598953"/>
                  </a:lnTo>
                  <a:close/>
                </a:path>
                <a:path w="201929" h="9835515" extrusionOk="0">
                  <a:moveTo>
                    <a:pt x="60452" y="513511"/>
                  </a:moveTo>
                  <a:lnTo>
                    <a:pt x="56007" y="509028"/>
                  </a:lnTo>
                  <a:lnTo>
                    <a:pt x="51435" y="506780"/>
                  </a:lnTo>
                  <a:lnTo>
                    <a:pt x="49276" y="502297"/>
                  </a:lnTo>
                  <a:lnTo>
                    <a:pt x="51435" y="497814"/>
                  </a:lnTo>
                  <a:lnTo>
                    <a:pt x="51435" y="495566"/>
                  </a:lnTo>
                  <a:lnTo>
                    <a:pt x="53721" y="491083"/>
                  </a:lnTo>
                  <a:lnTo>
                    <a:pt x="51435" y="486600"/>
                  </a:lnTo>
                  <a:lnTo>
                    <a:pt x="49276" y="486600"/>
                  </a:lnTo>
                  <a:lnTo>
                    <a:pt x="51435" y="484352"/>
                  </a:lnTo>
                  <a:lnTo>
                    <a:pt x="51435" y="482117"/>
                  </a:lnTo>
                  <a:lnTo>
                    <a:pt x="53721" y="477634"/>
                  </a:lnTo>
                  <a:lnTo>
                    <a:pt x="51435" y="475386"/>
                  </a:lnTo>
                  <a:lnTo>
                    <a:pt x="49276" y="470903"/>
                  </a:lnTo>
                  <a:lnTo>
                    <a:pt x="49276" y="468655"/>
                  </a:lnTo>
                  <a:lnTo>
                    <a:pt x="46990" y="468655"/>
                  </a:lnTo>
                  <a:lnTo>
                    <a:pt x="44704" y="468655"/>
                  </a:lnTo>
                  <a:lnTo>
                    <a:pt x="43256" y="467169"/>
                  </a:lnTo>
                  <a:lnTo>
                    <a:pt x="44704" y="464172"/>
                  </a:lnTo>
                  <a:lnTo>
                    <a:pt x="49276" y="461937"/>
                  </a:lnTo>
                  <a:lnTo>
                    <a:pt x="46990" y="457454"/>
                  </a:lnTo>
                  <a:lnTo>
                    <a:pt x="46990" y="450723"/>
                  </a:lnTo>
                  <a:lnTo>
                    <a:pt x="49276" y="448475"/>
                  </a:lnTo>
                  <a:lnTo>
                    <a:pt x="49276" y="443992"/>
                  </a:lnTo>
                  <a:lnTo>
                    <a:pt x="46990" y="441756"/>
                  </a:lnTo>
                  <a:lnTo>
                    <a:pt x="44704" y="439508"/>
                  </a:lnTo>
                  <a:lnTo>
                    <a:pt x="44704" y="437261"/>
                  </a:lnTo>
                  <a:lnTo>
                    <a:pt x="49276" y="432777"/>
                  </a:lnTo>
                  <a:lnTo>
                    <a:pt x="49276" y="430542"/>
                  </a:lnTo>
                  <a:lnTo>
                    <a:pt x="51435" y="428294"/>
                  </a:lnTo>
                  <a:lnTo>
                    <a:pt x="53721" y="428294"/>
                  </a:lnTo>
                  <a:lnTo>
                    <a:pt x="51435" y="426059"/>
                  </a:lnTo>
                  <a:lnTo>
                    <a:pt x="44704" y="426059"/>
                  </a:lnTo>
                  <a:lnTo>
                    <a:pt x="42545" y="426059"/>
                  </a:lnTo>
                  <a:lnTo>
                    <a:pt x="40259" y="426059"/>
                  </a:lnTo>
                  <a:lnTo>
                    <a:pt x="35814" y="426059"/>
                  </a:lnTo>
                  <a:lnTo>
                    <a:pt x="33528" y="423811"/>
                  </a:lnTo>
                  <a:lnTo>
                    <a:pt x="33528" y="517994"/>
                  </a:lnTo>
                  <a:lnTo>
                    <a:pt x="31369" y="520230"/>
                  </a:lnTo>
                  <a:lnTo>
                    <a:pt x="29083" y="517994"/>
                  </a:lnTo>
                  <a:lnTo>
                    <a:pt x="29083" y="908177"/>
                  </a:lnTo>
                  <a:lnTo>
                    <a:pt x="29083" y="910412"/>
                  </a:lnTo>
                  <a:lnTo>
                    <a:pt x="24638" y="914895"/>
                  </a:lnTo>
                  <a:lnTo>
                    <a:pt x="22352" y="914895"/>
                  </a:lnTo>
                  <a:lnTo>
                    <a:pt x="20066" y="912660"/>
                  </a:lnTo>
                  <a:lnTo>
                    <a:pt x="22352" y="910412"/>
                  </a:lnTo>
                  <a:lnTo>
                    <a:pt x="22352" y="908177"/>
                  </a:lnTo>
                  <a:lnTo>
                    <a:pt x="29083" y="908177"/>
                  </a:lnTo>
                  <a:lnTo>
                    <a:pt x="29083" y="517994"/>
                  </a:lnTo>
                  <a:lnTo>
                    <a:pt x="31369" y="517994"/>
                  </a:lnTo>
                  <a:lnTo>
                    <a:pt x="31369" y="515747"/>
                  </a:lnTo>
                  <a:lnTo>
                    <a:pt x="33528" y="517994"/>
                  </a:lnTo>
                  <a:lnTo>
                    <a:pt x="33528" y="423811"/>
                  </a:lnTo>
                  <a:lnTo>
                    <a:pt x="31369" y="419328"/>
                  </a:lnTo>
                  <a:lnTo>
                    <a:pt x="29083" y="419328"/>
                  </a:lnTo>
                  <a:lnTo>
                    <a:pt x="31369" y="417080"/>
                  </a:lnTo>
                  <a:lnTo>
                    <a:pt x="38100" y="417207"/>
                  </a:lnTo>
                  <a:lnTo>
                    <a:pt x="40259" y="419328"/>
                  </a:lnTo>
                  <a:lnTo>
                    <a:pt x="46990" y="419328"/>
                  </a:lnTo>
                  <a:lnTo>
                    <a:pt x="51435" y="414845"/>
                  </a:lnTo>
                  <a:lnTo>
                    <a:pt x="53721" y="408114"/>
                  </a:lnTo>
                  <a:lnTo>
                    <a:pt x="56007" y="399148"/>
                  </a:lnTo>
                  <a:lnTo>
                    <a:pt x="53721" y="392417"/>
                  </a:lnTo>
                  <a:lnTo>
                    <a:pt x="51435" y="387934"/>
                  </a:lnTo>
                  <a:lnTo>
                    <a:pt x="51435" y="383451"/>
                  </a:lnTo>
                  <a:lnTo>
                    <a:pt x="53721" y="381203"/>
                  </a:lnTo>
                  <a:lnTo>
                    <a:pt x="56007" y="374472"/>
                  </a:lnTo>
                  <a:lnTo>
                    <a:pt x="58166" y="369989"/>
                  </a:lnTo>
                  <a:lnTo>
                    <a:pt x="56007" y="363270"/>
                  </a:lnTo>
                  <a:lnTo>
                    <a:pt x="53721" y="358787"/>
                  </a:lnTo>
                  <a:lnTo>
                    <a:pt x="53721" y="352056"/>
                  </a:lnTo>
                  <a:lnTo>
                    <a:pt x="56007" y="347573"/>
                  </a:lnTo>
                  <a:lnTo>
                    <a:pt x="56007" y="338594"/>
                  </a:lnTo>
                  <a:lnTo>
                    <a:pt x="53721" y="336359"/>
                  </a:lnTo>
                  <a:lnTo>
                    <a:pt x="51435" y="336359"/>
                  </a:lnTo>
                  <a:lnTo>
                    <a:pt x="49276" y="331876"/>
                  </a:lnTo>
                  <a:lnTo>
                    <a:pt x="53721" y="322897"/>
                  </a:lnTo>
                  <a:lnTo>
                    <a:pt x="56007" y="320662"/>
                  </a:lnTo>
                  <a:lnTo>
                    <a:pt x="51435" y="316179"/>
                  </a:lnTo>
                  <a:lnTo>
                    <a:pt x="49276" y="316179"/>
                  </a:lnTo>
                  <a:lnTo>
                    <a:pt x="44704" y="313931"/>
                  </a:lnTo>
                  <a:lnTo>
                    <a:pt x="42545" y="309448"/>
                  </a:lnTo>
                  <a:lnTo>
                    <a:pt x="44704" y="307200"/>
                  </a:lnTo>
                  <a:lnTo>
                    <a:pt x="44704" y="304965"/>
                  </a:lnTo>
                  <a:lnTo>
                    <a:pt x="46990" y="300482"/>
                  </a:lnTo>
                  <a:lnTo>
                    <a:pt x="49276" y="298234"/>
                  </a:lnTo>
                  <a:lnTo>
                    <a:pt x="53721" y="289267"/>
                  </a:lnTo>
                  <a:lnTo>
                    <a:pt x="51435" y="284784"/>
                  </a:lnTo>
                  <a:lnTo>
                    <a:pt x="51435" y="278053"/>
                  </a:lnTo>
                  <a:lnTo>
                    <a:pt x="53721" y="273570"/>
                  </a:lnTo>
                  <a:lnTo>
                    <a:pt x="53721" y="262356"/>
                  </a:lnTo>
                  <a:lnTo>
                    <a:pt x="51435" y="257873"/>
                  </a:lnTo>
                  <a:lnTo>
                    <a:pt x="46990" y="253390"/>
                  </a:lnTo>
                  <a:lnTo>
                    <a:pt x="44704" y="246659"/>
                  </a:lnTo>
                  <a:lnTo>
                    <a:pt x="44704" y="239928"/>
                  </a:lnTo>
                  <a:lnTo>
                    <a:pt x="42545" y="237769"/>
                  </a:lnTo>
                  <a:lnTo>
                    <a:pt x="37973" y="233210"/>
                  </a:lnTo>
                  <a:lnTo>
                    <a:pt x="37973" y="230962"/>
                  </a:lnTo>
                  <a:lnTo>
                    <a:pt x="40259" y="226479"/>
                  </a:lnTo>
                  <a:lnTo>
                    <a:pt x="44704" y="224231"/>
                  </a:lnTo>
                  <a:lnTo>
                    <a:pt x="49276" y="219748"/>
                  </a:lnTo>
                  <a:lnTo>
                    <a:pt x="49276" y="217512"/>
                  </a:lnTo>
                  <a:lnTo>
                    <a:pt x="46990" y="215265"/>
                  </a:lnTo>
                  <a:lnTo>
                    <a:pt x="42545" y="215265"/>
                  </a:lnTo>
                  <a:lnTo>
                    <a:pt x="37973" y="213029"/>
                  </a:lnTo>
                  <a:lnTo>
                    <a:pt x="37973" y="208534"/>
                  </a:lnTo>
                  <a:lnTo>
                    <a:pt x="42545" y="204050"/>
                  </a:lnTo>
                  <a:lnTo>
                    <a:pt x="44704" y="204050"/>
                  </a:lnTo>
                  <a:lnTo>
                    <a:pt x="46990" y="201815"/>
                  </a:lnTo>
                  <a:lnTo>
                    <a:pt x="49276" y="201815"/>
                  </a:lnTo>
                  <a:lnTo>
                    <a:pt x="49276" y="199567"/>
                  </a:lnTo>
                  <a:lnTo>
                    <a:pt x="51435" y="199567"/>
                  </a:lnTo>
                  <a:lnTo>
                    <a:pt x="51435" y="195084"/>
                  </a:lnTo>
                  <a:lnTo>
                    <a:pt x="53721" y="190601"/>
                  </a:lnTo>
                  <a:lnTo>
                    <a:pt x="53721" y="183870"/>
                  </a:lnTo>
                  <a:lnTo>
                    <a:pt x="49276" y="179387"/>
                  </a:lnTo>
                  <a:lnTo>
                    <a:pt x="56007" y="172656"/>
                  </a:lnTo>
                  <a:lnTo>
                    <a:pt x="53721" y="165938"/>
                  </a:lnTo>
                  <a:lnTo>
                    <a:pt x="53721" y="145757"/>
                  </a:lnTo>
                  <a:lnTo>
                    <a:pt x="49276" y="139026"/>
                  </a:lnTo>
                  <a:lnTo>
                    <a:pt x="46990" y="136779"/>
                  </a:lnTo>
                  <a:lnTo>
                    <a:pt x="44704" y="136779"/>
                  </a:lnTo>
                  <a:lnTo>
                    <a:pt x="44704" y="130060"/>
                  </a:lnTo>
                  <a:lnTo>
                    <a:pt x="46990" y="127812"/>
                  </a:lnTo>
                  <a:lnTo>
                    <a:pt x="44704" y="125564"/>
                  </a:lnTo>
                  <a:lnTo>
                    <a:pt x="44704" y="123329"/>
                  </a:lnTo>
                  <a:lnTo>
                    <a:pt x="42545" y="121081"/>
                  </a:lnTo>
                  <a:lnTo>
                    <a:pt x="42545" y="145757"/>
                  </a:lnTo>
                  <a:lnTo>
                    <a:pt x="42545" y="147993"/>
                  </a:lnTo>
                  <a:lnTo>
                    <a:pt x="37973" y="152565"/>
                  </a:lnTo>
                  <a:lnTo>
                    <a:pt x="35814" y="154724"/>
                  </a:lnTo>
                  <a:lnTo>
                    <a:pt x="35814" y="251142"/>
                  </a:lnTo>
                  <a:lnTo>
                    <a:pt x="33528" y="253390"/>
                  </a:lnTo>
                  <a:lnTo>
                    <a:pt x="33528" y="399148"/>
                  </a:lnTo>
                  <a:lnTo>
                    <a:pt x="31369" y="401383"/>
                  </a:lnTo>
                  <a:lnTo>
                    <a:pt x="31369" y="403631"/>
                  </a:lnTo>
                  <a:lnTo>
                    <a:pt x="29083" y="401383"/>
                  </a:lnTo>
                  <a:lnTo>
                    <a:pt x="31369" y="401383"/>
                  </a:lnTo>
                  <a:lnTo>
                    <a:pt x="31369" y="400240"/>
                  </a:lnTo>
                  <a:lnTo>
                    <a:pt x="33528" y="399148"/>
                  </a:lnTo>
                  <a:lnTo>
                    <a:pt x="33528" y="253390"/>
                  </a:lnTo>
                  <a:lnTo>
                    <a:pt x="31369" y="253390"/>
                  </a:lnTo>
                  <a:lnTo>
                    <a:pt x="31369" y="251142"/>
                  </a:lnTo>
                  <a:lnTo>
                    <a:pt x="29083" y="251142"/>
                  </a:lnTo>
                  <a:lnTo>
                    <a:pt x="31369" y="248907"/>
                  </a:lnTo>
                  <a:lnTo>
                    <a:pt x="33528" y="251142"/>
                  </a:lnTo>
                  <a:lnTo>
                    <a:pt x="35814" y="251142"/>
                  </a:lnTo>
                  <a:lnTo>
                    <a:pt x="35814" y="154724"/>
                  </a:lnTo>
                  <a:lnTo>
                    <a:pt x="31369" y="150241"/>
                  </a:lnTo>
                  <a:lnTo>
                    <a:pt x="31369" y="145757"/>
                  </a:lnTo>
                  <a:lnTo>
                    <a:pt x="42545" y="145757"/>
                  </a:lnTo>
                  <a:lnTo>
                    <a:pt x="42545" y="121081"/>
                  </a:lnTo>
                  <a:lnTo>
                    <a:pt x="46990" y="116598"/>
                  </a:lnTo>
                  <a:lnTo>
                    <a:pt x="51435" y="114363"/>
                  </a:lnTo>
                  <a:lnTo>
                    <a:pt x="53721" y="112115"/>
                  </a:lnTo>
                  <a:lnTo>
                    <a:pt x="53721" y="91935"/>
                  </a:lnTo>
                  <a:lnTo>
                    <a:pt x="58166" y="87452"/>
                  </a:lnTo>
                  <a:lnTo>
                    <a:pt x="58166" y="67271"/>
                  </a:lnTo>
                  <a:lnTo>
                    <a:pt x="56007" y="62776"/>
                  </a:lnTo>
                  <a:lnTo>
                    <a:pt x="53721" y="53809"/>
                  </a:lnTo>
                  <a:lnTo>
                    <a:pt x="53721" y="47091"/>
                  </a:lnTo>
                  <a:lnTo>
                    <a:pt x="56007" y="38112"/>
                  </a:lnTo>
                  <a:lnTo>
                    <a:pt x="58166" y="35877"/>
                  </a:lnTo>
                  <a:lnTo>
                    <a:pt x="58166" y="26898"/>
                  </a:lnTo>
                  <a:lnTo>
                    <a:pt x="49276" y="17932"/>
                  </a:lnTo>
                  <a:lnTo>
                    <a:pt x="49276" y="13449"/>
                  </a:lnTo>
                  <a:lnTo>
                    <a:pt x="53721" y="6718"/>
                  </a:lnTo>
                  <a:lnTo>
                    <a:pt x="58166" y="2235"/>
                  </a:lnTo>
                  <a:lnTo>
                    <a:pt x="58166" y="0"/>
                  </a:lnTo>
                  <a:lnTo>
                    <a:pt x="32385" y="0"/>
                  </a:lnTo>
                  <a:lnTo>
                    <a:pt x="33528" y="4483"/>
                  </a:lnTo>
                  <a:lnTo>
                    <a:pt x="33528" y="8966"/>
                  </a:lnTo>
                  <a:lnTo>
                    <a:pt x="31369" y="8966"/>
                  </a:lnTo>
                  <a:lnTo>
                    <a:pt x="29083" y="11201"/>
                  </a:lnTo>
                  <a:lnTo>
                    <a:pt x="26797" y="13449"/>
                  </a:lnTo>
                  <a:lnTo>
                    <a:pt x="26797" y="31394"/>
                  </a:lnTo>
                  <a:lnTo>
                    <a:pt x="24638" y="40360"/>
                  </a:lnTo>
                  <a:lnTo>
                    <a:pt x="22352" y="42595"/>
                  </a:lnTo>
                  <a:lnTo>
                    <a:pt x="22352" y="47091"/>
                  </a:lnTo>
                  <a:lnTo>
                    <a:pt x="24638" y="49326"/>
                  </a:lnTo>
                  <a:lnTo>
                    <a:pt x="26797" y="56057"/>
                  </a:lnTo>
                  <a:lnTo>
                    <a:pt x="26797" y="71755"/>
                  </a:lnTo>
                  <a:lnTo>
                    <a:pt x="26797" y="82969"/>
                  </a:lnTo>
                  <a:lnTo>
                    <a:pt x="29083" y="87452"/>
                  </a:lnTo>
                  <a:lnTo>
                    <a:pt x="26797" y="91935"/>
                  </a:lnTo>
                  <a:lnTo>
                    <a:pt x="31369" y="100901"/>
                  </a:lnTo>
                  <a:lnTo>
                    <a:pt x="31369" y="105384"/>
                  </a:lnTo>
                  <a:lnTo>
                    <a:pt x="26797" y="109867"/>
                  </a:lnTo>
                  <a:lnTo>
                    <a:pt x="24638" y="109867"/>
                  </a:lnTo>
                  <a:lnTo>
                    <a:pt x="24638" y="116598"/>
                  </a:lnTo>
                  <a:lnTo>
                    <a:pt x="26797" y="123329"/>
                  </a:lnTo>
                  <a:lnTo>
                    <a:pt x="31369" y="123329"/>
                  </a:lnTo>
                  <a:lnTo>
                    <a:pt x="33528" y="125564"/>
                  </a:lnTo>
                  <a:lnTo>
                    <a:pt x="40259" y="125564"/>
                  </a:lnTo>
                  <a:lnTo>
                    <a:pt x="37973" y="127812"/>
                  </a:lnTo>
                  <a:lnTo>
                    <a:pt x="37973" y="132295"/>
                  </a:lnTo>
                  <a:lnTo>
                    <a:pt x="31369" y="139026"/>
                  </a:lnTo>
                  <a:lnTo>
                    <a:pt x="26797" y="141262"/>
                  </a:lnTo>
                  <a:lnTo>
                    <a:pt x="26797" y="168173"/>
                  </a:lnTo>
                  <a:lnTo>
                    <a:pt x="26797" y="172656"/>
                  </a:lnTo>
                  <a:lnTo>
                    <a:pt x="22352" y="172656"/>
                  </a:lnTo>
                  <a:lnTo>
                    <a:pt x="22352" y="168173"/>
                  </a:lnTo>
                  <a:lnTo>
                    <a:pt x="26797" y="168173"/>
                  </a:lnTo>
                  <a:lnTo>
                    <a:pt x="26797" y="141262"/>
                  </a:lnTo>
                  <a:lnTo>
                    <a:pt x="24638" y="141262"/>
                  </a:lnTo>
                  <a:lnTo>
                    <a:pt x="24638" y="154724"/>
                  </a:lnTo>
                  <a:lnTo>
                    <a:pt x="22352" y="159207"/>
                  </a:lnTo>
                  <a:lnTo>
                    <a:pt x="21971" y="165938"/>
                  </a:lnTo>
                  <a:lnTo>
                    <a:pt x="20955" y="172656"/>
                  </a:lnTo>
                  <a:lnTo>
                    <a:pt x="19558" y="179387"/>
                  </a:lnTo>
                  <a:lnTo>
                    <a:pt x="17907" y="186118"/>
                  </a:lnTo>
                  <a:lnTo>
                    <a:pt x="17907" y="195084"/>
                  </a:lnTo>
                  <a:lnTo>
                    <a:pt x="20066" y="199567"/>
                  </a:lnTo>
                  <a:lnTo>
                    <a:pt x="22352" y="199567"/>
                  </a:lnTo>
                  <a:lnTo>
                    <a:pt x="22352" y="204050"/>
                  </a:lnTo>
                  <a:lnTo>
                    <a:pt x="20066" y="210781"/>
                  </a:lnTo>
                  <a:lnTo>
                    <a:pt x="22352" y="217512"/>
                  </a:lnTo>
                  <a:lnTo>
                    <a:pt x="20066" y="224231"/>
                  </a:lnTo>
                  <a:lnTo>
                    <a:pt x="20066" y="228727"/>
                  </a:lnTo>
                  <a:lnTo>
                    <a:pt x="22352" y="233210"/>
                  </a:lnTo>
                  <a:lnTo>
                    <a:pt x="21971" y="233959"/>
                  </a:lnTo>
                  <a:lnTo>
                    <a:pt x="20066" y="237693"/>
                  </a:lnTo>
                  <a:lnTo>
                    <a:pt x="20066" y="262356"/>
                  </a:lnTo>
                  <a:lnTo>
                    <a:pt x="21971" y="270383"/>
                  </a:lnTo>
                  <a:lnTo>
                    <a:pt x="21463" y="277774"/>
                  </a:lnTo>
                  <a:lnTo>
                    <a:pt x="19812" y="284746"/>
                  </a:lnTo>
                  <a:lnTo>
                    <a:pt x="17907" y="291503"/>
                  </a:lnTo>
                  <a:lnTo>
                    <a:pt x="15621" y="293751"/>
                  </a:lnTo>
                  <a:lnTo>
                    <a:pt x="15621" y="313931"/>
                  </a:lnTo>
                  <a:lnTo>
                    <a:pt x="13335" y="318414"/>
                  </a:lnTo>
                  <a:lnTo>
                    <a:pt x="20066" y="325145"/>
                  </a:lnTo>
                  <a:lnTo>
                    <a:pt x="20066" y="329628"/>
                  </a:lnTo>
                  <a:lnTo>
                    <a:pt x="22352" y="334111"/>
                  </a:lnTo>
                  <a:lnTo>
                    <a:pt x="22352" y="336359"/>
                  </a:lnTo>
                  <a:lnTo>
                    <a:pt x="20066" y="338594"/>
                  </a:lnTo>
                  <a:lnTo>
                    <a:pt x="20066" y="340842"/>
                  </a:lnTo>
                  <a:lnTo>
                    <a:pt x="15621" y="340842"/>
                  </a:lnTo>
                  <a:lnTo>
                    <a:pt x="15621" y="347573"/>
                  </a:lnTo>
                  <a:lnTo>
                    <a:pt x="14008" y="352056"/>
                  </a:lnTo>
                  <a:lnTo>
                    <a:pt x="15621" y="352056"/>
                  </a:lnTo>
                  <a:lnTo>
                    <a:pt x="15621" y="354291"/>
                  </a:lnTo>
                  <a:lnTo>
                    <a:pt x="17907" y="354291"/>
                  </a:lnTo>
                  <a:lnTo>
                    <a:pt x="17907" y="356539"/>
                  </a:lnTo>
                  <a:lnTo>
                    <a:pt x="13335" y="356539"/>
                  </a:lnTo>
                  <a:lnTo>
                    <a:pt x="13335" y="353936"/>
                  </a:lnTo>
                  <a:lnTo>
                    <a:pt x="13081" y="354647"/>
                  </a:lnTo>
                  <a:lnTo>
                    <a:pt x="11684" y="362140"/>
                  </a:lnTo>
                  <a:lnTo>
                    <a:pt x="11176" y="369646"/>
                  </a:lnTo>
                  <a:lnTo>
                    <a:pt x="11176" y="376720"/>
                  </a:lnTo>
                  <a:lnTo>
                    <a:pt x="8890" y="381203"/>
                  </a:lnTo>
                  <a:lnTo>
                    <a:pt x="11176" y="381203"/>
                  </a:lnTo>
                  <a:lnTo>
                    <a:pt x="15621" y="385686"/>
                  </a:lnTo>
                  <a:lnTo>
                    <a:pt x="17907" y="390169"/>
                  </a:lnTo>
                  <a:lnTo>
                    <a:pt x="15621" y="394665"/>
                  </a:lnTo>
                  <a:lnTo>
                    <a:pt x="17907" y="396900"/>
                  </a:lnTo>
                  <a:lnTo>
                    <a:pt x="15621" y="399148"/>
                  </a:lnTo>
                  <a:lnTo>
                    <a:pt x="11176" y="399148"/>
                  </a:lnTo>
                  <a:lnTo>
                    <a:pt x="8890" y="403631"/>
                  </a:lnTo>
                  <a:lnTo>
                    <a:pt x="11176" y="408114"/>
                  </a:lnTo>
                  <a:lnTo>
                    <a:pt x="12192" y="414845"/>
                  </a:lnTo>
                  <a:lnTo>
                    <a:pt x="12573" y="421563"/>
                  </a:lnTo>
                  <a:lnTo>
                    <a:pt x="13335" y="428294"/>
                  </a:lnTo>
                  <a:lnTo>
                    <a:pt x="15621" y="435025"/>
                  </a:lnTo>
                  <a:lnTo>
                    <a:pt x="15875" y="443738"/>
                  </a:lnTo>
                  <a:lnTo>
                    <a:pt x="17907" y="441756"/>
                  </a:lnTo>
                  <a:lnTo>
                    <a:pt x="17907" y="439508"/>
                  </a:lnTo>
                  <a:lnTo>
                    <a:pt x="20066" y="437261"/>
                  </a:lnTo>
                  <a:lnTo>
                    <a:pt x="24638" y="437261"/>
                  </a:lnTo>
                  <a:lnTo>
                    <a:pt x="26797" y="439508"/>
                  </a:lnTo>
                  <a:lnTo>
                    <a:pt x="26797" y="443992"/>
                  </a:lnTo>
                  <a:lnTo>
                    <a:pt x="24638" y="448475"/>
                  </a:lnTo>
                  <a:lnTo>
                    <a:pt x="22352" y="450723"/>
                  </a:lnTo>
                  <a:lnTo>
                    <a:pt x="20066" y="455206"/>
                  </a:lnTo>
                  <a:lnTo>
                    <a:pt x="17907" y="450723"/>
                  </a:lnTo>
                  <a:lnTo>
                    <a:pt x="17907" y="448475"/>
                  </a:lnTo>
                  <a:lnTo>
                    <a:pt x="15875" y="444487"/>
                  </a:lnTo>
                  <a:lnTo>
                    <a:pt x="15875" y="451561"/>
                  </a:lnTo>
                  <a:lnTo>
                    <a:pt x="14732" y="459308"/>
                  </a:lnTo>
                  <a:lnTo>
                    <a:pt x="11176" y="466420"/>
                  </a:lnTo>
                  <a:lnTo>
                    <a:pt x="8890" y="468655"/>
                  </a:lnTo>
                  <a:lnTo>
                    <a:pt x="11176" y="473138"/>
                  </a:lnTo>
                  <a:lnTo>
                    <a:pt x="13335" y="473138"/>
                  </a:lnTo>
                  <a:lnTo>
                    <a:pt x="15621" y="475386"/>
                  </a:lnTo>
                  <a:lnTo>
                    <a:pt x="20066" y="475386"/>
                  </a:lnTo>
                  <a:lnTo>
                    <a:pt x="22352" y="477634"/>
                  </a:lnTo>
                  <a:lnTo>
                    <a:pt x="22352" y="484352"/>
                  </a:lnTo>
                  <a:lnTo>
                    <a:pt x="15621" y="484352"/>
                  </a:lnTo>
                  <a:lnTo>
                    <a:pt x="11176" y="484352"/>
                  </a:lnTo>
                  <a:lnTo>
                    <a:pt x="11176" y="488835"/>
                  </a:lnTo>
                  <a:lnTo>
                    <a:pt x="13335" y="493331"/>
                  </a:lnTo>
                  <a:lnTo>
                    <a:pt x="11176" y="495566"/>
                  </a:lnTo>
                  <a:lnTo>
                    <a:pt x="8890" y="500049"/>
                  </a:lnTo>
                  <a:lnTo>
                    <a:pt x="11176" y="506780"/>
                  </a:lnTo>
                  <a:lnTo>
                    <a:pt x="11176" y="513511"/>
                  </a:lnTo>
                  <a:lnTo>
                    <a:pt x="8890" y="520230"/>
                  </a:lnTo>
                  <a:lnTo>
                    <a:pt x="8890" y="522478"/>
                  </a:lnTo>
                  <a:lnTo>
                    <a:pt x="11176" y="524725"/>
                  </a:lnTo>
                  <a:lnTo>
                    <a:pt x="13335" y="524725"/>
                  </a:lnTo>
                  <a:lnTo>
                    <a:pt x="13335" y="526961"/>
                  </a:lnTo>
                  <a:lnTo>
                    <a:pt x="15621" y="526961"/>
                  </a:lnTo>
                  <a:lnTo>
                    <a:pt x="15621" y="529209"/>
                  </a:lnTo>
                  <a:lnTo>
                    <a:pt x="13335" y="531444"/>
                  </a:lnTo>
                  <a:lnTo>
                    <a:pt x="11176" y="535927"/>
                  </a:lnTo>
                  <a:lnTo>
                    <a:pt x="11176" y="538175"/>
                  </a:lnTo>
                  <a:lnTo>
                    <a:pt x="17907" y="540423"/>
                  </a:lnTo>
                  <a:lnTo>
                    <a:pt x="20066" y="540423"/>
                  </a:lnTo>
                  <a:lnTo>
                    <a:pt x="20066" y="542658"/>
                  </a:lnTo>
                  <a:lnTo>
                    <a:pt x="17907" y="542658"/>
                  </a:lnTo>
                  <a:lnTo>
                    <a:pt x="17907" y="544906"/>
                  </a:lnTo>
                  <a:lnTo>
                    <a:pt x="15621" y="544906"/>
                  </a:lnTo>
                  <a:lnTo>
                    <a:pt x="11176" y="547141"/>
                  </a:lnTo>
                  <a:lnTo>
                    <a:pt x="8890" y="549389"/>
                  </a:lnTo>
                  <a:lnTo>
                    <a:pt x="8890" y="553872"/>
                  </a:lnTo>
                  <a:lnTo>
                    <a:pt x="11176" y="558355"/>
                  </a:lnTo>
                  <a:lnTo>
                    <a:pt x="11176" y="560603"/>
                  </a:lnTo>
                  <a:lnTo>
                    <a:pt x="8890" y="565086"/>
                  </a:lnTo>
                  <a:lnTo>
                    <a:pt x="8890" y="569569"/>
                  </a:lnTo>
                  <a:lnTo>
                    <a:pt x="13335" y="574052"/>
                  </a:lnTo>
                  <a:lnTo>
                    <a:pt x="11176" y="580783"/>
                  </a:lnTo>
                  <a:lnTo>
                    <a:pt x="13335" y="585266"/>
                  </a:lnTo>
                  <a:lnTo>
                    <a:pt x="13335" y="589749"/>
                  </a:lnTo>
                  <a:lnTo>
                    <a:pt x="15621" y="594233"/>
                  </a:lnTo>
                  <a:lnTo>
                    <a:pt x="16548" y="595147"/>
                  </a:lnTo>
                  <a:lnTo>
                    <a:pt x="15621" y="595757"/>
                  </a:lnTo>
                  <a:lnTo>
                    <a:pt x="11176" y="598716"/>
                  </a:lnTo>
                  <a:lnTo>
                    <a:pt x="11176" y="616661"/>
                  </a:lnTo>
                  <a:lnTo>
                    <a:pt x="15621" y="623392"/>
                  </a:lnTo>
                  <a:lnTo>
                    <a:pt x="13335" y="632358"/>
                  </a:lnTo>
                  <a:lnTo>
                    <a:pt x="15621" y="639089"/>
                  </a:lnTo>
                  <a:lnTo>
                    <a:pt x="15621" y="641324"/>
                  </a:lnTo>
                  <a:lnTo>
                    <a:pt x="13335" y="643572"/>
                  </a:lnTo>
                  <a:lnTo>
                    <a:pt x="13335" y="648055"/>
                  </a:lnTo>
                  <a:lnTo>
                    <a:pt x="11176" y="650290"/>
                  </a:lnTo>
                  <a:lnTo>
                    <a:pt x="11176" y="652538"/>
                  </a:lnTo>
                  <a:lnTo>
                    <a:pt x="8890" y="657021"/>
                  </a:lnTo>
                  <a:lnTo>
                    <a:pt x="11176" y="659269"/>
                  </a:lnTo>
                  <a:lnTo>
                    <a:pt x="15621" y="661504"/>
                  </a:lnTo>
                  <a:lnTo>
                    <a:pt x="17907" y="661504"/>
                  </a:lnTo>
                  <a:lnTo>
                    <a:pt x="20066" y="663752"/>
                  </a:lnTo>
                  <a:lnTo>
                    <a:pt x="17907" y="665988"/>
                  </a:lnTo>
                  <a:lnTo>
                    <a:pt x="15621" y="666750"/>
                  </a:lnTo>
                  <a:lnTo>
                    <a:pt x="13335" y="667512"/>
                  </a:lnTo>
                  <a:lnTo>
                    <a:pt x="11176" y="668235"/>
                  </a:lnTo>
                  <a:lnTo>
                    <a:pt x="8890" y="670471"/>
                  </a:lnTo>
                  <a:lnTo>
                    <a:pt x="11176" y="677202"/>
                  </a:lnTo>
                  <a:lnTo>
                    <a:pt x="13335" y="679450"/>
                  </a:lnTo>
                  <a:lnTo>
                    <a:pt x="11176" y="681685"/>
                  </a:lnTo>
                  <a:lnTo>
                    <a:pt x="11176" y="683933"/>
                  </a:lnTo>
                  <a:lnTo>
                    <a:pt x="8890" y="688416"/>
                  </a:lnTo>
                  <a:lnTo>
                    <a:pt x="8890" y="692899"/>
                  </a:lnTo>
                  <a:lnTo>
                    <a:pt x="15621" y="699630"/>
                  </a:lnTo>
                  <a:lnTo>
                    <a:pt x="15621" y="706361"/>
                  </a:lnTo>
                  <a:lnTo>
                    <a:pt x="13335" y="713079"/>
                  </a:lnTo>
                  <a:lnTo>
                    <a:pt x="11176" y="717562"/>
                  </a:lnTo>
                  <a:lnTo>
                    <a:pt x="11176" y="724293"/>
                  </a:lnTo>
                  <a:lnTo>
                    <a:pt x="8890" y="729183"/>
                  </a:lnTo>
                  <a:lnTo>
                    <a:pt x="8636" y="729729"/>
                  </a:lnTo>
                  <a:lnTo>
                    <a:pt x="7493" y="735787"/>
                  </a:lnTo>
                  <a:lnTo>
                    <a:pt x="7620" y="742264"/>
                  </a:lnTo>
                  <a:lnTo>
                    <a:pt x="8890" y="748957"/>
                  </a:lnTo>
                  <a:lnTo>
                    <a:pt x="8890" y="757936"/>
                  </a:lnTo>
                  <a:lnTo>
                    <a:pt x="6604" y="762419"/>
                  </a:lnTo>
                  <a:lnTo>
                    <a:pt x="4445" y="769137"/>
                  </a:lnTo>
                  <a:lnTo>
                    <a:pt x="4445" y="773633"/>
                  </a:lnTo>
                  <a:lnTo>
                    <a:pt x="6604" y="778116"/>
                  </a:lnTo>
                  <a:lnTo>
                    <a:pt x="6604" y="793813"/>
                  </a:lnTo>
                  <a:lnTo>
                    <a:pt x="8890" y="798296"/>
                  </a:lnTo>
                  <a:lnTo>
                    <a:pt x="11176" y="805027"/>
                  </a:lnTo>
                  <a:lnTo>
                    <a:pt x="13335" y="807262"/>
                  </a:lnTo>
                  <a:lnTo>
                    <a:pt x="20066" y="816229"/>
                  </a:lnTo>
                  <a:lnTo>
                    <a:pt x="20066" y="818476"/>
                  </a:lnTo>
                  <a:lnTo>
                    <a:pt x="11176" y="825207"/>
                  </a:lnTo>
                  <a:lnTo>
                    <a:pt x="8890" y="825207"/>
                  </a:lnTo>
                  <a:lnTo>
                    <a:pt x="5334" y="828789"/>
                  </a:lnTo>
                  <a:lnTo>
                    <a:pt x="4445" y="829691"/>
                  </a:lnTo>
                  <a:lnTo>
                    <a:pt x="4445" y="834174"/>
                  </a:lnTo>
                  <a:lnTo>
                    <a:pt x="4699" y="840905"/>
                  </a:lnTo>
                  <a:lnTo>
                    <a:pt x="5207" y="847623"/>
                  </a:lnTo>
                  <a:lnTo>
                    <a:pt x="5334" y="854354"/>
                  </a:lnTo>
                  <a:lnTo>
                    <a:pt x="4445" y="861085"/>
                  </a:lnTo>
                  <a:lnTo>
                    <a:pt x="4445" y="865568"/>
                  </a:lnTo>
                  <a:lnTo>
                    <a:pt x="6604" y="870051"/>
                  </a:lnTo>
                  <a:lnTo>
                    <a:pt x="6604" y="876782"/>
                  </a:lnTo>
                  <a:lnTo>
                    <a:pt x="8890" y="876782"/>
                  </a:lnTo>
                  <a:lnTo>
                    <a:pt x="8890" y="879017"/>
                  </a:lnTo>
                  <a:lnTo>
                    <a:pt x="13335" y="883500"/>
                  </a:lnTo>
                  <a:lnTo>
                    <a:pt x="15621" y="887996"/>
                  </a:lnTo>
                  <a:lnTo>
                    <a:pt x="20066" y="892479"/>
                  </a:lnTo>
                  <a:lnTo>
                    <a:pt x="20066" y="896962"/>
                  </a:lnTo>
                  <a:lnTo>
                    <a:pt x="20066" y="910412"/>
                  </a:lnTo>
                  <a:lnTo>
                    <a:pt x="15621" y="910412"/>
                  </a:lnTo>
                  <a:lnTo>
                    <a:pt x="15621" y="908177"/>
                  </a:lnTo>
                  <a:lnTo>
                    <a:pt x="17907" y="905929"/>
                  </a:lnTo>
                  <a:lnTo>
                    <a:pt x="17907" y="908177"/>
                  </a:lnTo>
                  <a:lnTo>
                    <a:pt x="20066" y="910412"/>
                  </a:lnTo>
                  <a:lnTo>
                    <a:pt x="20066" y="896962"/>
                  </a:lnTo>
                  <a:lnTo>
                    <a:pt x="13335" y="896962"/>
                  </a:lnTo>
                  <a:lnTo>
                    <a:pt x="8890" y="896962"/>
                  </a:lnTo>
                  <a:lnTo>
                    <a:pt x="6604" y="899198"/>
                  </a:lnTo>
                  <a:lnTo>
                    <a:pt x="6604" y="901446"/>
                  </a:lnTo>
                  <a:lnTo>
                    <a:pt x="8890" y="908177"/>
                  </a:lnTo>
                  <a:lnTo>
                    <a:pt x="6604" y="917143"/>
                  </a:lnTo>
                  <a:lnTo>
                    <a:pt x="11176" y="923874"/>
                  </a:lnTo>
                  <a:lnTo>
                    <a:pt x="13335" y="926109"/>
                  </a:lnTo>
                  <a:lnTo>
                    <a:pt x="11176" y="928357"/>
                  </a:lnTo>
                  <a:lnTo>
                    <a:pt x="11176" y="930592"/>
                  </a:lnTo>
                  <a:lnTo>
                    <a:pt x="8128" y="937679"/>
                  </a:lnTo>
                  <a:lnTo>
                    <a:pt x="2921" y="952665"/>
                  </a:lnTo>
                  <a:lnTo>
                    <a:pt x="0" y="959751"/>
                  </a:lnTo>
                  <a:lnTo>
                    <a:pt x="0" y="966470"/>
                  </a:lnTo>
                  <a:lnTo>
                    <a:pt x="4445" y="968717"/>
                  </a:lnTo>
                  <a:lnTo>
                    <a:pt x="11176" y="970965"/>
                  </a:lnTo>
                  <a:lnTo>
                    <a:pt x="13335" y="977684"/>
                  </a:lnTo>
                  <a:lnTo>
                    <a:pt x="15621" y="982167"/>
                  </a:lnTo>
                  <a:lnTo>
                    <a:pt x="15621" y="986663"/>
                  </a:lnTo>
                  <a:lnTo>
                    <a:pt x="11176" y="986663"/>
                  </a:lnTo>
                  <a:lnTo>
                    <a:pt x="6604" y="991146"/>
                  </a:lnTo>
                  <a:lnTo>
                    <a:pt x="6604" y="995629"/>
                  </a:lnTo>
                  <a:lnTo>
                    <a:pt x="11176" y="1004595"/>
                  </a:lnTo>
                  <a:lnTo>
                    <a:pt x="13411" y="1006868"/>
                  </a:lnTo>
                  <a:lnTo>
                    <a:pt x="8966" y="1009078"/>
                  </a:lnTo>
                  <a:lnTo>
                    <a:pt x="8966" y="1013561"/>
                  </a:lnTo>
                  <a:lnTo>
                    <a:pt x="17932" y="1013561"/>
                  </a:lnTo>
                  <a:lnTo>
                    <a:pt x="17932" y="1009078"/>
                  </a:lnTo>
                  <a:lnTo>
                    <a:pt x="26797" y="1009078"/>
                  </a:lnTo>
                  <a:lnTo>
                    <a:pt x="35814" y="1000112"/>
                  </a:lnTo>
                  <a:lnTo>
                    <a:pt x="35814" y="988898"/>
                  </a:lnTo>
                  <a:lnTo>
                    <a:pt x="42545" y="975448"/>
                  </a:lnTo>
                  <a:lnTo>
                    <a:pt x="42545" y="973201"/>
                  </a:lnTo>
                  <a:lnTo>
                    <a:pt x="40259" y="968717"/>
                  </a:lnTo>
                  <a:lnTo>
                    <a:pt x="38100" y="966597"/>
                  </a:lnTo>
                  <a:lnTo>
                    <a:pt x="33528" y="966470"/>
                  </a:lnTo>
                  <a:lnTo>
                    <a:pt x="31369" y="968717"/>
                  </a:lnTo>
                  <a:lnTo>
                    <a:pt x="29083" y="969835"/>
                  </a:lnTo>
                  <a:lnTo>
                    <a:pt x="29083" y="988898"/>
                  </a:lnTo>
                  <a:lnTo>
                    <a:pt x="26797" y="991146"/>
                  </a:lnTo>
                  <a:lnTo>
                    <a:pt x="26797" y="986663"/>
                  </a:lnTo>
                  <a:lnTo>
                    <a:pt x="29083" y="988898"/>
                  </a:lnTo>
                  <a:lnTo>
                    <a:pt x="29083" y="969835"/>
                  </a:lnTo>
                  <a:lnTo>
                    <a:pt x="26797" y="970965"/>
                  </a:lnTo>
                  <a:lnTo>
                    <a:pt x="24638" y="970965"/>
                  </a:lnTo>
                  <a:lnTo>
                    <a:pt x="22352" y="968717"/>
                  </a:lnTo>
                  <a:lnTo>
                    <a:pt x="22352" y="966470"/>
                  </a:lnTo>
                  <a:lnTo>
                    <a:pt x="29083" y="959751"/>
                  </a:lnTo>
                  <a:lnTo>
                    <a:pt x="29083" y="957503"/>
                  </a:lnTo>
                  <a:lnTo>
                    <a:pt x="26797" y="953020"/>
                  </a:lnTo>
                  <a:lnTo>
                    <a:pt x="24638" y="950785"/>
                  </a:lnTo>
                  <a:lnTo>
                    <a:pt x="26797" y="946289"/>
                  </a:lnTo>
                  <a:lnTo>
                    <a:pt x="33528" y="946289"/>
                  </a:lnTo>
                  <a:lnTo>
                    <a:pt x="35814" y="944054"/>
                  </a:lnTo>
                  <a:lnTo>
                    <a:pt x="35814" y="941806"/>
                  </a:lnTo>
                  <a:lnTo>
                    <a:pt x="34455" y="939152"/>
                  </a:lnTo>
                  <a:lnTo>
                    <a:pt x="37973" y="941806"/>
                  </a:lnTo>
                  <a:lnTo>
                    <a:pt x="35814" y="939571"/>
                  </a:lnTo>
                  <a:lnTo>
                    <a:pt x="35814" y="935088"/>
                  </a:lnTo>
                  <a:lnTo>
                    <a:pt x="40259" y="932840"/>
                  </a:lnTo>
                  <a:lnTo>
                    <a:pt x="42545" y="930592"/>
                  </a:lnTo>
                  <a:lnTo>
                    <a:pt x="44704" y="930592"/>
                  </a:lnTo>
                  <a:lnTo>
                    <a:pt x="44704" y="928357"/>
                  </a:lnTo>
                  <a:lnTo>
                    <a:pt x="46990" y="921626"/>
                  </a:lnTo>
                  <a:lnTo>
                    <a:pt x="51435" y="912660"/>
                  </a:lnTo>
                  <a:lnTo>
                    <a:pt x="51435" y="910412"/>
                  </a:lnTo>
                  <a:lnTo>
                    <a:pt x="49276" y="908177"/>
                  </a:lnTo>
                  <a:lnTo>
                    <a:pt x="49276" y="905929"/>
                  </a:lnTo>
                  <a:lnTo>
                    <a:pt x="46990" y="905929"/>
                  </a:lnTo>
                  <a:lnTo>
                    <a:pt x="40259" y="903693"/>
                  </a:lnTo>
                  <a:lnTo>
                    <a:pt x="37973" y="899198"/>
                  </a:lnTo>
                  <a:lnTo>
                    <a:pt x="42545" y="894715"/>
                  </a:lnTo>
                  <a:lnTo>
                    <a:pt x="44704" y="890231"/>
                  </a:lnTo>
                  <a:lnTo>
                    <a:pt x="49276" y="885748"/>
                  </a:lnTo>
                  <a:lnTo>
                    <a:pt x="51435" y="881265"/>
                  </a:lnTo>
                  <a:lnTo>
                    <a:pt x="51435" y="879017"/>
                  </a:lnTo>
                  <a:lnTo>
                    <a:pt x="44704" y="872299"/>
                  </a:lnTo>
                  <a:lnTo>
                    <a:pt x="42545" y="867803"/>
                  </a:lnTo>
                  <a:lnTo>
                    <a:pt x="46990" y="861085"/>
                  </a:lnTo>
                  <a:lnTo>
                    <a:pt x="49276" y="861085"/>
                  </a:lnTo>
                  <a:lnTo>
                    <a:pt x="49276" y="852119"/>
                  </a:lnTo>
                  <a:lnTo>
                    <a:pt x="46990" y="852119"/>
                  </a:lnTo>
                  <a:lnTo>
                    <a:pt x="46990" y="849871"/>
                  </a:lnTo>
                  <a:lnTo>
                    <a:pt x="42545" y="849871"/>
                  </a:lnTo>
                  <a:lnTo>
                    <a:pt x="37973" y="849871"/>
                  </a:lnTo>
                  <a:lnTo>
                    <a:pt x="35814" y="847623"/>
                  </a:lnTo>
                  <a:lnTo>
                    <a:pt x="35814" y="843140"/>
                  </a:lnTo>
                  <a:lnTo>
                    <a:pt x="49276" y="843140"/>
                  </a:lnTo>
                  <a:lnTo>
                    <a:pt x="49276" y="834174"/>
                  </a:lnTo>
                  <a:lnTo>
                    <a:pt x="51435" y="834174"/>
                  </a:lnTo>
                  <a:lnTo>
                    <a:pt x="51435" y="831926"/>
                  </a:lnTo>
                  <a:lnTo>
                    <a:pt x="58166" y="825207"/>
                  </a:lnTo>
                  <a:lnTo>
                    <a:pt x="58166" y="820724"/>
                  </a:lnTo>
                  <a:lnTo>
                    <a:pt x="53721" y="818476"/>
                  </a:lnTo>
                  <a:lnTo>
                    <a:pt x="51435" y="818476"/>
                  </a:lnTo>
                  <a:lnTo>
                    <a:pt x="46990" y="816229"/>
                  </a:lnTo>
                  <a:lnTo>
                    <a:pt x="44704" y="813993"/>
                  </a:lnTo>
                  <a:lnTo>
                    <a:pt x="42545" y="813993"/>
                  </a:lnTo>
                  <a:lnTo>
                    <a:pt x="42545" y="809510"/>
                  </a:lnTo>
                  <a:lnTo>
                    <a:pt x="44704" y="807262"/>
                  </a:lnTo>
                  <a:lnTo>
                    <a:pt x="44704" y="791565"/>
                  </a:lnTo>
                  <a:lnTo>
                    <a:pt x="49276" y="787082"/>
                  </a:lnTo>
                  <a:lnTo>
                    <a:pt x="49276" y="784834"/>
                  </a:lnTo>
                  <a:lnTo>
                    <a:pt x="46990" y="782599"/>
                  </a:lnTo>
                  <a:lnTo>
                    <a:pt x="44704" y="782599"/>
                  </a:lnTo>
                  <a:lnTo>
                    <a:pt x="42545" y="784771"/>
                  </a:lnTo>
                  <a:lnTo>
                    <a:pt x="40259" y="787082"/>
                  </a:lnTo>
                  <a:lnTo>
                    <a:pt x="40259" y="789330"/>
                  </a:lnTo>
                  <a:lnTo>
                    <a:pt x="38100" y="791438"/>
                  </a:lnTo>
                  <a:lnTo>
                    <a:pt x="35814" y="791565"/>
                  </a:lnTo>
                  <a:lnTo>
                    <a:pt x="35814" y="784834"/>
                  </a:lnTo>
                  <a:lnTo>
                    <a:pt x="33528" y="780351"/>
                  </a:lnTo>
                  <a:lnTo>
                    <a:pt x="37973" y="778116"/>
                  </a:lnTo>
                  <a:lnTo>
                    <a:pt x="42545" y="773633"/>
                  </a:lnTo>
                  <a:lnTo>
                    <a:pt x="46990" y="766902"/>
                  </a:lnTo>
                  <a:lnTo>
                    <a:pt x="51435" y="762419"/>
                  </a:lnTo>
                  <a:lnTo>
                    <a:pt x="56007" y="760171"/>
                  </a:lnTo>
                  <a:lnTo>
                    <a:pt x="56007" y="757936"/>
                  </a:lnTo>
                  <a:lnTo>
                    <a:pt x="53721" y="755688"/>
                  </a:lnTo>
                  <a:lnTo>
                    <a:pt x="51435" y="751205"/>
                  </a:lnTo>
                  <a:lnTo>
                    <a:pt x="49276" y="748957"/>
                  </a:lnTo>
                  <a:lnTo>
                    <a:pt x="48133" y="746721"/>
                  </a:lnTo>
                  <a:lnTo>
                    <a:pt x="49276" y="746721"/>
                  </a:lnTo>
                  <a:lnTo>
                    <a:pt x="56007" y="737755"/>
                  </a:lnTo>
                  <a:lnTo>
                    <a:pt x="56007" y="733259"/>
                  </a:lnTo>
                  <a:lnTo>
                    <a:pt x="46990" y="733259"/>
                  </a:lnTo>
                  <a:lnTo>
                    <a:pt x="46990" y="746721"/>
                  </a:lnTo>
                  <a:lnTo>
                    <a:pt x="46990" y="748957"/>
                  </a:lnTo>
                  <a:lnTo>
                    <a:pt x="44704" y="751205"/>
                  </a:lnTo>
                  <a:lnTo>
                    <a:pt x="42545" y="751205"/>
                  </a:lnTo>
                  <a:lnTo>
                    <a:pt x="42545" y="748957"/>
                  </a:lnTo>
                  <a:lnTo>
                    <a:pt x="44704" y="746721"/>
                  </a:lnTo>
                  <a:lnTo>
                    <a:pt x="46990" y="746721"/>
                  </a:lnTo>
                  <a:lnTo>
                    <a:pt x="46990" y="733259"/>
                  </a:lnTo>
                  <a:lnTo>
                    <a:pt x="42545" y="733259"/>
                  </a:lnTo>
                  <a:lnTo>
                    <a:pt x="42545" y="731024"/>
                  </a:lnTo>
                  <a:lnTo>
                    <a:pt x="40259" y="731024"/>
                  </a:lnTo>
                  <a:lnTo>
                    <a:pt x="40259" y="726541"/>
                  </a:lnTo>
                  <a:lnTo>
                    <a:pt x="51435" y="726541"/>
                  </a:lnTo>
                  <a:lnTo>
                    <a:pt x="56007" y="724293"/>
                  </a:lnTo>
                  <a:lnTo>
                    <a:pt x="58166" y="722058"/>
                  </a:lnTo>
                  <a:lnTo>
                    <a:pt x="58166" y="715327"/>
                  </a:lnTo>
                  <a:lnTo>
                    <a:pt x="56007" y="710844"/>
                  </a:lnTo>
                  <a:lnTo>
                    <a:pt x="51435" y="708596"/>
                  </a:lnTo>
                  <a:lnTo>
                    <a:pt x="49276" y="708596"/>
                  </a:lnTo>
                  <a:lnTo>
                    <a:pt x="49276" y="706361"/>
                  </a:lnTo>
                  <a:lnTo>
                    <a:pt x="44704" y="706361"/>
                  </a:lnTo>
                  <a:lnTo>
                    <a:pt x="42545" y="704113"/>
                  </a:lnTo>
                  <a:lnTo>
                    <a:pt x="42545" y="699630"/>
                  </a:lnTo>
                  <a:lnTo>
                    <a:pt x="46990" y="699630"/>
                  </a:lnTo>
                  <a:lnTo>
                    <a:pt x="49276" y="697382"/>
                  </a:lnTo>
                  <a:lnTo>
                    <a:pt x="51435" y="697382"/>
                  </a:lnTo>
                  <a:lnTo>
                    <a:pt x="51435" y="695147"/>
                  </a:lnTo>
                  <a:lnTo>
                    <a:pt x="49276" y="690664"/>
                  </a:lnTo>
                  <a:lnTo>
                    <a:pt x="44704" y="686168"/>
                  </a:lnTo>
                  <a:lnTo>
                    <a:pt x="42545" y="686168"/>
                  </a:lnTo>
                  <a:lnTo>
                    <a:pt x="46990" y="681685"/>
                  </a:lnTo>
                  <a:lnTo>
                    <a:pt x="49276" y="681685"/>
                  </a:lnTo>
                  <a:lnTo>
                    <a:pt x="51435" y="679450"/>
                  </a:lnTo>
                  <a:lnTo>
                    <a:pt x="51435" y="663752"/>
                  </a:lnTo>
                  <a:lnTo>
                    <a:pt x="49276" y="657021"/>
                  </a:lnTo>
                  <a:lnTo>
                    <a:pt x="49276" y="650290"/>
                  </a:lnTo>
                  <a:lnTo>
                    <a:pt x="53721" y="643572"/>
                  </a:lnTo>
                  <a:lnTo>
                    <a:pt x="53721" y="641324"/>
                  </a:lnTo>
                  <a:lnTo>
                    <a:pt x="56007" y="636841"/>
                  </a:lnTo>
                  <a:lnTo>
                    <a:pt x="56007" y="634593"/>
                  </a:lnTo>
                  <a:lnTo>
                    <a:pt x="53721" y="632358"/>
                  </a:lnTo>
                  <a:lnTo>
                    <a:pt x="53721" y="630110"/>
                  </a:lnTo>
                  <a:lnTo>
                    <a:pt x="51435" y="625627"/>
                  </a:lnTo>
                  <a:lnTo>
                    <a:pt x="49276" y="618896"/>
                  </a:lnTo>
                  <a:lnTo>
                    <a:pt x="51435" y="614413"/>
                  </a:lnTo>
                  <a:lnTo>
                    <a:pt x="53721" y="607695"/>
                  </a:lnTo>
                  <a:lnTo>
                    <a:pt x="51435" y="600964"/>
                  </a:lnTo>
                  <a:lnTo>
                    <a:pt x="51435" y="589749"/>
                  </a:lnTo>
                  <a:lnTo>
                    <a:pt x="49276" y="587502"/>
                  </a:lnTo>
                  <a:lnTo>
                    <a:pt x="49276" y="585266"/>
                  </a:lnTo>
                  <a:lnTo>
                    <a:pt x="51435" y="583018"/>
                  </a:lnTo>
                  <a:lnTo>
                    <a:pt x="53721" y="576300"/>
                  </a:lnTo>
                  <a:lnTo>
                    <a:pt x="51435" y="571804"/>
                  </a:lnTo>
                  <a:lnTo>
                    <a:pt x="49276" y="570725"/>
                  </a:lnTo>
                  <a:lnTo>
                    <a:pt x="46990" y="569569"/>
                  </a:lnTo>
                  <a:lnTo>
                    <a:pt x="49276" y="565086"/>
                  </a:lnTo>
                  <a:lnTo>
                    <a:pt x="53721" y="560603"/>
                  </a:lnTo>
                  <a:lnTo>
                    <a:pt x="49276" y="556120"/>
                  </a:lnTo>
                  <a:lnTo>
                    <a:pt x="49276" y="553872"/>
                  </a:lnTo>
                  <a:lnTo>
                    <a:pt x="46990" y="551624"/>
                  </a:lnTo>
                  <a:lnTo>
                    <a:pt x="49276" y="547141"/>
                  </a:lnTo>
                  <a:lnTo>
                    <a:pt x="53721" y="542658"/>
                  </a:lnTo>
                  <a:lnTo>
                    <a:pt x="58166" y="540423"/>
                  </a:lnTo>
                  <a:lnTo>
                    <a:pt x="56007" y="538175"/>
                  </a:lnTo>
                  <a:lnTo>
                    <a:pt x="53721" y="533692"/>
                  </a:lnTo>
                  <a:lnTo>
                    <a:pt x="49276" y="529209"/>
                  </a:lnTo>
                  <a:lnTo>
                    <a:pt x="49276" y="526961"/>
                  </a:lnTo>
                  <a:lnTo>
                    <a:pt x="60452" y="515747"/>
                  </a:lnTo>
                  <a:lnTo>
                    <a:pt x="60452" y="513511"/>
                  </a:lnTo>
                  <a:close/>
                </a:path>
                <a:path w="201929" h="9835515" extrusionOk="0">
                  <a:moveTo>
                    <a:pt x="60502" y="2717800"/>
                  </a:moveTo>
                  <a:lnTo>
                    <a:pt x="58267" y="2717800"/>
                  </a:lnTo>
                  <a:lnTo>
                    <a:pt x="56032" y="2720048"/>
                  </a:lnTo>
                  <a:lnTo>
                    <a:pt x="56032" y="2722283"/>
                  </a:lnTo>
                  <a:lnTo>
                    <a:pt x="58267" y="2722283"/>
                  </a:lnTo>
                  <a:lnTo>
                    <a:pt x="60502" y="2724531"/>
                  </a:lnTo>
                  <a:lnTo>
                    <a:pt x="60502" y="2722283"/>
                  </a:lnTo>
                  <a:lnTo>
                    <a:pt x="60502" y="2720048"/>
                  </a:lnTo>
                  <a:lnTo>
                    <a:pt x="60502" y="2717800"/>
                  </a:lnTo>
                  <a:close/>
                </a:path>
                <a:path w="201929" h="9835515" extrusionOk="0">
                  <a:moveTo>
                    <a:pt x="62687" y="2444229"/>
                  </a:moveTo>
                  <a:lnTo>
                    <a:pt x="60401" y="2439746"/>
                  </a:lnTo>
                  <a:lnTo>
                    <a:pt x="58242" y="2439746"/>
                  </a:lnTo>
                  <a:lnTo>
                    <a:pt x="58242" y="2446477"/>
                  </a:lnTo>
                  <a:lnTo>
                    <a:pt x="60401" y="2446477"/>
                  </a:lnTo>
                  <a:lnTo>
                    <a:pt x="62687" y="2444229"/>
                  </a:lnTo>
                  <a:close/>
                </a:path>
                <a:path w="201929" h="9835515" extrusionOk="0">
                  <a:moveTo>
                    <a:pt x="62687" y="2320899"/>
                  </a:moveTo>
                  <a:lnTo>
                    <a:pt x="58242" y="2320899"/>
                  </a:lnTo>
                  <a:lnTo>
                    <a:pt x="55956" y="2323134"/>
                  </a:lnTo>
                  <a:lnTo>
                    <a:pt x="55956" y="2325382"/>
                  </a:lnTo>
                  <a:lnTo>
                    <a:pt x="58242" y="2327618"/>
                  </a:lnTo>
                  <a:lnTo>
                    <a:pt x="62687" y="2327618"/>
                  </a:lnTo>
                  <a:lnTo>
                    <a:pt x="62687" y="2320899"/>
                  </a:lnTo>
                  <a:close/>
                </a:path>
                <a:path w="201929" h="9835515" extrusionOk="0">
                  <a:moveTo>
                    <a:pt x="62750" y="2190839"/>
                  </a:moveTo>
                  <a:lnTo>
                    <a:pt x="60502" y="2190839"/>
                  </a:lnTo>
                  <a:lnTo>
                    <a:pt x="60502" y="2193074"/>
                  </a:lnTo>
                  <a:lnTo>
                    <a:pt x="62750" y="2193074"/>
                  </a:lnTo>
                  <a:lnTo>
                    <a:pt x="62750" y="2190839"/>
                  </a:lnTo>
                  <a:close/>
                </a:path>
                <a:path w="201929" h="9835515" extrusionOk="0">
                  <a:moveTo>
                    <a:pt x="64973" y="2753677"/>
                  </a:moveTo>
                  <a:lnTo>
                    <a:pt x="64211" y="2755176"/>
                  </a:lnTo>
                  <a:lnTo>
                    <a:pt x="64973" y="2755925"/>
                  </a:lnTo>
                  <a:lnTo>
                    <a:pt x="64973" y="2753677"/>
                  </a:lnTo>
                  <a:close/>
                </a:path>
                <a:path w="201929" h="9835515" extrusionOk="0">
                  <a:moveTo>
                    <a:pt x="64973" y="2677439"/>
                  </a:moveTo>
                  <a:lnTo>
                    <a:pt x="62687" y="2677439"/>
                  </a:lnTo>
                  <a:lnTo>
                    <a:pt x="62687" y="2675191"/>
                  </a:lnTo>
                  <a:lnTo>
                    <a:pt x="61645" y="2676220"/>
                  </a:lnTo>
                  <a:lnTo>
                    <a:pt x="61671" y="2677439"/>
                  </a:lnTo>
                  <a:lnTo>
                    <a:pt x="62014" y="2679687"/>
                  </a:lnTo>
                  <a:lnTo>
                    <a:pt x="62687" y="2679687"/>
                  </a:lnTo>
                  <a:lnTo>
                    <a:pt x="64973" y="2677439"/>
                  </a:lnTo>
                  <a:close/>
                </a:path>
                <a:path w="201929" h="9835515" extrusionOk="0">
                  <a:moveTo>
                    <a:pt x="64973" y="2668473"/>
                  </a:moveTo>
                  <a:lnTo>
                    <a:pt x="62687" y="2668473"/>
                  </a:lnTo>
                  <a:lnTo>
                    <a:pt x="62687" y="2666225"/>
                  </a:lnTo>
                  <a:lnTo>
                    <a:pt x="61468" y="2666225"/>
                  </a:lnTo>
                  <a:lnTo>
                    <a:pt x="61595" y="2673045"/>
                  </a:lnTo>
                  <a:lnTo>
                    <a:pt x="62687" y="2675191"/>
                  </a:lnTo>
                  <a:lnTo>
                    <a:pt x="64973" y="2677439"/>
                  </a:lnTo>
                  <a:lnTo>
                    <a:pt x="64973" y="2668473"/>
                  </a:lnTo>
                  <a:close/>
                </a:path>
                <a:path w="201929" h="9835515" extrusionOk="0">
                  <a:moveTo>
                    <a:pt x="66052" y="2762656"/>
                  </a:moveTo>
                  <a:lnTo>
                    <a:pt x="64973" y="2760408"/>
                  </a:lnTo>
                  <a:lnTo>
                    <a:pt x="64973" y="2762656"/>
                  </a:lnTo>
                  <a:lnTo>
                    <a:pt x="66052" y="2762656"/>
                  </a:lnTo>
                  <a:close/>
                </a:path>
                <a:path w="201929" h="9835515" extrusionOk="0">
                  <a:moveTo>
                    <a:pt x="67132" y="2753677"/>
                  </a:moveTo>
                  <a:lnTo>
                    <a:pt x="64973" y="2751442"/>
                  </a:lnTo>
                  <a:lnTo>
                    <a:pt x="67132" y="2753677"/>
                  </a:lnTo>
                  <a:close/>
                </a:path>
                <a:path w="201929" h="9835515" extrusionOk="0">
                  <a:moveTo>
                    <a:pt x="67132" y="2556345"/>
                  </a:moveTo>
                  <a:lnTo>
                    <a:pt x="64973" y="2554109"/>
                  </a:lnTo>
                  <a:lnTo>
                    <a:pt x="58242" y="2554109"/>
                  </a:lnTo>
                  <a:lnTo>
                    <a:pt x="60401" y="2558592"/>
                  </a:lnTo>
                  <a:lnTo>
                    <a:pt x="60401" y="2560840"/>
                  </a:lnTo>
                  <a:lnTo>
                    <a:pt x="67132" y="2556345"/>
                  </a:lnTo>
                  <a:close/>
                </a:path>
                <a:path w="201929" h="9835515" extrusionOk="0">
                  <a:moveTo>
                    <a:pt x="69418" y="2767139"/>
                  </a:moveTo>
                  <a:lnTo>
                    <a:pt x="67132" y="2764891"/>
                  </a:lnTo>
                  <a:lnTo>
                    <a:pt x="60401" y="2764891"/>
                  </a:lnTo>
                  <a:lnTo>
                    <a:pt x="60401" y="2762656"/>
                  </a:lnTo>
                  <a:lnTo>
                    <a:pt x="62687" y="2760408"/>
                  </a:lnTo>
                  <a:lnTo>
                    <a:pt x="64973" y="2760408"/>
                  </a:lnTo>
                  <a:lnTo>
                    <a:pt x="62687" y="2758173"/>
                  </a:lnTo>
                  <a:lnTo>
                    <a:pt x="64211" y="2755176"/>
                  </a:lnTo>
                  <a:lnTo>
                    <a:pt x="62687" y="2753677"/>
                  </a:lnTo>
                  <a:lnTo>
                    <a:pt x="64973" y="2753677"/>
                  </a:lnTo>
                  <a:lnTo>
                    <a:pt x="64973" y="2751518"/>
                  </a:lnTo>
                  <a:lnTo>
                    <a:pt x="62687" y="2749219"/>
                  </a:lnTo>
                  <a:lnTo>
                    <a:pt x="60401" y="2746933"/>
                  </a:lnTo>
                  <a:lnTo>
                    <a:pt x="55956" y="2742476"/>
                  </a:lnTo>
                  <a:lnTo>
                    <a:pt x="55956" y="2740228"/>
                  </a:lnTo>
                  <a:lnTo>
                    <a:pt x="58242" y="2735745"/>
                  </a:lnTo>
                  <a:lnTo>
                    <a:pt x="58242" y="2733497"/>
                  </a:lnTo>
                  <a:lnTo>
                    <a:pt x="60401" y="2733497"/>
                  </a:lnTo>
                  <a:lnTo>
                    <a:pt x="60401" y="2731262"/>
                  </a:lnTo>
                  <a:lnTo>
                    <a:pt x="58242" y="2729014"/>
                  </a:lnTo>
                  <a:lnTo>
                    <a:pt x="55956" y="2724531"/>
                  </a:lnTo>
                  <a:lnTo>
                    <a:pt x="55956" y="2717800"/>
                  </a:lnTo>
                  <a:lnTo>
                    <a:pt x="60401" y="2713317"/>
                  </a:lnTo>
                  <a:lnTo>
                    <a:pt x="60401" y="2706586"/>
                  </a:lnTo>
                  <a:lnTo>
                    <a:pt x="58242" y="2702102"/>
                  </a:lnTo>
                  <a:lnTo>
                    <a:pt x="60401" y="2699867"/>
                  </a:lnTo>
                  <a:lnTo>
                    <a:pt x="60401" y="2697619"/>
                  </a:lnTo>
                  <a:lnTo>
                    <a:pt x="64973" y="2688653"/>
                  </a:lnTo>
                  <a:lnTo>
                    <a:pt x="62687" y="2684170"/>
                  </a:lnTo>
                  <a:lnTo>
                    <a:pt x="62014" y="2679687"/>
                  </a:lnTo>
                  <a:lnTo>
                    <a:pt x="60401" y="2679687"/>
                  </a:lnTo>
                  <a:lnTo>
                    <a:pt x="60401" y="2677439"/>
                  </a:lnTo>
                  <a:lnTo>
                    <a:pt x="61645" y="2676220"/>
                  </a:lnTo>
                  <a:lnTo>
                    <a:pt x="61595" y="2673045"/>
                  </a:lnTo>
                  <a:lnTo>
                    <a:pt x="60401" y="2670708"/>
                  </a:lnTo>
                  <a:lnTo>
                    <a:pt x="60401" y="2668473"/>
                  </a:lnTo>
                  <a:lnTo>
                    <a:pt x="58242" y="2668473"/>
                  </a:lnTo>
                  <a:lnTo>
                    <a:pt x="58242" y="2666225"/>
                  </a:lnTo>
                  <a:lnTo>
                    <a:pt x="61468" y="2666225"/>
                  </a:lnTo>
                  <a:lnTo>
                    <a:pt x="61417" y="2663990"/>
                  </a:lnTo>
                  <a:lnTo>
                    <a:pt x="60401" y="2657259"/>
                  </a:lnTo>
                  <a:lnTo>
                    <a:pt x="60401" y="2648293"/>
                  </a:lnTo>
                  <a:lnTo>
                    <a:pt x="62687" y="2643809"/>
                  </a:lnTo>
                  <a:lnTo>
                    <a:pt x="62687" y="2639314"/>
                  </a:lnTo>
                  <a:lnTo>
                    <a:pt x="60401" y="2637078"/>
                  </a:lnTo>
                  <a:lnTo>
                    <a:pt x="58242" y="2637078"/>
                  </a:lnTo>
                  <a:lnTo>
                    <a:pt x="55956" y="2634831"/>
                  </a:lnTo>
                  <a:lnTo>
                    <a:pt x="53670" y="2632595"/>
                  </a:lnTo>
                  <a:lnTo>
                    <a:pt x="53670" y="2630347"/>
                  </a:lnTo>
                  <a:lnTo>
                    <a:pt x="55956" y="2630347"/>
                  </a:lnTo>
                  <a:lnTo>
                    <a:pt x="55956" y="2628112"/>
                  </a:lnTo>
                  <a:lnTo>
                    <a:pt x="58242" y="2628112"/>
                  </a:lnTo>
                  <a:lnTo>
                    <a:pt x="58242" y="2625864"/>
                  </a:lnTo>
                  <a:lnTo>
                    <a:pt x="62687" y="2625864"/>
                  </a:lnTo>
                  <a:lnTo>
                    <a:pt x="62687" y="2621381"/>
                  </a:lnTo>
                  <a:lnTo>
                    <a:pt x="60401" y="2621381"/>
                  </a:lnTo>
                  <a:lnTo>
                    <a:pt x="53670" y="2619133"/>
                  </a:lnTo>
                  <a:lnTo>
                    <a:pt x="51511" y="2614650"/>
                  </a:lnTo>
                  <a:lnTo>
                    <a:pt x="53670" y="2607919"/>
                  </a:lnTo>
                  <a:lnTo>
                    <a:pt x="53670" y="2603436"/>
                  </a:lnTo>
                  <a:lnTo>
                    <a:pt x="54800" y="2601201"/>
                  </a:lnTo>
                  <a:lnTo>
                    <a:pt x="53670" y="2601201"/>
                  </a:lnTo>
                  <a:lnTo>
                    <a:pt x="53670" y="2598953"/>
                  </a:lnTo>
                  <a:lnTo>
                    <a:pt x="55956" y="2596718"/>
                  </a:lnTo>
                  <a:lnTo>
                    <a:pt x="56591" y="2597340"/>
                  </a:lnTo>
                  <a:lnTo>
                    <a:pt x="56781" y="2597226"/>
                  </a:lnTo>
                  <a:lnTo>
                    <a:pt x="60401" y="2589987"/>
                  </a:lnTo>
                  <a:lnTo>
                    <a:pt x="62687" y="2587739"/>
                  </a:lnTo>
                  <a:lnTo>
                    <a:pt x="62687" y="2574290"/>
                  </a:lnTo>
                  <a:lnTo>
                    <a:pt x="60401" y="2565323"/>
                  </a:lnTo>
                  <a:lnTo>
                    <a:pt x="60401" y="2563076"/>
                  </a:lnTo>
                  <a:lnTo>
                    <a:pt x="58242" y="2563076"/>
                  </a:lnTo>
                  <a:lnTo>
                    <a:pt x="55956" y="2560840"/>
                  </a:lnTo>
                  <a:lnTo>
                    <a:pt x="55956" y="2556345"/>
                  </a:lnTo>
                  <a:lnTo>
                    <a:pt x="58242" y="2554109"/>
                  </a:lnTo>
                  <a:lnTo>
                    <a:pt x="60401" y="2545143"/>
                  </a:lnTo>
                  <a:lnTo>
                    <a:pt x="55956" y="2540647"/>
                  </a:lnTo>
                  <a:lnTo>
                    <a:pt x="53670" y="2540647"/>
                  </a:lnTo>
                  <a:lnTo>
                    <a:pt x="58242" y="2536164"/>
                  </a:lnTo>
                  <a:lnTo>
                    <a:pt x="53670" y="2531681"/>
                  </a:lnTo>
                  <a:lnTo>
                    <a:pt x="53670" y="2538412"/>
                  </a:lnTo>
                  <a:lnTo>
                    <a:pt x="51511" y="2540647"/>
                  </a:lnTo>
                  <a:lnTo>
                    <a:pt x="49225" y="2538412"/>
                  </a:lnTo>
                  <a:lnTo>
                    <a:pt x="46939" y="2536164"/>
                  </a:lnTo>
                  <a:lnTo>
                    <a:pt x="46939" y="2533929"/>
                  </a:lnTo>
                  <a:lnTo>
                    <a:pt x="49225" y="2531681"/>
                  </a:lnTo>
                  <a:lnTo>
                    <a:pt x="53670" y="2531681"/>
                  </a:lnTo>
                  <a:lnTo>
                    <a:pt x="49225" y="2529446"/>
                  </a:lnTo>
                  <a:lnTo>
                    <a:pt x="46939" y="2524823"/>
                  </a:lnTo>
                  <a:lnTo>
                    <a:pt x="44780" y="2520467"/>
                  </a:lnTo>
                  <a:lnTo>
                    <a:pt x="44780" y="2518232"/>
                  </a:lnTo>
                  <a:lnTo>
                    <a:pt x="51511" y="2518232"/>
                  </a:lnTo>
                  <a:lnTo>
                    <a:pt x="55956" y="2520467"/>
                  </a:lnTo>
                  <a:lnTo>
                    <a:pt x="58242" y="2518232"/>
                  </a:lnTo>
                  <a:lnTo>
                    <a:pt x="60401" y="2518232"/>
                  </a:lnTo>
                  <a:lnTo>
                    <a:pt x="60401" y="2513749"/>
                  </a:lnTo>
                  <a:lnTo>
                    <a:pt x="55956" y="2509253"/>
                  </a:lnTo>
                  <a:lnTo>
                    <a:pt x="55956" y="2507018"/>
                  </a:lnTo>
                  <a:lnTo>
                    <a:pt x="57226" y="2498610"/>
                  </a:lnTo>
                  <a:lnTo>
                    <a:pt x="57353" y="2490203"/>
                  </a:lnTo>
                  <a:lnTo>
                    <a:pt x="56337" y="2481783"/>
                  </a:lnTo>
                  <a:lnTo>
                    <a:pt x="55956" y="2480589"/>
                  </a:lnTo>
                  <a:lnTo>
                    <a:pt x="53670" y="2473375"/>
                  </a:lnTo>
                  <a:lnTo>
                    <a:pt x="50876" y="2466683"/>
                  </a:lnTo>
                  <a:lnTo>
                    <a:pt x="49733" y="2461882"/>
                  </a:lnTo>
                  <a:lnTo>
                    <a:pt x="51257" y="2456662"/>
                  </a:lnTo>
                  <a:lnTo>
                    <a:pt x="55956" y="2448712"/>
                  </a:lnTo>
                  <a:lnTo>
                    <a:pt x="58242" y="2446477"/>
                  </a:lnTo>
                  <a:lnTo>
                    <a:pt x="55956" y="2446477"/>
                  </a:lnTo>
                  <a:lnTo>
                    <a:pt x="55956" y="2439746"/>
                  </a:lnTo>
                  <a:lnTo>
                    <a:pt x="58242" y="2439746"/>
                  </a:lnTo>
                  <a:lnTo>
                    <a:pt x="58242" y="2385923"/>
                  </a:lnTo>
                  <a:lnTo>
                    <a:pt x="55956" y="2383688"/>
                  </a:lnTo>
                  <a:lnTo>
                    <a:pt x="53670" y="2381440"/>
                  </a:lnTo>
                  <a:lnTo>
                    <a:pt x="51257" y="2381313"/>
                  </a:lnTo>
                  <a:lnTo>
                    <a:pt x="49733" y="2380564"/>
                  </a:lnTo>
                  <a:lnTo>
                    <a:pt x="46939" y="2379192"/>
                  </a:lnTo>
                  <a:lnTo>
                    <a:pt x="42494" y="2379192"/>
                  </a:lnTo>
                  <a:lnTo>
                    <a:pt x="40208" y="2379192"/>
                  </a:lnTo>
                  <a:lnTo>
                    <a:pt x="42494" y="2374709"/>
                  </a:lnTo>
                  <a:lnTo>
                    <a:pt x="46939" y="2370226"/>
                  </a:lnTo>
                  <a:lnTo>
                    <a:pt x="51257" y="2372347"/>
                  </a:lnTo>
                  <a:lnTo>
                    <a:pt x="53670" y="2372474"/>
                  </a:lnTo>
                  <a:lnTo>
                    <a:pt x="58242" y="2367991"/>
                  </a:lnTo>
                  <a:lnTo>
                    <a:pt x="55956" y="2365743"/>
                  </a:lnTo>
                  <a:lnTo>
                    <a:pt x="53670" y="2361260"/>
                  </a:lnTo>
                  <a:lnTo>
                    <a:pt x="49225" y="2356777"/>
                  </a:lnTo>
                  <a:lnTo>
                    <a:pt x="46939" y="2352294"/>
                  </a:lnTo>
                  <a:lnTo>
                    <a:pt x="42494" y="2352294"/>
                  </a:lnTo>
                  <a:lnTo>
                    <a:pt x="40208" y="2350046"/>
                  </a:lnTo>
                  <a:lnTo>
                    <a:pt x="40208" y="2345563"/>
                  </a:lnTo>
                  <a:lnTo>
                    <a:pt x="42494" y="2343315"/>
                  </a:lnTo>
                  <a:lnTo>
                    <a:pt x="42494" y="2341080"/>
                  </a:lnTo>
                  <a:lnTo>
                    <a:pt x="49225" y="2341080"/>
                  </a:lnTo>
                  <a:lnTo>
                    <a:pt x="46939" y="2338832"/>
                  </a:lnTo>
                  <a:lnTo>
                    <a:pt x="49225" y="2336596"/>
                  </a:lnTo>
                  <a:lnTo>
                    <a:pt x="51511" y="2336596"/>
                  </a:lnTo>
                  <a:lnTo>
                    <a:pt x="51511" y="2341080"/>
                  </a:lnTo>
                  <a:lnTo>
                    <a:pt x="49225" y="2341080"/>
                  </a:lnTo>
                  <a:lnTo>
                    <a:pt x="49225" y="2343315"/>
                  </a:lnTo>
                  <a:lnTo>
                    <a:pt x="51511" y="2343315"/>
                  </a:lnTo>
                  <a:lnTo>
                    <a:pt x="53670" y="2345563"/>
                  </a:lnTo>
                  <a:lnTo>
                    <a:pt x="58242" y="2341080"/>
                  </a:lnTo>
                  <a:lnTo>
                    <a:pt x="58242" y="2338832"/>
                  </a:lnTo>
                  <a:lnTo>
                    <a:pt x="55956" y="2336596"/>
                  </a:lnTo>
                  <a:lnTo>
                    <a:pt x="55956" y="2327618"/>
                  </a:lnTo>
                  <a:lnTo>
                    <a:pt x="53670" y="2323134"/>
                  </a:lnTo>
                  <a:lnTo>
                    <a:pt x="55956" y="2320899"/>
                  </a:lnTo>
                  <a:lnTo>
                    <a:pt x="55956" y="2316416"/>
                  </a:lnTo>
                  <a:lnTo>
                    <a:pt x="53670" y="2311920"/>
                  </a:lnTo>
                  <a:lnTo>
                    <a:pt x="53670" y="2302954"/>
                  </a:lnTo>
                  <a:lnTo>
                    <a:pt x="55956" y="2298471"/>
                  </a:lnTo>
                  <a:lnTo>
                    <a:pt x="58242" y="2291740"/>
                  </a:lnTo>
                  <a:lnTo>
                    <a:pt x="53670" y="2282774"/>
                  </a:lnTo>
                  <a:lnTo>
                    <a:pt x="51511" y="2276043"/>
                  </a:lnTo>
                  <a:lnTo>
                    <a:pt x="55956" y="2271560"/>
                  </a:lnTo>
                  <a:lnTo>
                    <a:pt x="55956" y="2267077"/>
                  </a:lnTo>
                  <a:lnTo>
                    <a:pt x="53670" y="2262594"/>
                  </a:lnTo>
                  <a:lnTo>
                    <a:pt x="53670" y="2260346"/>
                  </a:lnTo>
                  <a:lnTo>
                    <a:pt x="51511" y="2255863"/>
                  </a:lnTo>
                  <a:lnTo>
                    <a:pt x="53670" y="2249144"/>
                  </a:lnTo>
                  <a:lnTo>
                    <a:pt x="51511" y="2244648"/>
                  </a:lnTo>
                  <a:lnTo>
                    <a:pt x="49796" y="2239607"/>
                  </a:lnTo>
                  <a:lnTo>
                    <a:pt x="49225" y="2237930"/>
                  </a:lnTo>
                  <a:lnTo>
                    <a:pt x="49225" y="2233447"/>
                  </a:lnTo>
                  <a:lnTo>
                    <a:pt x="53670" y="2228951"/>
                  </a:lnTo>
                  <a:lnTo>
                    <a:pt x="51511" y="2224468"/>
                  </a:lnTo>
                  <a:lnTo>
                    <a:pt x="49225" y="2222233"/>
                  </a:lnTo>
                  <a:lnTo>
                    <a:pt x="46939" y="2222233"/>
                  </a:lnTo>
                  <a:lnTo>
                    <a:pt x="46939" y="2215502"/>
                  </a:lnTo>
                  <a:lnTo>
                    <a:pt x="49225" y="2211019"/>
                  </a:lnTo>
                  <a:lnTo>
                    <a:pt x="49225" y="2199805"/>
                  </a:lnTo>
                  <a:lnTo>
                    <a:pt x="46939" y="2199805"/>
                  </a:lnTo>
                  <a:lnTo>
                    <a:pt x="44780" y="2199805"/>
                  </a:lnTo>
                  <a:lnTo>
                    <a:pt x="38049" y="2193074"/>
                  </a:lnTo>
                  <a:lnTo>
                    <a:pt x="38049" y="2188591"/>
                  </a:lnTo>
                  <a:lnTo>
                    <a:pt x="40208" y="2184108"/>
                  </a:lnTo>
                  <a:lnTo>
                    <a:pt x="42494" y="2177377"/>
                  </a:lnTo>
                  <a:lnTo>
                    <a:pt x="42494" y="2170658"/>
                  </a:lnTo>
                  <a:lnTo>
                    <a:pt x="44780" y="2168410"/>
                  </a:lnTo>
                  <a:lnTo>
                    <a:pt x="46939" y="2163927"/>
                  </a:lnTo>
                  <a:lnTo>
                    <a:pt x="46939" y="2161679"/>
                  </a:lnTo>
                  <a:lnTo>
                    <a:pt x="44780" y="2157196"/>
                  </a:lnTo>
                  <a:lnTo>
                    <a:pt x="44780" y="2152713"/>
                  </a:lnTo>
                  <a:lnTo>
                    <a:pt x="49225" y="2145982"/>
                  </a:lnTo>
                  <a:lnTo>
                    <a:pt x="49225" y="2134781"/>
                  </a:lnTo>
                  <a:lnTo>
                    <a:pt x="51511" y="2128050"/>
                  </a:lnTo>
                  <a:lnTo>
                    <a:pt x="49225" y="2121319"/>
                  </a:lnTo>
                  <a:lnTo>
                    <a:pt x="46939" y="2116836"/>
                  </a:lnTo>
                  <a:lnTo>
                    <a:pt x="46939" y="2148230"/>
                  </a:lnTo>
                  <a:lnTo>
                    <a:pt x="44780" y="2148230"/>
                  </a:lnTo>
                  <a:lnTo>
                    <a:pt x="44780" y="2145982"/>
                  </a:lnTo>
                  <a:lnTo>
                    <a:pt x="46939" y="2148230"/>
                  </a:lnTo>
                  <a:lnTo>
                    <a:pt x="46939" y="2116836"/>
                  </a:lnTo>
                  <a:lnTo>
                    <a:pt x="46939" y="2112353"/>
                  </a:lnTo>
                  <a:lnTo>
                    <a:pt x="44780" y="2112353"/>
                  </a:lnTo>
                  <a:lnTo>
                    <a:pt x="44780" y="2107869"/>
                  </a:lnTo>
                  <a:lnTo>
                    <a:pt x="46939" y="2107869"/>
                  </a:lnTo>
                  <a:lnTo>
                    <a:pt x="46939" y="2105622"/>
                  </a:lnTo>
                  <a:lnTo>
                    <a:pt x="51511" y="2101138"/>
                  </a:lnTo>
                  <a:lnTo>
                    <a:pt x="51511" y="2094407"/>
                  </a:lnTo>
                  <a:lnTo>
                    <a:pt x="49225" y="2087689"/>
                  </a:lnTo>
                  <a:lnTo>
                    <a:pt x="46939" y="2083193"/>
                  </a:lnTo>
                  <a:lnTo>
                    <a:pt x="46939" y="2080958"/>
                  </a:lnTo>
                  <a:lnTo>
                    <a:pt x="49225" y="2076475"/>
                  </a:lnTo>
                  <a:lnTo>
                    <a:pt x="51511" y="2074227"/>
                  </a:lnTo>
                  <a:lnTo>
                    <a:pt x="51511" y="2069744"/>
                  </a:lnTo>
                  <a:lnTo>
                    <a:pt x="53670" y="2067509"/>
                  </a:lnTo>
                  <a:lnTo>
                    <a:pt x="57226" y="2058924"/>
                  </a:lnTo>
                  <a:lnTo>
                    <a:pt x="57861" y="2054326"/>
                  </a:lnTo>
                  <a:lnTo>
                    <a:pt x="56591" y="2050161"/>
                  </a:lnTo>
                  <a:lnTo>
                    <a:pt x="53670" y="2042833"/>
                  </a:lnTo>
                  <a:lnTo>
                    <a:pt x="53670" y="2038350"/>
                  </a:lnTo>
                  <a:lnTo>
                    <a:pt x="56337" y="2030361"/>
                  </a:lnTo>
                  <a:lnTo>
                    <a:pt x="57353" y="2024900"/>
                  </a:lnTo>
                  <a:lnTo>
                    <a:pt x="57226" y="2019427"/>
                  </a:lnTo>
                  <a:lnTo>
                    <a:pt x="55956" y="2011438"/>
                  </a:lnTo>
                  <a:lnTo>
                    <a:pt x="55956" y="2009203"/>
                  </a:lnTo>
                  <a:lnTo>
                    <a:pt x="53670" y="2009203"/>
                  </a:lnTo>
                  <a:lnTo>
                    <a:pt x="53670" y="2006955"/>
                  </a:lnTo>
                  <a:lnTo>
                    <a:pt x="49225" y="2002472"/>
                  </a:lnTo>
                  <a:lnTo>
                    <a:pt x="49225" y="1997989"/>
                  </a:lnTo>
                  <a:lnTo>
                    <a:pt x="51511" y="1993506"/>
                  </a:lnTo>
                  <a:lnTo>
                    <a:pt x="51511" y="1977809"/>
                  </a:lnTo>
                  <a:lnTo>
                    <a:pt x="49225" y="1975561"/>
                  </a:lnTo>
                  <a:lnTo>
                    <a:pt x="46939" y="1973326"/>
                  </a:lnTo>
                  <a:lnTo>
                    <a:pt x="46939" y="1971078"/>
                  </a:lnTo>
                  <a:lnTo>
                    <a:pt x="44780" y="1966595"/>
                  </a:lnTo>
                  <a:lnTo>
                    <a:pt x="44780" y="1964347"/>
                  </a:lnTo>
                  <a:lnTo>
                    <a:pt x="40208" y="1955380"/>
                  </a:lnTo>
                  <a:lnTo>
                    <a:pt x="42494" y="1953145"/>
                  </a:lnTo>
                  <a:lnTo>
                    <a:pt x="51511" y="1948649"/>
                  </a:lnTo>
                  <a:lnTo>
                    <a:pt x="55956" y="1944166"/>
                  </a:lnTo>
                  <a:lnTo>
                    <a:pt x="55956" y="1941931"/>
                  </a:lnTo>
                  <a:lnTo>
                    <a:pt x="53670" y="1939683"/>
                  </a:lnTo>
                  <a:lnTo>
                    <a:pt x="51384" y="1939556"/>
                  </a:lnTo>
                  <a:lnTo>
                    <a:pt x="46939" y="1935200"/>
                  </a:lnTo>
                  <a:lnTo>
                    <a:pt x="46939" y="1932952"/>
                  </a:lnTo>
                  <a:lnTo>
                    <a:pt x="49225" y="1926234"/>
                  </a:lnTo>
                  <a:lnTo>
                    <a:pt x="51511" y="1921751"/>
                  </a:lnTo>
                  <a:lnTo>
                    <a:pt x="58242" y="1901558"/>
                  </a:lnTo>
                  <a:lnTo>
                    <a:pt x="53670" y="1894840"/>
                  </a:lnTo>
                  <a:lnTo>
                    <a:pt x="51511" y="1892592"/>
                  </a:lnTo>
                  <a:lnTo>
                    <a:pt x="49225" y="1888109"/>
                  </a:lnTo>
                  <a:lnTo>
                    <a:pt x="49225" y="1883625"/>
                  </a:lnTo>
                  <a:lnTo>
                    <a:pt x="46939" y="1881378"/>
                  </a:lnTo>
                  <a:lnTo>
                    <a:pt x="49225" y="1876894"/>
                  </a:lnTo>
                  <a:lnTo>
                    <a:pt x="53670" y="1872411"/>
                  </a:lnTo>
                  <a:lnTo>
                    <a:pt x="53670" y="1865680"/>
                  </a:lnTo>
                  <a:lnTo>
                    <a:pt x="49225" y="1856714"/>
                  </a:lnTo>
                  <a:lnTo>
                    <a:pt x="49225" y="1847748"/>
                  </a:lnTo>
                  <a:lnTo>
                    <a:pt x="53670" y="1843265"/>
                  </a:lnTo>
                  <a:lnTo>
                    <a:pt x="51511" y="1838782"/>
                  </a:lnTo>
                  <a:lnTo>
                    <a:pt x="51511" y="1823085"/>
                  </a:lnTo>
                  <a:lnTo>
                    <a:pt x="53670" y="1818589"/>
                  </a:lnTo>
                  <a:lnTo>
                    <a:pt x="51511" y="1814106"/>
                  </a:lnTo>
                  <a:lnTo>
                    <a:pt x="51511" y="1796173"/>
                  </a:lnTo>
                  <a:lnTo>
                    <a:pt x="53670" y="1789442"/>
                  </a:lnTo>
                  <a:lnTo>
                    <a:pt x="53670" y="1784959"/>
                  </a:lnTo>
                  <a:lnTo>
                    <a:pt x="51511" y="1782711"/>
                  </a:lnTo>
                  <a:lnTo>
                    <a:pt x="53670" y="1782711"/>
                  </a:lnTo>
                  <a:lnTo>
                    <a:pt x="53670" y="1769262"/>
                  </a:lnTo>
                  <a:lnTo>
                    <a:pt x="51511" y="1762531"/>
                  </a:lnTo>
                  <a:lnTo>
                    <a:pt x="53670" y="1753565"/>
                  </a:lnTo>
                  <a:lnTo>
                    <a:pt x="53670" y="1751317"/>
                  </a:lnTo>
                  <a:lnTo>
                    <a:pt x="51511" y="1749082"/>
                  </a:lnTo>
                  <a:lnTo>
                    <a:pt x="49225" y="1749082"/>
                  </a:lnTo>
                  <a:lnTo>
                    <a:pt x="46939" y="1749082"/>
                  </a:lnTo>
                  <a:lnTo>
                    <a:pt x="44780" y="1749082"/>
                  </a:lnTo>
                  <a:lnTo>
                    <a:pt x="42494" y="1746834"/>
                  </a:lnTo>
                  <a:lnTo>
                    <a:pt x="42494" y="1737868"/>
                  </a:lnTo>
                  <a:lnTo>
                    <a:pt x="40208" y="1730946"/>
                  </a:lnTo>
                  <a:lnTo>
                    <a:pt x="38049" y="1724418"/>
                  </a:lnTo>
                  <a:lnTo>
                    <a:pt x="38049" y="2022652"/>
                  </a:lnTo>
                  <a:lnTo>
                    <a:pt x="38049" y="2024900"/>
                  </a:lnTo>
                  <a:lnTo>
                    <a:pt x="38049" y="2027135"/>
                  </a:lnTo>
                  <a:lnTo>
                    <a:pt x="35763" y="2027199"/>
                  </a:lnTo>
                  <a:lnTo>
                    <a:pt x="33604" y="2029383"/>
                  </a:lnTo>
                  <a:lnTo>
                    <a:pt x="33604" y="2022652"/>
                  </a:lnTo>
                  <a:lnTo>
                    <a:pt x="38049" y="2022652"/>
                  </a:lnTo>
                  <a:lnTo>
                    <a:pt x="38049" y="1724418"/>
                  </a:lnTo>
                  <a:lnTo>
                    <a:pt x="38049" y="1722170"/>
                  </a:lnTo>
                  <a:lnTo>
                    <a:pt x="40208" y="1719922"/>
                  </a:lnTo>
                  <a:lnTo>
                    <a:pt x="49225" y="1719922"/>
                  </a:lnTo>
                  <a:lnTo>
                    <a:pt x="51511" y="1717687"/>
                  </a:lnTo>
                  <a:lnTo>
                    <a:pt x="51511" y="1715439"/>
                  </a:lnTo>
                  <a:lnTo>
                    <a:pt x="51384" y="1707032"/>
                  </a:lnTo>
                  <a:lnTo>
                    <a:pt x="50876" y="1698625"/>
                  </a:lnTo>
                  <a:lnTo>
                    <a:pt x="49606" y="1690217"/>
                  </a:lnTo>
                  <a:lnTo>
                    <a:pt x="46939" y="1681810"/>
                  </a:lnTo>
                  <a:lnTo>
                    <a:pt x="44780" y="1677327"/>
                  </a:lnTo>
                  <a:lnTo>
                    <a:pt x="44780" y="1670596"/>
                  </a:lnTo>
                  <a:lnTo>
                    <a:pt x="42494" y="1666113"/>
                  </a:lnTo>
                  <a:lnTo>
                    <a:pt x="44780" y="1663865"/>
                  </a:lnTo>
                  <a:lnTo>
                    <a:pt x="46939" y="1663865"/>
                  </a:lnTo>
                  <a:lnTo>
                    <a:pt x="51511" y="1659382"/>
                  </a:lnTo>
                  <a:lnTo>
                    <a:pt x="53670" y="1654898"/>
                  </a:lnTo>
                  <a:lnTo>
                    <a:pt x="51511" y="1652651"/>
                  </a:lnTo>
                  <a:lnTo>
                    <a:pt x="49225" y="1652651"/>
                  </a:lnTo>
                  <a:lnTo>
                    <a:pt x="49225" y="1650415"/>
                  </a:lnTo>
                  <a:lnTo>
                    <a:pt x="46939" y="1648167"/>
                  </a:lnTo>
                  <a:lnTo>
                    <a:pt x="44780" y="1648167"/>
                  </a:lnTo>
                  <a:lnTo>
                    <a:pt x="46939" y="1645932"/>
                  </a:lnTo>
                  <a:lnTo>
                    <a:pt x="49225" y="1645932"/>
                  </a:lnTo>
                  <a:lnTo>
                    <a:pt x="51511" y="1643684"/>
                  </a:lnTo>
                  <a:lnTo>
                    <a:pt x="49225" y="1641449"/>
                  </a:lnTo>
                  <a:lnTo>
                    <a:pt x="44780" y="1632470"/>
                  </a:lnTo>
                  <a:lnTo>
                    <a:pt x="46939" y="1625752"/>
                  </a:lnTo>
                  <a:lnTo>
                    <a:pt x="49225" y="1623504"/>
                  </a:lnTo>
                  <a:lnTo>
                    <a:pt x="46939" y="1619021"/>
                  </a:lnTo>
                  <a:lnTo>
                    <a:pt x="46939" y="1616773"/>
                  </a:lnTo>
                  <a:lnTo>
                    <a:pt x="44780" y="1614538"/>
                  </a:lnTo>
                  <a:lnTo>
                    <a:pt x="46939" y="1612290"/>
                  </a:lnTo>
                  <a:lnTo>
                    <a:pt x="46939" y="1605559"/>
                  </a:lnTo>
                  <a:lnTo>
                    <a:pt x="44780" y="1603324"/>
                  </a:lnTo>
                  <a:lnTo>
                    <a:pt x="46939" y="1598841"/>
                  </a:lnTo>
                  <a:lnTo>
                    <a:pt x="44780" y="1596593"/>
                  </a:lnTo>
                  <a:lnTo>
                    <a:pt x="42494" y="1592110"/>
                  </a:lnTo>
                  <a:lnTo>
                    <a:pt x="49225" y="1585379"/>
                  </a:lnTo>
                  <a:lnTo>
                    <a:pt x="46939" y="1583143"/>
                  </a:lnTo>
                  <a:lnTo>
                    <a:pt x="46939" y="1580896"/>
                  </a:lnTo>
                  <a:lnTo>
                    <a:pt x="44780" y="1578660"/>
                  </a:lnTo>
                  <a:lnTo>
                    <a:pt x="46939" y="1574165"/>
                  </a:lnTo>
                  <a:lnTo>
                    <a:pt x="46939" y="1571929"/>
                  </a:lnTo>
                  <a:lnTo>
                    <a:pt x="44780" y="1569770"/>
                  </a:lnTo>
                  <a:lnTo>
                    <a:pt x="42494" y="1567484"/>
                  </a:lnTo>
                  <a:lnTo>
                    <a:pt x="40208" y="1565198"/>
                  </a:lnTo>
                  <a:lnTo>
                    <a:pt x="40208" y="1560715"/>
                  </a:lnTo>
                  <a:lnTo>
                    <a:pt x="42494" y="1556232"/>
                  </a:lnTo>
                  <a:lnTo>
                    <a:pt x="42494" y="1542783"/>
                  </a:lnTo>
                  <a:lnTo>
                    <a:pt x="46939" y="1538287"/>
                  </a:lnTo>
                  <a:lnTo>
                    <a:pt x="42494" y="1533804"/>
                  </a:lnTo>
                  <a:lnTo>
                    <a:pt x="42494" y="1531569"/>
                  </a:lnTo>
                  <a:lnTo>
                    <a:pt x="40208" y="1531569"/>
                  </a:lnTo>
                  <a:lnTo>
                    <a:pt x="35763" y="1529321"/>
                  </a:lnTo>
                  <a:lnTo>
                    <a:pt x="35763" y="1527086"/>
                  </a:lnTo>
                  <a:lnTo>
                    <a:pt x="42494" y="1520355"/>
                  </a:lnTo>
                  <a:lnTo>
                    <a:pt x="44780" y="1515872"/>
                  </a:lnTo>
                  <a:lnTo>
                    <a:pt x="46939" y="1509141"/>
                  </a:lnTo>
                  <a:lnTo>
                    <a:pt x="51511" y="1500174"/>
                  </a:lnTo>
                  <a:lnTo>
                    <a:pt x="42494" y="1491195"/>
                  </a:lnTo>
                  <a:lnTo>
                    <a:pt x="42494" y="1477746"/>
                  </a:lnTo>
                  <a:lnTo>
                    <a:pt x="40208" y="1473263"/>
                  </a:lnTo>
                  <a:lnTo>
                    <a:pt x="42494" y="1471015"/>
                  </a:lnTo>
                  <a:lnTo>
                    <a:pt x="44780" y="1466532"/>
                  </a:lnTo>
                  <a:lnTo>
                    <a:pt x="46939" y="1464297"/>
                  </a:lnTo>
                  <a:lnTo>
                    <a:pt x="46939" y="1457566"/>
                  </a:lnTo>
                  <a:lnTo>
                    <a:pt x="45796" y="1449539"/>
                  </a:lnTo>
                  <a:lnTo>
                    <a:pt x="45542" y="1442148"/>
                  </a:lnTo>
                  <a:lnTo>
                    <a:pt x="46685" y="1435176"/>
                  </a:lnTo>
                  <a:lnTo>
                    <a:pt x="49225" y="1428419"/>
                  </a:lnTo>
                  <a:lnTo>
                    <a:pt x="49225" y="1421688"/>
                  </a:lnTo>
                  <a:lnTo>
                    <a:pt x="46939" y="1419440"/>
                  </a:lnTo>
                  <a:lnTo>
                    <a:pt x="46939" y="1417205"/>
                  </a:lnTo>
                  <a:lnTo>
                    <a:pt x="45542" y="1417205"/>
                  </a:lnTo>
                  <a:lnTo>
                    <a:pt x="44780" y="1417205"/>
                  </a:lnTo>
                  <a:lnTo>
                    <a:pt x="44780" y="1412722"/>
                  </a:lnTo>
                  <a:lnTo>
                    <a:pt x="46939" y="1412722"/>
                  </a:lnTo>
                  <a:lnTo>
                    <a:pt x="46939" y="1410474"/>
                  </a:lnTo>
                  <a:lnTo>
                    <a:pt x="49225" y="1403743"/>
                  </a:lnTo>
                  <a:lnTo>
                    <a:pt x="51511" y="1394777"/>
                  </a:lnTo>
                  <a:lnTo>
                    <a:pt x="44780" y="1388084"/>
                  </a:lnTo>
                  <a:lnTo>
                    <a:pt x="42494" y="1385811"/>
                  </a:lnTo>
                  <a:lnTo>
                    <a:pt x="42494" y="1381328"/>
                  </a:lnTo>
                  <a:lnTo>
                    <a:pt x="44780" y="1374241"/>
                  </a:lnTo>
                  <a:lnTo>
                    <a:pt x="45542" y="1366748"/>
                  </a:lnTo>
                  <a:lnTo>
                    <a:pt x="45923" y="1359255"/>
                  </a:lnTo>
                  <a:lnTo>
                    <a:pt x="46939" y="1352169"/>
                  </a:lnTo>
                  <a:lnTo>
                    <a:pt x="46939" y="1336471"/>
                  </a:lnTo>
                  <a:lnTo>
                    <a:pt x="44780" y="1334236"/>
                  </a:lnTo>
                  <a:lnTo>
                    <a:pt x="42494" y="1333106"/>
                  </a:lnTo>
                  <a:lnTo>
                    <a:pt x="40208" y="1331988"/>
                  </a:lnTo>
                  <a:lnTo>
                    <a:pt x="42494" y="1331988"/>
                  </a:lnTo>
                  <a:lnTo>
                    <a:pt x="40208" y="1327505"/>
                  </a:lnTo>
                  <a:lnTo>
                    <a:pt x="42494" y="1327505"/>
                  </a:lnTo>
                  <a:lnTo>
                    <a:pt x="49225" y="1323022"/>
                  </a:lnTo>
                  <a:lnTo>
                    <a:pt x="49225" y="1307325"/>
                  </a:lnTo>
                  <a:lnTo>
                    <a:pt x="46939" y="1305077"/>
                  </a:lnTo>
                  <a:lnTo>
                    <a:pt x="44145" y="1299654"/>
                  </a:lnTo>
                  <a:lnTo>
                    <a:pt x="42240" y="1293583"/>
                  </a:lnTo>
                  <a:lnTo>
                    <a:pt x="41605" y="1287106"/>
                  </a:lnTo>
                  <a:lnTo>
                    <a:pt x="42494" y="1280414"/>
                  </a:lnTo>
                  <a:lnTo>
                    <a:pt x="42494" y="1275930"/>
                  </a:lnTo>
                  <a:lnTo>
                    <a:pt x="41605" y="1275029"/>
                  </a:lnTo>
                  <a:lnTo>
                    <a:pt x="40208" y="1273619"/>
                  </a:lnTo>
                  <a:lnTo>
                    <a:pt x="38049" y="1271447"/>
                  </a:lnTo>
                  <a:lnTo>
                    <a:pt x="35763" y="1271447"/>
                  </a:lnTo>
                  <a:lnTo>
                    <a:pt x="33604" y="1269263"/>
                  </a:lnTo>
                  <a:lnTo>
                    <a:pt x="33604" y="1388046"/>
                  </a:lnTo>
                  <a:lnTo>
                    <a:pt x="33604" y="1392529"/>
                  </a:lnTo>
                  <a:lnTo>
                    <a:pt x="31318" y="1392529"/>
                  </a:lnTo>
                  <a:lnTo>
                    <a:pt x="31318" y="1482229"/>
                  </a:lnTo>
                  <a:lnTo>
                    <a:pt x="29032" y="1484477"/>
                  </a:lnTo>
                  <a:lnTo>
                    <a:pt x="29032" y="1482229"/>
                  </a:lnTo>
                  <a:lnTo>
                    <a:pt x="31318" y="1482229"/>
                  </a:lnTo>
                  <a:lnTo>
                    <a:pt x="31318" y="1392529"/>
                  </a:lnTo>
                  <a:lnTo>
                    <a:pt x="29032" y="1390294"/>
                  </a:lnTo>
                  <a:lnTo>
                    <a:pt x="29032" y="1388046"/>
                  </a:lnTo>
                  <a:lnTo>
                    <a:pt x="33604" y="1388046"/>
                  </a:lnTo>
                  <a:lnTo>
                    <a:pt x="33604" y="1269263"/>
                  </a:lnTo>
                  <a:lnTo>
                    <a:pt x="31318" y="1266964"/>
                  </a:lnTo>
                  <a:lnTo>
                    <a:pt x="31318" y="1260233"/>
                  </a:lnTo>
                  <a:lnTo>
                    <a:pt x="40208" y="1260233"/>
                  </a:lnTo>
                  <a:lnTo>
                    <a:pt x="40208" y="1257985"/>
                  </a:lnTo>
                  <a:lnTo>
                    <a:pt x="35763" y="1253502"/>
                  </a:lnTo>
                  <a:lnTo>
                    <a:pt x="31318" y="1251267"/>
                  </a:lnTo>
                  <a:lnTo>
                    <a:pt x="29032" y="1249019"/>
                  </a:lnTo>
                  <a:lnTo>
                    <a:pt x="29032" y="1309560"/>
                  </a:lnTo>
                  <a:lnTo>
                    <a:pt x="29032" y="1311808"/>
                  </a:lnTo>
                  <a:lnTo>
                    <a:pt x="26873" y="1311808"/>
                  </a:lnTo>
                  <a:lnTo>
                    <a:pt x="26873" y="1479994"/>
                  </a:lnTo>
                  <a:lnTo>
                    <a:pt x="26873" y="1482229"/>
                  </a:lnTo>
                  <a:lnTo>
                    <a:pt x="24587" y="1482229"/>
                  </a:lnTo>
                  <a:lnTo>
                    <a:pt x="22301" y="1479994"/>
                  </a:lnTo>
                  <a:lnTo>
                    <a:pt x="22301" y="1477746"/>
                  </a:lnTo>
                  <a:lnTo>
                    <a:pt x="24587" y="1477746"/>
                  </a:lnTo>
                  <a:lnTo>
                    <a:pt x="24587" y="1479994"/>
                  </a:lnTo>
                  <a:lnTo>
                    <a:pt x="26873" y="1479994"/>
                  </a:lnTo>
                  <a:lnTo>
                    <a:pt x="26873" y="1311808"/>
                  </a:lnTo>
                  <a:lnTo>
                    <a:pt x="26873" y="1309560"/>
                  </a:lnTo>
                  <a:lnTo>
                    <a:pt x="29032" y="1309560"/>
                  </a:lnTo>
                  <a:lnTo>
                    <a:pt x="29032" y="1249019"/>
                  </a:lnTo>
                  <a:lnTo>
                    <a:pt x="26873" y="1249019"/>
                  </a:lnTo>
                  <a:lnTo>
                    <a:pt x="26873" y="1244536"/>
                  </a:lnTo>
                  <a:lnTo>
                    <a:pt x="29032" y="1244536"/>
                  </a:lnTo>
                  <a:lnTo>
                    <a:pt x="33604" y="1242288"/>
                  </a:lnTo>
                  <a:lnTo>
                    <a:pt x="35826" y="1242225"/>
                  </a:lnTo>
                  <a:lnTo>
                    <a:pt x="38049" y="1240053"/>
                  </a:lnTo>
                  <a:lnTo>
                    <a:pt x="40208" y="1240053"/>
                  </a:lnTo>
                  <a:lnTo>
                    <a:pt x="42494" y="1237805"/>
                  </a:lnTo>
                  <a:lnTo>
                    <a:pt x="42494" y="1226591"/>
                  </a:lnTo>
                  <a:lnTo>
                    <a:pt x="44780" y="1219873"/>
                  </a:lnTo>
                  <a:lnTo>
                    <a:pt x="44780" y="1206411"/>
                  </a:lnTo>
                  <a:lnTo>
                    <a:pt x="42494" y="1204175"/>
                  </a:lnTo>
                  <a:lnTo>
                    <a:pt x="38049" y="1201928"/>
                  </a:lnTo>
                  <a:lnTo>
                    <a:pt x="35763" y="1199692"/>
                  </a:lnTo>
                  <a:lnTo>
                    <a:pt x="38049" y="1195197"/>
                  </a:lnTo>
                  <a:lnTo>
                    <a:pt x="35763" y="1195197"/>
                  </a:lnTo>
                  <a:lnTo>
                    <a:pt x="35763" y="1192961"/>
                  </a:lnTo>
                  <a:lnTo>
                    <a:pt x="38049" y="1192961"/>
                  </a:lnTo>
                  <a:lnTo>
                    <a:pt x="40208" y="1188478"/>
                  </a:lnTo>
                  <a:lnTo>
                    <a:pt x="40208" y="1181747"/>
                  </a:lnTo>
                  <a:lnTo>
                    <a:pt x="38049" y="1177264"/>
                  </a:lnTo>
                  <a:lnTo>
                    <a:pt x="38049" y="1175016"/>
                  </a:lnTo>
                  <a:lnTo>
                    <a:pt x="35763" y="1175016"/>
                  </a:lnTo>
                  <a:lnTo>
                    <a:pt x="29032" y="1175016"/>
                  </a:lnTo>
                  <a:lnTo>
                    <a:pt x="29032" y="1219873"/>
                  </a:lnTo>
                  <a:lnTo>
                    <a:pt x="29032" y="1226591"/>
                  </a:lnTo>
                  <a:lnTo>
                    <a:pt x="24587" y="1226591"/>
                  </a:lnTo>
                  <a:lnTo>
                    <a:pt x="24587" y="1262481"/>
                  </a:lnTo>
                  <a:lnTo>
                    <a:pt x="22301" y="1264716"/>
                  </a:lnTo>
                  <a:lnTo>
                    <a:pt x="22301" y="1262481"/>
                  </a:lnTo>
                  <a:lnTo>
                    <a:pt x="20142" y="1262481"/>
                  </a:lnTo>
                  <a:lnTo>
                    <a:pt x="17856" y="1262481"/>
                  </a:lnTo>
                  <a:lnTo>
                    <a:pt x="20142" y="1260233"/>
                  </a:lnTo>
                  <a:lnTo>
                    <a:pt x="22301" y="1260233"/>
                  </a:lnTo>
                  <a:lnTo>
                    <a:pt x="22301" y="1262481"/>
                  </a:lnTo>
                  <a:lnTo>
                    <a:pt x="24587" y="1262481"/>
                  </a:lnTo>
                  <a:lnTo>
                    <a:pt x="24587" y="1226591"/>
                  </a:lnTo>
                  <a:lnTo>
                    <a:pt x="22301" y="1226591"/>
                  </a:lnTo>
                  <a:lnTo>
                    <a:pt x="22301" y="1224356"/>
                  </a:lnTo>
                  <a:lnTo>
                    <a:pt x="20142" y="1222108"/>
                  </a:lnTo>
                  <a:lnTo>
                    <a:pt x="20142" y="1219873"/>
                  </a:lnTo>
                  <a:lnTo>
                    <a:pt x="22301" y="1217625"/>
                  </a:lnTo>
                  <a:lnTo>
                    <a:pt x="22301" y="1215390"/>
                  </a:lnTo>
                  <a:lnTo>
                    <a:pt x="24587" y="1219873"/>
                  </a:lnTo>
                  <a:lnTo>
                    <a:pt x="24587" y="1217625"/>
                  </a:lnTo>
                  <a:lnTo>
                    <a:pt x="26873" y="1219873"/>
                  </a:lnTo>
                  <a:lnTo>
                    <a:pt x="29032" y="1219873"/>
                  </a:lnTo>
                  <a:lnTo>
                    <a:pt x="29032" y="1175016"/>
                  </a:lnTo>
                  <a:lnTo>
                    <a:pt x="13411" y="1175016"/>
                  </a:lnTo>
                  <a:lnTo>
                    <a:pt x="11125" y="1177264"/>
                  </a:lnTo>
                  <a:lnTo>
                    <a:pt x="13411" y="1179499"/>
                  </a:lnTo>
                  <a:lnTo>
                    <a:pt x="20142" y="1179499"/>
                  </a:lnTo>
                  <a:lnTo>
                    <a:pt x="20142" y="1181747"/>
                  </a:lnTo>
                  <a:lnTo>
                    <a:pt x="22301" y="1181747"/>
                  </a:lnTo>
                  <a:lnTo>
                    <a:pt x="24587" y="1183995"/>
                  </a:lnTo>
                  <a:lnTo>
                    <a:pt x="24587" y="1188478"/>
                  </a:lnTo>
                  <a:lnTo>
                    <a:pt x="22301" y="1188478"/>
                  </a:lnTo>
                  <a:lnTo>
                    <a:pt x="20142" y="1189570"/>
                  </a:lnTo>
                  <a:lnTo>
                    <a:pt x="17856" y="1190713"/>
                  </a:lnTo>
                  <a:lnTo>
                    <a:pt x="11125" y="1197444"/>
                  </a:lnTo>
                  <a:lnTo>
                    <a:pt x="13411" y="1201928"/>
                  </a:lnTo>
                  <a:lnTo>
                    <a:pt x="8839" y="1201928"/>
                  </a:lnTo>
                  <a:lnTo>
                    <a:pt x="2235" y="1208659"/>
                  </a:lnTo>
                  <a:lnTo>
                    <a:pt x="4394" y="1210894"/>
                  </a:lnTo>
                  <a:lnTo>
                    <a:pt x="8839" y="1219873"/>
                  </a:lnTo>
                  <a:lnTo>
                    <a:pt x="8839" y="1231087"/>
                  </a:lnTo>
                  <a:lnTo>
                    <a:pt x="11125" y="1233322"/>
                  </a:lnTo>
                  <a:lnTo>
                    <a:pt x="13411" y="1233322"/>
                  </a:lnTo>
                  <a:lnTo>
                    <a:pt x="13411" y="1235570"/>
                  </a:lnTo>
                  <a:lnTo>
                    <a:pt x="17856" y="1235570"/>
                  </a:lnTo>
                  <a:lnTo>
                    <a:pt x="17856" y="1240053"/>
                  </a:lnTo>
                  <a:lnTo>
                    <a:pt x="15570" y="1242352"/>
                  </a:lnTo>
                  <a:lnTo>
                    <a:pt x="13411" y="1244536"/>
                  </a:lnTo>
                  <a:lnTo>
                    <a:pt x="13411" y="1253502"/>
                  </a:lnTo>
                  <a:lnTo>
                    <a:pt x="11125" y="1255750"/>
                  </a:lnTo>
                  <a:lnTo>
                    <a:pt x="8839" y="1260233"/>
                  </a:lnTo>
                  <a:lnTo>
                    <a:pt x="8839" y="1264716"/>
                  </a:lnTo>
                  <a:lnTo>
                    <a:pt x="6680" y="1269199"/>
                  </a:lnTo>
                  <a:lnTo>
                    <a:pt x="4394" y="1275930"/>
                  </a:lnTo>
                  <a:lnTo>
                    <a:pt x="4394" y="1280414"/>
                  </a:lnTo>
                  <a:lnTo>
                    <a:pt x="13411" y="1280414"/>
                  </a:lnTo>
                  <a:lnTo>
                    <a:pt x="15570" y="1282661"/>
                  </a:lnTo>
                  <a:lnTo>
                    <a:pt x="15570" y="1287145"/>
                  </a:lnTo>
                  <a:lnTo>
                    <a:pt x="13411" y="1287145"/>
                  </a:lnTo>
                  <a:lnTo>
                    <a:pt x="13411" y="1289380"/>
                  </a:lnTo>
                  <a:lnTo>
                    <a:pt x="11125" y="1291628"/>
                  </a:lnTo>
                  <a:lnTo>
                    <a:pt x="11125" y="1293863"/>
                  </a:lnTo>
                  <a:lnTo>
                    <a:pt x="6680" y="1298359"/>
                  </a:lnTo>
                  <a:lnTo>
                    <a:pt x="6680" y="1302842"/>
                  </a:lnTo>
                  <a:lnTo>
                    <a:pt x="11125" y="1307325"/>
                  </a:lnTo>
                  <a:lnTo>
                    <a:pt x="13411" y="1307325"/>
                  </a:lnTo>
                  <a:lnTo>
                    <a:pt x="13411" y="1316291"/>
                  </a:lnTo>
                  <a:lnTo>
                    <a:pt x="8839" y="1320774"/>
                  </a:lnTo>
                  <a:lnTo>
                    <a:pt x="8839" y="1334236"/>
                  </a:lnTo>
                  <a:lnTo>
                    <a:pt x="13411" y="1343202"/>
                  </a:lnTo>
                  <a:lnTo>
                    <a:pt x="17856" y="1347685"/>
                  </a:lnTo>
                  <a:lnTo>
                    <a:pt x="14046" y="1351483"/>
                  </a:lnTo>
                  <a:lnTo>
                    <a:pt x="13411" y="1352105"/>
                  </a:lnTo>
                  <a:lnTo>
                    <a:pt x="8839" y="1356652"/>
                  </a:lnTo>
                  <a:lnTo>
                    <a:pt x="8839" y="1358900"/>
                  </a:lnTo>
                  <a:lnTo>
                    <a:pt x="11125" y="1363383"/>
                  </a:lnTo>
                  <a:lnTo>
                    <a:pt x="13411" y="1365631"/>
                  </a:lnTo>
                  <a:lnTo>
                    <a:pt x="6680" y="1372323"/>
                  </a:lnTo>
                  <a:lnTo>
                    <a:pt x="4394" y="1374597"/>
                  </a:lnTo>
                  <a:lnTo>
                    <a:pt x="4394" y="1376832"/>
                  </a:lnTo>
                  <a:lnTo>
                    <a:pt x="6680" y="1381328"/>
                  </a:lnTo>
                  <a:lnTo>
                    <a:pt x="4394" y="1388046"/>
                  </a:lnTo>
                  <a:lnTo>
                    <a:pt x="6680" y="1392529"/>
                  </a:lnTo>
                  <a:lnTo>
                    <a:pt x="8839" y="1399260"/>
                  </a:lnTo>
                  <a:lnTo>
                    <a:pt x="6680" y="1403743"/>
                  </a:lnTo>
                  <a:lnTo>
                    <a:pt x="6680" y="1412722"/>
                  </a:lnTo>
                  <a:lnTo>
                    <a:pt x="8839" y="1412722"/>
                  </a:lnTo>
                  <a:lnTo>
                    <a:pt x="8839" y="1417205"/>
                  </a:lnTo>
                  <a:lnTo>
                    <a:pt x="11125" y="1417205"/>
                  </a:lnTo>
                  <a:lnTo>
                    <a:pt x="11125" y="1419440"/>
                  </a:lnTo>
                  <a:lnTo>
                    <a:pt x="14046" y="1425816"/>
                  </a:lnTo>
                  <a:lnTo>
                    <a:pt x="13919" y="1431772"/>
                  </a:lnTo>
                  <a:lnTo>
                    <a:pt x="13411" y="1435176"/>
                  </a:lnTo>
                  <a:lnTo>
                    <a:pt x="13030" y="1437728"/>
                  </a:lnTo>
                  <a:lnTo>
                    <a:pt x="13411" y="1444117"/>
                  </a:lnTo>
                  <a:lnTo>
                    <a:pt x="13411" y="1446352"/>
                  </a:lnTo>
                  <a:lnTo>
                    <a:pt x="11125" y="1446352"/>
                  </a:lnTo>
                  <a:lnTo>
                    <a:pt x="8839" y="1447507"/>
                  </a:lnTo>
                  <a:lnTo>
                    <a:pt x="6680" y="1448600"/>
                  </a:lnTo>
                  <a:lnTo>
                    <a:pt x="6680" y="1464297"/>
                  </a:lnTo>
                  <a:lnTo>
                    <a:pt x="8839" y="1468780"/>
                  </a:lnTo>
                  <a:lnTo>
                    <a:pt x="8839" y="1473263"/>
                  </a:lnTo>
                  <a:lnTo>
                    <a:pt x="6680" y="1477746"/>
                  </a:lnTo>
                  <a:lnTo>
                    <a:pt x="4394" y="1479994"/>
                  </a:lnTo>
                  <a:lnTo>
                    <a:pt x="6680" y="1484477"/>
                  </a:lnTo>
                  <a:lnTo>
                    <a:pt x="6680" y="1491195"/>
                  </a:lnTo>
                  <a:lnTo>
                    <a:pt x="15570" y="1491195"/>
                  </a:lnTo>
                  <a:lnTo>
                    <a:pt x="17856" y="1493443"/>
                  </a:lnTo>
                  <a:lnTo>
                    <a:pt x="17856" y="1495691"/>
                  </a:lnTo>
                  <a:lnTo>
                    <a:pt x="15570" y="1495691"/>
                  </a:lnTo>
                  <a:lnTo>
                    <a:pt x="8839" y="1502410"/>
                  </a:lnTo>
                  <a:lnTo>
                    <a:pt x="8839" y="1511388"/>
                  </a:lnTo>
                  <a:lnTo>
                    <a:pt x="13411" y="1515872"/>
                  </a:lnTo>
                  <a:lnTo>
                    <a:pt x="13411" y="1524838"/>
                  </a:lnTo>
                  <a:lnTo>
                    <a:pt x="11125" y="1529321"/>
                  </a:lnTo>
                  <a:lnTo>
                    <a:pt x="13411" y="1533804"/>
                  </a:lnTo>
                  <a:lnTo>
                    <a:pt x="13411" y="1536052"/>
                  </a:lnTo>
                  <a:lnTo>
                    <a:pt x="15570" y="1538287"/>
                  </a:lnTo>
                  <a:lnTo>
                    <a:pt x="15570" y="1542783"/>
                  </a:lnTo>
                  <a:lnTo>
                    <a:pt x="17856" y="1542783"/>
                  </a:lnTo>
                  <a:lnTo>
                    <a:pt x="17856" y="1545018"/>
                  </a:lnTo>
                  <a:lnTo>
                    <a:pt x="15570" y="1545018"/>
                  </a:lnTo>
                  <a:lnTo>
                    <a:pt x="8839" y="1545018"/>
                  </a:lnTo>
                  <a:lnTo>
                    <a:pt x="8839" y="1560715"/>
                  </a:lnTo>
                  <a:lnTo>
                    <a:pt x="15570" y="1567446"/>
                  </a:lnTo>
                  <a:lnTo>
                    <a:pt x="13411" y="1571929"/>
                  </a:lnTo>
                  <a:lnTo>
                    <a:pt x="11125" y="1574165"/>
                  </a:lnTo>
                  <a:lnTo>
                    <a:pt x="11125" y="1585379"/>
                  </a:lnTo>
                  <a:lnTo>
                    <a:pt x="8839" y="1589862"/>
                  </a:lnTo>
                  <a:lnTo>
                    <a:pt x="6680" y="1596593"/>
                  </a:lnTo>
                  <a:lnTo>
                    <a:pt x="8839" y="1605559"/>
                  </a:lnTo>
                  <a:lnTo>
                    <a:pt x="6680" y="1612290"/>
                  </a:lnTo>
                  <a:lnTo>
                    <a:pt x="8839" y="1614538"/>
                  </a:lnTo>
                  <a:lnTo>
                    <a:pt x="8839" y="1616773"/>
                  </a:lnTo>
                  <a:lnTo>
                    <a:pt x="13411" y="1623504"/>
                  </a:lnTo>
                  <a:lnTo>
                    <a:pt x="13411" y="1666113"/>
                  </a:lnTo>
                  <a:lnTo>
                    <a:pt x="15570" y="1670596"/>
                  </a:lnTo>
                  <a:lnTo>
                    <a:pt x="20142" y="1675079"/>
                  </a:lnTo>
                  <a:lnTo>
                    <a:pt x="20142" y="1681810"/>
                  </a:lnTo>
                  <a:lnTo>
                    <a:pt x="11125" y="1695259"/>
                  </a:lnTo>
                  <a:lnTo>
                    <a:pt x="13411" y="1701990"/>
                  </a:lnTo>
                  <a:lnTo>
                    <a:pt x="13411" y="1710956"/>
                  </a:lnTo>
                  <a:lnTo>
                    <a:pt x="15570" y="1710956"/>
                  </a:lnTo>
                  <a:lnTo>
                    <a:pt x="20142" y="1715439"/>
                  </a:lnTo>
                  <a:lnTo>
                    <a:pt x="20142" y="1717687"/>
                  </a:lnTo>
                  <a:lnTo>
                    <a:pt x="17856" y="1719922"/>
                  </a:lnTo>
                  <a:lnTo>
                    <a:pt x="20142" y="1724418"/>
                  </a:lnTo>
                  <a:lnTo>
                    <a:pt x="17856" y="1726653"/>
                  </a:lnTo>
                  <a:lnTo>
                    <a:pt x="15570" y="1726653"/>
                  </a:lnTo>
                  <a:lnTo>
                    <a:pt x="13411" y="1728901"/>
                  </a:lnTo>
                  <a:lnTo>
                    <a:pt x="13411" y="1737868"/>
                  </a:lnTo>
                  <a:lnTo>
                    <a:pt x="17856" y="1742351"/>
                  </a:lnTo>
                  <a:lnTo>
                    <a:pt x="11125" y="1749082"/>
                  </a:lnTo>
                  <a:lnTo>
                    <a:pt x="11125" y="1751317"/>
                  </a:lnTo>
                  <a:lnTo>
                    <a:pt x="13411" y="1755813"/>
                  </a:lnTo>
                  <a:lnTo>
                    <a:pt x="17856" y="1758048"/>
                  </a:lnTo>
                  <a:lnTo>
                    <a:pt x="17856" y="1762531"/>
                  </a:lnTo>
                  <a:lnTo>
                    <a:pt x="15570" y="1767014"/>
                  </a:lnTo>
                  <a:lnTo>
                    <a:pt x="13411" y="1767014"/>
                  </a:lnTo>
                  <a:lnTo>
                    <a:pt x="13411" y="1773745"/>
                  </a:lnTo>
                  <a:lnTo>
                    <a:pt x="17856" y="1778228"/>
                  </a:lnTo>
                  <a:lnTo>
                    <a:pt x="20142" y="1778228"/>
                  </a:lnTo>
                  <a:lnTo>
                    <a:pt x="24587" y="1782711"/>
                  </a:lnTo>
                  <a:lnTo>
                    <a:pt x="24587" y="1784959"/>
                  </a:lnTo>
                  <a:lnTo>
                    <a:pt x="17856" y="1791690"/>
                  </a:lnTo>
                  <a:lnTo>
                    <a:pt x="15570" y="1796173"/>
                  </a:lnTo>
                  <a:lnTo>
                    <a:pt x="17856" y="1798408"/>
                  </a:lnTo>
                  <a:lnTo>
                    <a:pt x="17856" y="1811870"/>
                  </a:lnTo>
                  <a:lnTo>
                    <a:pt x="13411" y="1818589"/>
                  </a:lnTo>
                  <a:lnTo>
                    <a:pt x="15570" y="1825320"/>
                  </a:lnTo>
                  <a:lnTo>
                    <a:pt x="15570" y="1829803"/>
                  </a:lnTo>
                  <a:lnTo>
                    <a:pt x="17856" y="1838782"/>
                  </a:lnTo>
                  <a:lnTo>
                    <a:pt x="17856" y="1861197"/>
                  </a:lnTo>
                  <a:lnTo>
                    <a:pt x="20142" y="1867928"/>
                  </a:lnTo>
                  <a:lnTo>
                    <a:pt x="22301" y="1872411"/>
                  </a:lnTo>
                  <a:lnTo>
                    <a:pt x="24587" y="1874659"/>
                  </a:lnTo>
                  <a:lnTo>
                    <a:pt x="24587" y="1876894"/>
                  </a:lnTo>
                  <a:lnTo>
                    <a:pt x="26873" y="1879142"/>
                  </a:lnTo>
                  <a:lnTo>
                    <a:pt x="26873" y="1885861"/>
                  </a:lnTo>
                  <a:lnTo>
                    <a:pt x="24587" y="1888109"/>
                  </a:lnTo>
                  <a:lnTo>
                    <a:pt x="22301" y="1892592"/>
                  </a:lnTo>
                  <a:lnTo>
                    <a:pt x="22301" y="1899323"/>
                  </a:lnTo>
                  <a:lnTo>
                    <a:pt x="29032" y="1906054"/>
                  </a:lnTo>
                  <a:lnTo>
                    <a:pt x="29032" y="1912772"/>
                  </a:lnTo>
                  <a:lnTo>
                    <a:pt x="24587" y="1917255"/>
                  </a:lnTo>
                  <a:lnTo>
                    <a:pt x="22301" y="1923986"/>
                  </a:lnTo>
                  <a:lnTo>
                    <a:pt x="22301" y="1928469"/>
                  </a:lnTo>
                  <a:lnTo>
                    <a:pt x="20142" y="1935200"/>
                  </a:lnTo>
                  <a:lnTo>
                    <a:pt x="22301" y="1941931"/>
                  </a:lnTo>
                  <a:lnTo>
                    <a:pt x="22301" y="1950897"/>
                  </a:lnTo>
                  <a:lnTo>
                    <a:pt x="29032" y="1950897"/>
                  </a:lnTo>
                  <a:lnTo>
                    <a:pt x="29032" y="1948649"/>
                  </a:lnTo>
                  <a:lnTo>
                    <a:pt x="35763" y="1948649"/>
                  </a:lnTo>
                  <a:lnTo>
                    <a:pt x="35763" y="1950897"/>
                  </a:lnTo>
                  <a:lnTo>
                    <a:pt x="31318" y="1959864"/>
                  </a:lnTo>
                  <a:lnTo>
                    <a:pt x="33604" y="1966595"/>
                  </a:lnTo>
                  <a:lnTo>
                    <a:pt x="35763" y="1968830"/>
                  </a:lnTo>
                  <a:lnTo>
                    <a:pt x="33604" y="1971001"/>
                  </a:lnTo>
                  <a:lnTo>
                    <a:pt x="24587" y="1980044"/>
                  </a:lnTo>
                  <a:lnTo>
                    <a:pt x="24587" y="1986775"/>
                  </a:lnTo>
                  <a:lnTo>
                    <a:pt x="29032" y="1993506"/>
                  </a:lnTo>
                  <a:lnTo>
                    <a:pt x="31318" y="1995741"/>
                  </a:lnTo>
                  <a:lnTo>
                    <a:pt x="31318" y="2004720"/>
                  </a:lnTo>
                  <a:lnTo>
                    <a:pt x="26873" y="2013686"/>
                  </a:lnTo>
                  <a:lnTo>
                    <a:pt x="24587" y="2015921"/>
                  </a:lnTo>
                  <a:lnTo>
                    <a:pt x="24587" y="2020417"/>
                  </a:lnTo>
                  <a:lnTo>
                    <a:pt x="26873" y="2024900"/>
                  </a:lnTo>
                  <a:lnTo>
                    <a:pt x="24587" y="2031619"/>
                  </a:lnTo>
                  <a:lnTo>
                    <a:pt x="24587" y="2042833"/>
                  </a:lnTo>
                  <a:lnTo>
                    <a:pt x="26873" y="2045081"/>
                  </a:lnTo>
                  <a:lnTo>
                    <a:pt x="31318" y="2051812"/>
                  </a:lnTo>
                  <a:lnTo>
                    <a:pt x="31318" y="2069744"/>
                  </a:lnTo>
                  <a:lnTo>
                    <a:pt x="33604" y="2071992"/>
                  </a:lnTo>
                  <a:lnTo>
                    <a:pt x="38049" y="2074227"/>
                  </a:lnTo>
                  <a:lnTo>
                    <a:pt x="35763" y="2076475"/>
                  </a:lnTo>
                  <a:lnTo>
                    <a:pt x="35763" y="2078710"/>
                  </a:lnTo>
                  <a:lnTo>
                    <a:pt x="29032" y="2076475"/>
                  </a:lnTo>
                  <a:lnTo>
                    <a:pt x="26873" y="2075751"/>
                  </a:lnTo>
                  <a:lnTo>
                    <a:pt x="26873" y="2076475"/>
                  </a:lnTo>
                  <a:lnTo>
                    <a:pt x="22301" y="2080958"/>
                  </a:lnTo>
                  <a:lnTo>
                    <a:pt x="20142" y="2085441"/>
                  </a:lnTo>
                  <a:lnTo>
                    <a:pt x="17856" y="2086559"/>
                  </a:lnTo>
                  <a:lnTo>
                    <a:pt x="15570" y="2087689"/>
                  </a:lnTo>
                  <a:lnTo>
                    <a:pt x="8839" y="2089924"/>
                  </a:lnTo>
                  <a:lnTo>
                    <a:pt x="8839" y="2107869"/>
                  </a:lnTo>
                  <a:lnTo>
                    <a:pt x="11125" y="2112353"/>
                  </a:lnTo>
                  <a:lnTo>
                    <a:pt x="15570" y="2116836"/>
                  </a:lnTo>
                  <a:lnTo>
                    <a:pt x="17856" y="2116836"/>
                  </a:lnTo>
                  <a:lnTo>
                    <a:pt x="17856" y="2119084"/>
                  </a:lnTo>
                  <a:lnTo>
                    <a:pt x="15570" y="2121319"/>
                  </a:lnTo>
                  <a:lnTo>
                    <a:pt x="8839" y="2121319"/>
                  </a:lnTo>
                  <a:lnTo>
                    <a:pt x="8839" y="2123567"/>
                  </a:lnTo>
                  <a:lnTo>
                    <a:pt x="6680" y="2125802"/>
                  </a:lnTo>
                  <a:lnTo>
                    <a:pt x="11125" y="2130285"/>
                  </a:lnTo>
                  <a:lnTo>
                    <a:pt x="13411" y="2130285"/>
                  </a:lnTo>
                  <a:lnTo>
                    <a:pt x="13411" y="2150478"/>
                  </a:lnTo>
                  <a:lnTo>
                    <a:pt x="17856" y="2152713"/>
                  </a:lnTo>
                  <a:lnTo>
                    <a:pt x="20142" y="2152713"/>
                  </a:lnTo>
                  <a:lnTo>
                    <a:pt x="22301" y="2154961"/>
                  </a:lnTo>
                  <a:lnTo>
                    <a:pt x="26873" y="2154961"/>
                  </a:lnTo>
                  <a:lnTo>
                    <a:pt x="29032" y="2159444"/>
                  </a:lnTo>
                  <a:lnTo>
                    <a:pt x="26873" y="2161679"/>
                  </a:lnTo>
                  <a:lnTo>
                    <a:pt x="26873" y="2163927"/>
                  </a:lnTo>
                  <a:lnTo>
                    <a:pt x="20142" y="2163927"/>
                  </a:lnTo>
                  <a:lnTo>
                    <a:pt x="17856" y="2163927"/>
                  </a:lnTo>
                  <a:lnTo>
                    <a:pt x="15570" y="2163927"/>
                  </a:lnTo>
                  <a:lnTo>
                    <a:pt x="13411" y="2166175"/>
                  </a:lnTo>
                  <a:lnTo>
                    <a:pt x="13411" y="2170658"/>
                  </a:lnTo>
                  <a:lnTo>
                    <a:pt x="11125" y="2172893"/>
                  </a:lnTo>
                  <a:lnTo>
                    <a:pt x="11125" y="2177377"/>
                  </a:lnTo>
                  <a:lnTo>
                    <a:pt x="17856" y="2184108"/>
                  </a:lnTo>
                  <a:lnTo>
                    <a:pt x="15570" y="2188591"/>
                  </a:lnTo>
                  <a:lnTo>
                    <a:pt x="15570" y="2193074"/>
                  </a:lnTo>
                  <a:lnTo>
                    <a:pt x="14046" y="2199805"/>
                  </a:lnTo>
                  <a:lnTo>
                    <a:pt x="13157" y="2206536"/>
                  </a:lnTo>
                  <a:lnTo>
                    <a:pt x="13411" y="2213254"/>
                  </a:lnTo>
                  <a:lnTo>
                    <a:pt x="15570" y="2219985"/>
                  </a:lnTo>
                  <a:lnTo>
                    <a:pt x="15570" y="2224468"/>
                  </a:lnTo>
                  <a:lnTo>
                    <a:pt x="13411" y="2226716"/>
                  </a:lnTo>
                  <a:lnTo>
                    <a:pt x="13411" y="2228951"/>
                  </a:lnTo>
                  <a:lnTo>
                    <a:pt x="15570" y="2233447"/>
                  </a:lnTo>
                  <a:lnTo>
                    <a:pt x="15570" y="2237930"/>
                  </a:lnTo>
                  <a:lnTo>
                    <a:pt x="17856" y="2242413"/>
                  </a:lnTo>
                  <a:lnTo>
                    <a:pt x="20142" y="2244648"/>
                  </a:lnTo>
                  <a:lnTo>
                    <a:pt x="17856" y="2249144"/>
                  </a:lnTo>
                  <a:lnTo>
                    <a:pt x="17856" y="2255863"/>
                  </a:lnTo>
                  <a:lnTo>
                    <a:pt x="15570" y="2258110"/>
                  </a:lnTo>
                  <a:lnTo>
                    <a:pt x="15570" y="2267077"/>
                  </a:lnTo>
                  <a:lnTo>
                    <a:pt x="20142" y="2267077"/>
                  </a:lnTo>
                  <a:lnTo>
                    <a:pt x="22301" y="2264841"/>
                  </a:lnTo>
                  <a:lnTo>
                    <a:pt x="26873" y="2262594"/>
                  </a:lnTo>
                  <a:lnTo>
                    <a:pt x="29032" y="2260346"/>
                  </a:lnTo>
                  <a:lnTo>
                    <a:pt x="29032" y="2280526"/>
                  </a:lnTo>
                  <a:lnTo>
                    <a:pt x="31318" y="2278291"/>
                  </a:lnTo>
                  <a:lnTo>
                    <a:pt x="35826" y="2278316"/>
                  </a:lnTo>
                  <a:lnTo>
                    <a:pt x="40208" y="2280526"/>
                  </a:lnTo>
                  <a:lnTo>
                    <a:pt x="40208" y="2285022"/>
                  </a:lnTo>
                  <a:lnTo>
                    <a:pt x="35826" y="2289441"/>
                  </a:lnTo>
                  <a:lnTo>
                    <a:pt x="33604" y="2289505"/>
                  </a:lnTo>
                  <a:lnTo>
                    <a:pt x="31318" y="2291740"/>
                  </a:lnTo>
                  <a:lnTo>
                    <a:pt x="29032" y="2291740"/>
                  </a:lnTo>
                  <a:lnTo>
                    <a:pt x="24587" y="2293988"/>
                  </a:lnTo>
                  <a:lnTo>
                    <a:pt x="22301" y="2293988"/>
                  </a:lnTo>
                  <a:lnTo>
                    <a:pt x="17856" y="2298471"/>
                  </a:lnTo>
                  <a:lnTo>
                    <a:pt x="17856" y="2316416"/>
                  </a:lnTo>
                  <a:lnTo>
                    <a:pt x="20142" y="2320899"/>
                  </a:lnTo>
                  <a:lnTo>
                    <a:pt x="22301" y="2327618"/>
                  </a:lnTo>
                  <a:lnTo>
                    <a:pt x="22301" y="2334349"/>
                  </a:lnTo>
                  <a:lnTo>
                    <a:pt x="20142" y="2338832"/>
                  </a:lnTo>
                  <a:lnTo>
                    <a:pt x="20142" y="2341080"/>
                  </a:lnTo>
                  <a:lnTo>
                    <a:pt x="24587" y="2345563"/>
                  </a:lnTo>
                  <a:lnTo>
                    <a:pt x="26873" y="2350046"/>
                  </a:lnTo>
                  <a:lnTo>
                    <a:pt x="24587" y="2354529"/>
                  </a:lnTo>
                  <a:lnTo>
                    <a:pt x="24587" y="2359012"/>
                  </a:lnTo>
                  <a:lnTo>
                    <a:pt x="22301" y="2363508"/>
                  </a:lnTo>
                  <a:lnTo>
                    <a:pt x="22301" y="2372474"/>
                  </a:lnTo>
                  <a:lnTo>
                    <a:pt x="17856" y="2376957"/>
                  </a:lnTo>
                  <a:lnTo>
                    <a:pt x="17856" y="2381440"/>
                  </a:lnTo>
                  <a:lnTo>
                    <a:pt x="15570" y="2385923"/>
                  </a:lnTo>
                  <a:lnTo>
                    <a:pt x="15570" y="2390406"/>
                  </a:lnTo>
                  <a:lnTo>
                    <a:pt x="17856" y="2394889"/>
                  </a:lnTo>
                  <a:lnTo>
                    <a:pt x="20142" y="2401620"/>
                  </a:lnTo>
                  <a:lnTo>
                    <a:pt x="20142" y="2406104"/>
                  </a:lnTo>
                  <a:lnTo>
                    <a:pt x="22301" y="2410587"/>
                  </a:lnTo>
                  <a:lnTo>
                    <a:pt x="22301" y="2415082"/>
                  </a:lnTo>
                  <a:lnTo>
                    <a:pt x="26873" y="2419566"/>
                  </a:lnTo>
                  <a:lnTo>
                    <a:pt x="26873" y="2426284"/>
                  </a:lnTo>
                  <a:lnTo>
                    <a:pt x="26873" y="2428532"/>
                  </a:lnTo>
                  <a:lnTo>
                    <a:pt x="24587" y="2428532"/>
                  </a:lnTo>
                  <a:lnTo>
                    <a:pt x="20142" y="2433015"/>
                  </a:lnTo>
                  <a:lnTo>
                    <a:pt x="24587" y="2435263"/>
                  </a:lnTo>
                  <a:lnTo>
                    <a:pt x="26873" y="2435263"/>
                  </a:lnTo>
                  <a:lnTo>
                    <a:pt x="33604" y="2441981"/>
                  </a:lnTo>
                  <a:lnTo>
                    <a:pt x="33604" y="2444229"/>
                  </a:lnTo>
                  <a:lnTo>
                    <a:pt x="31318" y="2446477"/>
                  </a:lnTo>
                  <a:lnTo>
                    <a:pt x="31318" y="2448712"/>
                  </a:lnTo>
                  <a:lnTo>
                    <a:pt x="29032" y="2448712"/>
                  </a:lnTo>
                  <a:lnTo>
                    <a:pt x="29032" y="2450960"/>
                  </a:lnTo>
                  <a:lnTo>
                    <a:pt x="31318" y="2455443"/>
                  </a:lnTo>
                  <a:lnTo>
                    <a:pt x="29032" y="2457678"/>
                  </a:lnTo>
                  <a:lnTo>
                    <a:pt x="26873" y="2462174"/>
                  </a:lnTo>
                  <a:lnTo>
                    <a:pt x="22301" y="2468892"/>
                  </a:lnTo>
                  <a:lnTo>
                    <a:pt x="20142" y="2475623"/>
                  </a:lnTo>
                  <a:lnTo>
                    <a:pt x="26873" y="2489073"/>
                  </a:lnTo>
                  <a:lnTo>
                    <a:pt x="26873" y="2495804"/>
                  </a:lnTo>
                  <a:lnTo>
                    <a:pt x="22301" y="2504770"/>
                  </a:lnTo>
                  <a:lnTo>
                    <a:pt x="22301" y="2509253"/>
                  </a:lnTo>
                  <a:lnTo>
                    <a:pt x="29032" y="2515984"/>
                  </a:lnTo>
                  <a:lnTo>
                    <a:pt x="29032" y="2520467"/>
                  </a:lnTo>
                  <a:lnTo>
                    <a:pt x="26873" y="2522715"/>
                  </a:lnTo>
                  <a:lnTo>
                    <a:pt x="26873" y="2531681"/>
                  </a:lnTo>
                  <a:lnTo>
                    <a:pt x="31318" y="2540647"/>
                  </a:lnTo>
                  <a:lnTo>
                    <a:pt x="31318" y="2542895"/>
                  </a:lnTo>
                  <a:lnTo>
                    <a:pt x="33604" y="2542895"/>
                  </a:lnTo>
                  <a:lnTo>
                    <a:pt x="33604" y="2545143"/>
                  </a:lnTo>
                  <a:lnTo>
                    <a:pt x="31318" y="2545143"/>
                  </a:lnTo>
                  <a:lnTo>
                    <a:pt x="29032" y="2547378"/>
                  </a:lnTo>
                  <a:lnTo>
                    <a:pt x="29032" y="2554109"/>
                  </a:lnTo>
                  <a:lnTo>
                    <a:pt x="24587" y="2567559"/>
                  </a:lnTo>
                  <a:lnTo>
                    <a:pt x="24587" y="2572042"/>
                  </a:lnTo>
                  <a:lnTo>
                    <a:pt x="26873" y="2572042"/>
                  </a:lnTo>
                  <a:lnTo>
                    <a:pt x="26873" y="2576525"/>
                  </a:lnTo>
                  <a:lnTo>
                    <a:pt x="29032" y="2576525"/>
                  </a:lnTo>
                  <a:lnTo>
                    <a:pt x="33604" y="2581021"/>
                  </a:lnTo>
                  <a:lnTo>
                    <a:pt x="33604" y="2585504"/>
                  </a:lnTo>
                  <a:lnTo>
                    <a:pt x="31318" y="2587739"/>
                  </a:lnTo>
                  <a:lnTo>
                    <a:pt x="31318" y="2589987"/>
                  </a:lnTo>
                  <a:lnTo>
                    <a:pt x="29032" y="2589987"/>
                  </a:lnTo>
                  <a:lnTo>
                    <a:pt x="29032" y="2596718"/>
                  </a:lnTo>
                  <a:lnTo>
                    <a:pt x="35763" y="2610167"/>
                  </a:lnTo>
                  <a:lnTo>
                    <a:pt x="35763" y="2612415"/>
                  </a:lnTo>
                  <a:lnTo>
                    <a:pt x="33604" y="2616898"/>
                  </a:lnTo>
                  <a:lnTo>
                    <a:pt x="35763" y="2619133"/>
                  </a:lnTo>
                  <a:lnTo>
                    <a:pt x="35763" y="2623616"/>
                  </a:lnTo>
                  <a:lnTo>
                    <a:pt x="38049" y="2623616"/>
                  </a:lnTo>
                  <a:lnTo>
                    <a:pt x="38049" y="2625864"/>
                  </a:lnTo>
                  <a:lnTo>
                    <a:pt x="35763" y="2627020"/>
                  </a:lnTo>
                  <a:lnTo>
                    <a:pt x="33604" y="2628112"/>
                  </a:lnTo>
                  <a:lnTo>
                    <a:pt x="31318" y="2630347"/>
                  </a:lnTo>
                  <a:lnTo>
                    <a:pt x="31318" y="2639314"/>
                  </a:lnTo>
                  <a:lnTo>
                    <a:pt x="29032" y="2646045"/>
                  </a:lnTo>
                  <a:lnTo>
                    <a:pt x="33604" y="2648293"/>
                  </a:lnTo>
                  <a:lnTo>
                    <a:pt x="35763" y="2650528"/>
                  </a:lnTo>
                  <a:lnTo>
                    <a:pt x="35763" y="2652776"/>
                  </a:lnTo>
                  <a:lnTo>
                    <a:pt x="31318" y="2659507"/>
                  </a:lnTo>
                  <a:lnTo>
                    <a:pt x="31318" y="2668473"/>
                  </a:lnTo>
                  <a:lnTo>
                    <a:pt x="33604" y="2675191"/>
                  </a:lnTo>
                  <a:lnTo>
                    <a:pt x="33604" y="2677439"/>
                  </a:lnTo>
                  <a:lnTo>
                    <a:pt x="35763" y="2679687"/>
                  </a:lnTo>
                  <a:lnTo>
                    <a:pt x="38049" y="2679687"/>
                  </a:lnTo>
                  <a:lnTo>
                    <a:pt x="40208" y="2681922"/>
                  </a:lnTo>
                  <a:lnTo>
                    <a:pt x="44780" y="2681922"/>
                  </a:lnTo>
                  <a:lnTo>
                    <a:pt x="44780" y="2684170"/>
                  </a:lnTo>
                  <a:lnTo>
                    <a:pt x="42494" y="2686405"/>
                  </a:lnTo>
                  <a:lnTo>
                    <a:pt x="38049" y="2686405"/>
                  </a:lnTo>
                  <a:lnTo>
                    <a:pt x="35763" y="2688653"/>
                  </a:lnTo>
                  <a:lnTo>
                    <a:pt x="31318" y="2690888"/>
                  </a:lnTo>
                  <a:lnTo>
                    <a:pt x="29032" y="2695384"/>
                  </a:lnTo>
                  <a:lnTo>
                    <a:pt x="29032" y="2704350"/>
                  </a:lnTo>
                  <a:lnTo>
                    <a:pt x="33604" y="2704350"/>
                  </a:lnTo>
                  <a:lnTo>
                    <a:pt x="35763" y="2702102"/>
                  </a:lnTo>
                  <a:lnTo>
                    <a:pt x="35763" y="2697619"/>
                  </a:lnTo>
                  <a:lnTo>
                    <a:pt x="38049" y="2693136"/>
                  </a:lnTo>
                  <a:lnTo>
                    <a:pt x="40208" y="2690888"/>
                  </a:lnTo>
                  <a:lnTo>
                    <a:pt x="44780" y="2690888"/>
                  </a:lnTo>
                  <a:lnTo>
                    <a:pt x="49225" y="2695384"/>
                  </a:lnTo>
                  <a:lnTo>
                    <a:pt x="49225" y="2706586"/>
                  </a:lnTo>
                  <a:lnTo>
                    <a:pt x="46939" y="2708833"/>
                  </a:lnTo>
                  <a:lnTo>
                    <a:pt x="44780" y="2713317"/>
                  </a:lnTo>
                  <a:lnTo>
                    <a:pt x="46939" y="2715564"/>
                  </a:lnTo>
                  <a:lnTo>
                    <a:pt x="46939" y="2717800"/>
                  </a:lnTo>
                  <a:lnTo>
                    <a:pt x="44780" y="2720048"/>
                  </a:lnTo>
                  <a:lnTo>
                    <a:pt x="42494" y="2724531"/>
                  </a:lnTo>
                  <a:lnTo>
                    <a:pt x="44780" y="2731262"/>
                  </a:lnTo>
                  <a:lnTo>
                    <a:pt x="40208" y="2735745"/>
                  </a:lnTo>
                  <a:lnTo>
                    <a:pt x="39319" y="2743797"/>
                  </a:lnTo>
                  <a:lnTo>
                    <a:pt x="37414" y="2751442"/>
                  </a:lnTo>
                  <a:lnTo>
                    <a:pt x="36525" y="2759075"/>
                  </a:lnTo>
                  <a:lnTo>
                    <a:pt x="38049" y="2767139"/>
                  </a:lnTo>
                  <a:lnTo>
                    <a:pt x="38049" y="2782836"/>
                  </a:lnTo>
                  <a:lnTo>
                    <a:pt x="44780" y="2796286"/>
                  </a:lnTo>
                  <a:lnTo>
                    <a:pt x="42494" y="2803017"/>
                  </a:lnTo>
                  <a:lnTo>
                    <a:pt x="35763" y="2807500"/>
                  </a:lnTo>
                  <a:lnTo>
                    <a:pt x="35763" y="2809748"/>
                  </a:lnTo>
                  <a:lnTo>
                    <a:pt x="33604" y="2811983"/>
                  </a:lnTo>
                  <a:lnTo>
                    <a:pt x="35763" y="2816466"/>
                  </a:lnTo>
                  <a:lnTo>
                    <a:pt x="38049" y="2818714"/>
                  </a:lnTo>
                  <a:lnTo>
                    <a:pt x="38049" y="2820949"/>
                  </a:lnTo>
                  <a:lnTo>
                    <a:pt x="40208" y="2820949"/>
                  </a:lnTo>
                  <a:lnTo>
                    <a:pt x="44780" y="2818714"/>
                  </a:lnTo>
                  <a:lnTo>
                    <a:pt x="46939" y="2816466"/>
                  </a:lnTo>
                  <a:lnTo>
                    <a:pt x="51511" y="2816466"/>
                  </a:lnTo>
                  <a:lnTo>
                    <a:pt x="53670" y="2811983"/>
                  </a:lnTo>
                  <a:lnTo>
                    <a:pt x="58242" y="2807500"/>
                  </a:lnTo>
                  <a:lnTo>
                    <a:pt x="60401" y="2807500"/>
                  </a:lnTo>
                  <a:lnTo>
                    <a:pt x="62687" y="2805252"/>
                  </a:lnTo>
                  <a:lnTo>
                    <a:pt x="64973" y="2805252"/>
                  </a:lnTo>
                  <a:lnTo>
                    <a:pt x="67132" y="2803017"/>
                  </a:lnTo>
                  <a:lnTo>
                    <a:pt x="56781" y="2800934"/>
                  </a:lnTo>
                  <a:lnTo>
                    <a:pt x="60401" y="2791803"/>
                  </a:lnTo>
                  <a:lnTo>
                    <a:pt x="64973" y="2778353"/>
                  </a:lnTo>
                  <a:lnTo>
                    <a:pt x="69418" y="2773857"/>
                  </a:lnTo>
                  <a:lnTo>
                    <a:pt x="69418" y="2767139"/>
                  </a:lnTo>
                  <a:close/>
                </a:path>
                <a:path w="201929" h="9835515" extrusionOk="0">
                  <a:moveTo>
                    <a:pt x="69418" y="2762656"/>
                  </a:moveTo>
                  <a:lnTo>
                    <a:pt x="66052" y="2762656"/>
                  </a:lnTo>
                  <a:lnTo>
                    <a:pt x="67132" y="2764891"/>
                  </a:lnTo>
                  <a:lnTo>
                    <a:pt x="69418" y="2762656"/>
                  </a:lnTo>
                  <a:close/>
                </a:path>
                <a:path w="201929" h="9835515" extrusionOk="0">
                  <a:moveTo>
                    <a:pt x="82804" y="3397250"/>
                  </a:moveTo>
                  <a:lnTo>
                    <a:pt x="80645" y="3392767"/>
                  </a:lnTo>
                  <a:lnTo>
                    <a:pt x="78359" y="3392767"/>
                  </a:lnTo>
                  <a:lnTo>
                    <a:pt x="78359" y="3397250"/>
                  </a:lnTo>
                  <a:lnTo>
                    <a:pt x="82804" y="3397250"/>
                  </a:lnTo>
                  <a:close/>
                </a:path>
                <a:path w="201929" h="9835515" extrusionOk="0">
                  <a:moveTo>
                    <a:pt x="87376" y="3630472"/>
                  </a:moveTo>
                  <a:lnTo>
                    <a:pt x="82804" y="3628225"/>
                  </a:lnTo>
                  <a:lnTo>
                    <a:pt x="80645" y="3630472"/>
                  </a:lnTo>
                  <a:lnTo>
                    <a:pt x="87376" y="3630472"/>
                  </a:lnTo>
                  <a:close/>
                </a:path>
                <a:path w="201929" h="9835515" extrusionOk="0">
                  <a:moveTo>
                    <a:pt x="89649" y="2829928"/>
                  </a:moveTo>
                  <a:lnTo>
                    <a:pt x="85166" y="2825445"/>
                  </a:lnTo>
                  <a:lnTo>
                    <a:pt x="82918" y="2825445"/>
                  </a:lnTo>
                  <a:lnTo>
                    <a:pt x="82918" y="2832163"/>
                  </a:lnTo>
                  <a:lnTo>
                    <a:pt x="78435" y="2834411"/>
                  </a:lnTo>
                  <a:lnTo>
                    <a:pt x="76200" y="2836646"/>
                  </a:lnTo>
                  <a:lnTo>
                    <a:pt x="73952" y="2838894"/>
                  </a:lnTo>
                  <a:lnTo>
                    <a:pt x="71716" y="2838894"/>
                  </a:lnTo>
                  <a:lnTo>
                    <a:pt x="66116" y="2833293"/>
                  </a:lnTo>
                  <a:lnTo>
                    <a:pt x="64985" y="2832163"/>
                  </a:lnTo>
                  <a:lnTo>
                    <a:pt x="60502" y="2832163"/>
                  </a:lnTo>
                  <a:lnTo>
                    <a:pt x="58267" y="2836646"/>
                  </a:lnTo>
                  <a:lnTo>
                    <a:pt x="56032" y="2836646"/>
                  </a:lnTo>
                  <a:lnTo>
                    <a:pt x="56032" y="2843377"/>
                  </a:lnTo>
                  <a:lnTo>
                    <a:pt x="58267" y="2843377"/>
                  </a:lnTo>
                  <a:lnTo>
                    <a:pt x="58267" y="2845625"/>
                  </a:lnTo>
                  <a:lnTo>
                    <a:pt x="60502" y="2845625"/>
                  </a:lnTo>
                  <a:lnTo>
                    <a:pt x="60502" y="2847860"/>
                  </a:lnTo>
                  <a:lnTo>
                    <a:pt x="58267" y="2854591"/>
                  </a:lnTo>
                  <a:lnTo>
                    <a:pt x="58267" y="2870289"/>
                  </a:lnTo>
                  <a:lnTo>
                    <a:pt x="60502" y="2872524"/>
                  </a:lnTo>
                  <a:lnTo>
                    <a:pt x="62750" y="2872524"/>
                  </a:lnTo>
                  <a:lnTo>
                    <a:pt x="62750" y="2874772"/>
                  </a:lnTo>
                  <a:lnTo>
                    <a:pt x="64643" y="2881503"/>
                  </a:lnTo>
                  <a:lnTo>
                    <a:pt x="66116" y="2888221"/>
                  </a:lnTo>
                  <a:lnTo>
                    <a:pt x="65900" y="2894952"/>
                  </a:lnTo>
                  <a:lnTo>
                    <a:pt x="62750" y="2901683"/>
                  </a:lnTo>
                  <a:lnTo>
                    <a:pt x="60502" y="2903918"/>
                  </a:lnTo>
                  <a:lnTo>
                    <a:pt x="60502" y="2930829"/>
                  </a:lnTo>
                  <a:lnTo>
                    <a:pt x="62750" y="2935313"/>
                  </a:lnTo>
                  <a:lnTo>
                    <a:pt x="71716" y="2935313"/>
                  </a:lnTo>
                  <a:lnTo>
                    <a:pt x="78435" y="2937560"/>
                  </a:lnTo>
                  <a:lnTo>
                    <a:pt x="87401" y="2937560"/>
                  </a:lnTo>
                  <a:lnTo>
                    <a:pt x="89649" y="2935313"/>
                  </a:lnTo>
                  <a:lnTo>
                    <a:pt x="89649" y="2901683"/>
                  </a:lnTo>
                  <a:lnTo>
                    <a:pt x="87401" y="2894952"/>
                  </a:lnTo>
                  <a:lnTo>
                    <a:pt x="87401" y="2883738"/>
                  </a:lnTo>
                  <a:lnTo>
                    <a:pt x="87858" y="2875788"/>
                  </a:lnTo>
                  <a:lnTo>
                    <a:pt x="87401" y="2874099"/>
                  </a:lnTo>
                  <a:lnTo>
                    <a:pt x="86004" y="2868892"/>
                  </a:lnTo>
                  <a:lnTo>
                    <a:pt x="82042" y="2863240"/>
                  </a:lnTo>
                  <a:lnTo>
                    <a:pt x="76200" y="2859074"/>
                  </a:lnTo>
                  <a:lnTo>
                    <a:pt x="78435" y="2854591"/>
                  </a:lnTo>
                  <a:lnTo>
                    <a:pt x="76200" y="2847860"/>
                  </a:lnTo>
                  <a:lnTo>
                    <a:pt x="87401" y="2845625"/>
                  </a:lnTo>
                  <a:lnTo>
                    <a:pt x="87401" y="2836646"/>
                  </a:lnTo>
                  <a:lnTo>
                    <a:pt x="89649" y="2832163"/>
                  </a:lnTo>
                  <a:lnTo>
                    <a:pt x="89649" y="2829928"/>
                  </a:lnTo>
                  <a:close/>
                </a:path>
                <a:path w="201929" h="9835515" extrusionOk="0">
                  <a:moveTo>
                    <a:pt x="91884" y="2959989"/>
                  </a:moveTo>
                  <a:lnTo>
                    <a:pt x="87401" y="2955506"/>
                  </a:lnTo>
                  <a:lnTo>
                    <a:pt x="85166" y="2953258"/>
                  </a:lnTo>
                  <a:lnTo>
                    <a:pt x="87401" y="2948775"/>
                  </a:lnTo>
                  <a:lnTo>
                    <a:pt x="87401" y="2946527"/>
                  </a:lnTo>
                  <a:lnTo>
                    <a:pt x="85166" y="2946527"/>
                  </a:lnTo>
                  <a:lnTo>
                    <a:pt x="80683" y="2946527"/>
                  </a:lnTo>
                  <a:lnTo>
                    <a:pt x="76200" y="2944291"/>
                  </a:lnTo>
                  <a:lnTo>
                    <a:pt x="76200" y="2951010"/>
                  </a:lnTo>
                  <a:lnTo>
                    <a:pt x="76200" y="2953258"/>
                  </a:lnTo>
                  <a:lnTo>
                    <a:pt x="76200" y="2980169"/>
                  </a:lnTo>
                  <a:lnTo>
                    <a:pt x="73952" y="2980169"/>
                  </a:lnTo>
                  <a:lnTo>
                    <a:pt x="73952" y="2977921"/>
                  </a:lnTo>
                  <a:lnTo>
                    <a:pt x="76200" y="2980169"/>
                  </a:lnTo>
                  <a:lnTo>
                    <a:pt x="76200" y="2953258"/>
                  </a:lnTo>
                  <a:lnTo>
                    <a:pt x="73952" y="2953258"/>
                  </a:lnTo>
                  <a:lnTo>
                    <a:pt x="73952" y="2955506"/>
                  </a:lnTo>
                  <a:lnTo>
                    <a:pt x="71716" y="2953258"/>
                  </a:lnTo>
                  <a:lnTo>
                    <a:pt x="71716" y="2951010"/>
                  </a:lnTo>
                  <a:lnTo>
                    <a:pt x="76200" y="2951010"/>
                  </a:lnTo>
                  <a:lnTo>
                    <a:pt x="76200" y="2944291"/>
                  </a:lnTo>
                  <a:lnTo>
                    <a:pt x="71716" y="2944291"/>
                  </a:lnTo>
                  <a:lnTo>
                    <a:pt x="62750" y="2944291"/>
                  </a:lnTo>
                  <a:lnTo>
                    <a:pt x="60502" y="2946527"/>
                  </a:lnTo>
                  <a:lnTo>
                    <a:pt x="58267" y="2948775"/>
                  </a:lnTo>
                  <a:lnTo>
                    <a:pt x="60502" y="2953258"/>
                  </a:lnTo>
                  <a:lnTo>
                    <a:pt x="60502" y="2982404"/>
                  </a:lnTo>
                  <a:lnTo>
                    <a:pt x="58267" y="2986887"/>
                  </a:lnTo>
                  <a:lnTo>
                    <a:pt x="58267" y="2991383"/>
                  </a:lnTo>
                  <a:lnTo>
                    <a:pt x="62750" y="2998101"/>
                  </a:lnTo>
                  <a:lnTo>
                    <a:pt x="58267" y="3007080"/>
                  </a:lnTo>
                  <a:lnTo>
                    <a:pt x="58267" y="3013799"/>
                  </a:lnTo>
                  <a:lnTo>
                    <a:pt x="60502" y="3016046"/>
                  </a:lnTo>
                  <a:lnTo>
                    <a:pt x="60502" y="3040710"/>
                  </a:lnTo>
                  <a:lnTo>
                    <a:pt x="64985" y="3049676"/>
                  </a:lnTo>
                  <a:lnTo>
                    <a:pt x="64985" y="3054172"/>
                  </a:lnTo>
                  <a:lnTo>
                    <a:pt x="73952" y="3045193"/>
                  </a:lnTo>
                  <a:lnTo>
                    <a:pt x="80683" y="3051924"/>
                  </a:lnTo>
                  <a:lnTo>
                    <a:pt x="82918" y="3049676"/>
                  </a:lnTo>
                  <a:lnTo>
                    <a:pt x="87401" y="3049676"/>
                  </a:lnTo>
                  <a:lnTo>
                    <a:pt x="82918" y="3047441"/>
                  </a:lnTo>
                  <a:lnTo>
                    <a:pt x="80683" y="3045193"/>
                  </a:lnTo>
                  <a:lnTo>
                    <a:pt x="80683" y="3031744"/>
                  </a:lnTo>
                  <a:lnTo>
                    <a:pt x="89649" y="3029496"/>
                  </a:lnTo>
                  <a:lnTo>
                    <a:pt x="91884" y="3029496"/>
                  </a:lnTo>
                  <a:lnTo>
                    <a:pt x="91884" y="3020530"/>
                  </a:lnTo>
                  <a:lnTo>
                    <a:pt x="89649" y="3016046"/>
                  </a:lnTo>
                  <a:lnTo>
                    <a:pt x="89649" y="3004832"/>
                  </a:lnTo>
                  <a:lnTo>
                    <a:pt x="87401" y="3002584"/>
                  </a:lnTo>
                  <a:lnTo>
                    <a:pt x="91884" y="2993618"/>
                  </a:lnTo>
                  <a:lnTo>
                    <a:pt x="87401" y="2989135"/>
                  </a:lnTo>
                  <a:lnTo>
                    <a:pt x="87401" y="2986887"/>
                  </a:lnTo>
                  <a:lnTo>
                    <a:pt x="89649" y="2982404"/>
                  </a:lnTo>
                  <a:lnTo>
                    <a:pt x="89649" y="2964472"/>
                  </a:lnTo>
                  <a:lnTo>
                    <a:pt x="91884" y="2959989"/>
                  </a:lnTo>
                  <a:close/>
                </a:path>
                <a:path w="201929" h="9835515" extrusionOk="0">
                  <a:moveTo>
                    <a:pt x="93586" y="3882123"/>
                  </a:moveTo>
                  <a:lnTo>
                    <a:pt x="93472" y="3881615"/>
                  </a:lnTo>
                  <a:lnTo>
                    <a:pt x="93408" y="3880929"/>
                  </a:lnTo>
                  <a:lnTo>
                    <a:pt x="91821" y="3879380"/>
                  </a:lnTo>
                  <a:lnTo>
                    <a:pt x="87376" y="3879380"/>
                  </a:lnTo>
                  <a:lnTo>
                    <a:pt x="87376" y="3870401"/>
                  </a:lnTo>
                  <a:lnTo>
                    <a:pt x="85090" y="3868166"/>
                  </a:lnTo>
                  <a:lnTo>
                    <a:pt x="85090" y="3863683"/>
                  </a:lnTo>
                  <a:lnTo>
                    <a:pt x="80645" y="3863683"/>
                  </a:lnTo>
                  <a:lnTo>
                    <a:pt x="76200" y="3872649"/>
                  </a:lnTo>
                  <a:lnTo>
                    <a:pt x="76200" y="3881615"/>
                  </a:lnTo>
                  <a:lnTo>
                    <a:pt x="85090" y="3886098"/>
                  </a:lnTo>
                  <a:lnTo>
                    <a:pt x="89535" y="3886098"/>
                  </a:lnTo>
                  <a:lnTo>
                    <a:pt x="93586" y="3882123"/>
                  </a:lnTo>
                  <a:close/>
                </a:path>
                <a:path w="201929" h="9835515" extrusionOk="0">
                  <a:moveTo>
                    <a:pt x="109816" y="9830752"/>
                  </a:moveTo>
                  <a:lnTo>
                    <a:pt x="105333" y="9830752"/>
                  </a:lnTo>
                  <a:lnTo>
                    <a:pt x="103085" y="9832988"/>
                  </a:lnTo>
                  <a:lnTo>
                    <a:pt x="103085" y="9835236"/>
                  </a:lnTo>
                  <a:lnTo>
                    <a:pt x="105333" y="9832988"/>
                  </a:lnTo>
                  <a:lnTo>
                    <a:pt x="109816" y="9832988"/>
                  </a:lnTo>
                  <a:lnTo>
                    <a:pt x="109816" y="9830752"/>
                  </a:lnTo>
                  <a:close/>
                </a:path>
                <a:path w="201929" h="9835515" extrusionOk="0">
                  <a:moveTo>
                    <a:pt x="112014" y="4666462"/>
                  </a:moveTo>
                  <a:lnTo>
                    <a:pt x="109728" y="4666462"/>
                  </a:lnTo>
                  <a:lnTo>
                    <a:pt x="109728" y="4668710"/>
                  </a:lnTo>
                  <a:lnTo>
                    <a:pt x="112014" y="4666462"/>
                  </a:lnTo>
                  <a:close/>
                </a:path>
                <a:path w="201929" h="9835515" extrusionOk="0">
                  <a:moveTo>
                    <a:pt x="118783" y="9781413"/>
                  </a:moveTo>
                  <a:lnTo>
                    <a:pt x="116535" y="9776930"/>
                  </a:lnTo>
                  <a:lnTo>
                    <a:pt x="116535" y="9774695"/>
                  </a:lnTo>
                  <a:lnTo>
                    <a:pt x="105333" y="9774695"/>
                  </a:lnTo>
                  <a:lnTo>
                    <a:pt x="103085" y="9779178"/>
                  </a:lnTo>
                  <a:lnTo>
                    <a:pt x="103085" y="9788144"/>
                  </a:lnTo>
                  <a:lnTo>
                    <a:pt x="105333" y="9788144"/>
                  </a:lnTo>
                  <a:lnTo>
                    <a:pt x="105333" y="9790392"/>
                  </a:lnTo>
                  <a:lnTo>
                    <a:pt x="109816" y="9790392"/>
                  </a:lnTo>
                  <a:lnTo>
                    <a:pt x="112052" y="9788144"/>
                  </a:lnTo>
                  <a:lnTo>
                    <a:pt x="116535" y="9785896"/>
                  </a:lnTo>
                  <a:lnTo>
                    <a:pt x="118783" y="9781413"/>
                  </a:lnTo>
                  <a:close/>
                </a:path>
                <a:path w="201929" h="9835515" extrusionOk="0">
                  <a:moveTo>
                    <a:pt x="121018" y="9738804"/>
                  </a:moveTo>
                  <a:lnTo>
                    <a:pt x="118783" y="9736569"/>
                  </a:lnTo>
                  <a:lnTo>
                    <a:pt x="114300" y="9741052"/>
                  </a:lnTo>
                  <a:lnTo>
                    <a:pt x="114300" y="9750019"/>
                  </a:lnTo>
                  <a:lnTo>
                    <a:pt x="109816" y="9752266"/>
                  </a:lnTo>
                  <a:lnTo>
                    <a:pt x="112052" y="9754502"/>
                  </a:lnTo>
                  <a:lnTo>
                    <a:pt x="116535" y="9754502"/>
                  </a:lnTo>
                  <a:lnTo>
                    <a:pt x="118783" y="9750019"/>
                  </a:lnTo>
                  <a:lnTo>
                    <a:pt x="121018" y="9747783"/>
                  </a:lnTo>
                  <a:lnTo>
                    <a:pt x="121018" y="9738804"/>
                  </a:lnTo>
                  <a:close/>
                </a:path>
                <a:path w="201929" h="9835515" extrusionOk="0">
                  <a:moveTo>
                    <a:pt x="121018" y="9711906"/>
                  </a:moveTo>
                  <a:lnTo>
                    <a:pt x="118783" y="9707410"/>
                  </a:lnTo>
                  <a:lnTo>
                    <a:pt x="118783" y="9705175"/>
                  </a:lnTo>
                  <a:lnTo>
                    <a:pt x="116535" y="9700692"/>
                  </a:lnTo>
                  <a:lnTo>
                    <a:pt x="116535" y="9693961"/>
                  </a:lnTo>
                  <a:lnTo>
                    <a:pt x="112052" y="9693961"/>
                  </a:lnTo>
                  <a:lnTo>
                    <a:pt x="105333" y="9700692"/>
                  </a:lnTo>
                  <a:lnTo>
                    <a:pt x="112052" y="9707410"/>
                  </a:lnTo>
                  <a:lnTo>
                    <a:pt x="112052" y="9711906"/>
                  </a:lnTo>
                  <a:lnTo>
                    <a:pt x="116535" y="9716389"/>
                  </a:lnTo>
                  <a:lnTo>
                    <a:pt x="121018" y="9711906"/>
                  </a:lnTo>
                  <a:close/>
                </a:path>
                <a:path w="201929" h="9835515" extrusionOk="0">
                  <a:moveTo>
                    <a:pt x="121018" y="9676028"/>
                  </a:moveTo>
                  <a:lnTo>
                    <a:pt x="116535" y="9671533"/>
                  </a:lnTo>
                  <a:lnTo>
                    <a:pt x="114300" y="9671533"/>
                  </a:lnTo>
                  <a:lnTo>
                    <a:pt x="118783" y="9676028"/>
                  </a:lnTo>
                  <a:lnTo>
                    <a:pt x="118783" y="9678264"/>
                  </a:lnTo>
                  <a:lnTo>
                    <a:pt x="121018" y="9678264"/>
                  </a:lnTo>
                  <a:lnTo>
                    <a:pt x="121018" y="9676028"/>
                  </a:lnTo>
                  <a:close/>
                </a:path>
                <a:path w="201929" h="9835515" extrusionOk="0">
                  <a:moveTo>
                    <a:pt x="123266" y="9608744"/>
                  </a:moveTo>
                  <a:lnTo>
                    <a:pt x="116535" y="9602025"/>
                  </a:lnTo>
                  <a:lnTo>
                    <a:pt x="116535" y="9588563"/>
                  </a:lnTo>
                  <a:lnTo>
                    <a:pt x="116255" y="9588563"/>
                  </a:lnTo>
                  <a:lnTo>
                    <a:pt x="114300" y="9588563"/>
                  </a:lnTo>
                  <a:lnTo>
                    <a:pt x="114300" y="9590811"/>
                  </a:lnTo>
                  <a:lnTo>
                    <a:pt x="112052" y="9590811"/>
                  </a:lnTo>
                  <a:lnTo>
                    <a:pt x="112052" y="9593059"/>
                  </a:lnTo>
                  <a:lnTo>
                    <a:pt x="114896" y="9599435"/>
                  </a:lnTo>
                  <a:lnTo>
                    <a:pt x="116255" y="9605391"/>
                  </a:lnTo>
                  <a:lnTo>
                    <a:pt x="115519" y="9611347"/>
                  </a:lnTo>
                  <a:lnTo>
                    <a:pt x="114300" y="9613595"/>
                  </a:lnTo>
                  <a:lnTo>
                    <a:pt x="112052" y="9617723"/>
                  </a:lnTo>
                  <a:lnTo>
                    <a:pt x="112052" y="9622206"/>
                  </a:lnTo>
                  <a:lnTo>
                    <a:pt x="114300" y="9624441"/>
                  </a:lnTo>
                  <a:lnTo>
                    <a:pt x="114300" y="9633420"/>
                  </a:lnTo>
                  <a:lnTo>
                    <a:pt x="112052" y="9635655"/>
                  </a:lnTo>
                  <a:lnTo>
                    <a:pt x="114300" y="9635655"/>
                  </a:lnTo>
                  <a:lnTo>
                    <a:pt x="116535" y="9640138"/>
                  </a:lnTo>
                  <a:lnTo>
                    <a:pt x="116535" y="9642386"/>
                  </a:lnTo>
                  <a:lnTo>
                    <a:pt x="121018" y="9644634"/>
                  </a:lnTo>
                  <a:lnTo>
                    <a:pt x="121018" y="9646869"/>
                  </a:lnTo>
                  <a:lnTo>
                    <a:pt x="123266" y="9644634"/>
                  </a:lnTo>
                  <a:lnTo>
                    <a:pt x="123266" y="9642386"/>
                  </a:lnTo>
                  <a:lnTo>
                    <a:pt x="121018" y="9633420"/>
                  </a:lnTo>
                  <a:lnTo>
                    <a:pt x="121018" y="9626689"/>
                  </a:lnTo>
                  <a:lnTo>
                    <a:pt x="123266" y="9617723"/>
                  </a:lnTo>
                  <a:lnTo>
                    <a:pt x="123266" y="9608744"/>
                  </a:lnTo>
                  <a:close/>
                </a:path>
                <a:path w="201929" h="9835515" extrusionOk="0">
                  <a:moveTo>
                    <a:pt x="129984" y="4886223"/>
                  </a:moveTo>
                  <a:lnTo>
                    <a:pt x="127749" y="4886223"/>
                  </a:lnTo>
                  <a:lnTo>
                    <a:pt x="123266" y="4890706"/>
                  </a:lnTo>
                  <a:lnTo>
                    <a:pt x="121018" y="4892941"/>
                  </a:lnTo>
                  <a:lnTo>
                    <a:pt x="123266" y="4895189"/>
                  </a:lnTo>
                  <a:lnTo>
                    <a:pt x="121018" y="4897437"/>
                  </a:lnTo>
                  <a:lnTo>
                    <a:pt x="125501" y="4897437"/>
                  </a:lnTo>
                  <a:lnTo>
                    <a:pt x="129984" y="4895189"/>
                  </a:lnTo>
                  <a:lnTo>
                    <a:pt x="129984" y="4886223"/>
                  </a:lnTo>
                  <a:close/>
                </a:path>
                <a:path w="201929" h="9835515" extrusionOk="0">
                  <a:moveTo>
                    <a:pt x="129984" y="4825670"/>
                  </a:moveTo>
                  <a:lnTo>
                    <a:pt x="121018" y="4821186"/>
                  </a:lnTo>
                  <a:lnTo>
                    <a:pt x="118783" y="4818951"/>
                  </a:lnTo>
                  <a:lnTo>
                    <a:pt x="121018" y="4814468"/>
                  </a:lnTo>
                  <a:lnTo>
                    <a:pt x="121018" y="4805489"/>
                  </a:lnTo>
                  <a:lnTo>
                    <a:pt x="118783" y="4805489"/>
                  </a:lnTo>
                  <a:lnTo>
                    <a:pt x="116535" y="4805489"/>
                  </a:lnTo>
                  <a:lnTo>
                    <a:pt x="116535" y="4803254"/>
                  </a:lnTo>
                  <a:lnTo>
                    <a:pt x="118783" y="4801006"/>
                  </a:lnTo>
                  <a:lnTo>
                    <a:pt x="118783" y="4796523"/>
                  </a:lnTo>
                  <a:lnTo>
                    <a:pt x="121018" y="4792040"/>
                  </a:lnTo>
                  <a:lnTo>
                    <a:pt x="125501" y="4787557"/>
                  </a:lnTo>
                  <a:lnTo>
                    <a:pt x="125501" y="4783074"/>
                  </a:lnTo>
                  <a:lnTo>
                    <a:pt x="118783" y="4776343"/>
                  </a:lnTo>
                  <a:lnTo>
                    <a:pt x="121018" y="4769612"/>
                  </a:lnTo>
                  <a:lnTo>
                    <a:pt x="116535" y="4765129"/>
                  </a:lnTo>
                  <a:lnTo>
                    <a:pt x="114300" y="4767377"/>
                  </a:lnTo>
                  <a:lnTo>
                    <a:pt x="114300" y="4771860"/>
                  </a:lnTo>
                  <a:lnTo>
                    <a:pt x="114300" y="4805489"/>
                  </a:lnTo>
                  <a:lnTo>
                    <a:pt x="114300" y="4807737"/>
                  </a:lnTo>
                  <a:lnTo>
                    <a:pt x="109816" y="4807737"/>
                  </a:lnTo>
                  <a:lnTo>
                    <a:pt x="107569" y="4805489"/>
                  </a:lnTo>
                  <a:lnTo>
                    <a:pt x="114300" y="4805489"/>
                  </a:lnTo>
                  <a:lnTo>
                    <a:pt x="114300" y="4771860"/>
                  </a:lnTo>
                  <a:lnTo>
                    <a:pt x="109816" y="4771860"/>
                  </a:lnTo>
                  <a:lnTo>
                    <a:pt x="107569" y="4769612"/>
                  </a:lnTo>
                  <a:lnTo>
                    <a:pt x="107569" y="4767377"/>
                  </a:lnTo>
                  <a:lnTo>
                    <a:pt x="109816" y="4765129"/>
                  </a:lnTo>
                  <a:lnTo>
                    <a:pt x="116535" y="4765129"/>
                  </a:lnTo>
                  <a:lnTo>
                    <a:pt x="118783" y="4765129"/>
                  </a:lnTo>
                  <a:lnTo>
                    <a:pt x="116535" y="4760646"/>
                  </a:lnTo>
                  <a:lnTo>
                    <a:pt x="121018" y="4758398"/>
                  </a:lnTo>
                  <a:lnTo>
                    <a:pt x="121018" y="4751679"/>
                  </a:lnTo>
                  <a:lnTo>
                    <a:pt x="127749" y="4744948"/>
                  </a:lnTo>
                  <a:lnTo>
                    <a:pt x="125501" y="4735982"/>
                  </a:lnTo>
                  <a:lnTo>
                    <a:pt x="121018" y="4733734"/>
                  </a:lnTo>
                  <a:lnTo>
                    <a:pt x="118783" y="4731499"/>
                  </a:lnTo>
                  <a:lnTo>
                    <a:pt x="116535" y="4731499"/>
                  </a:lnTo>
                  <a:lnTo>
                    <a:pt x="114300" y="4731499"/>
                  </a:lnTo>
                  <a:lnTo>
                    <a:pt x="107569" y="4733734"/>
                  </a:lnTo>
                  <a:lnTo>
                    <a:pt x="103085" y="4735982"/>
                  </a:lnTo>
                  <a:lnTo>
                    <a:pt x="96367" y="4733734"/>
                  </a:lnTo>
                  <a:lnTo>
                    <a:pt x="94132" y="4735982"/>
                  </a:lnTo>
                  <a:lnTo>
                    <a:pt x="91884" y="4740465"/>
                  </a:lnTo>
                  <a:lnTo>
                    <a:pt x="91884" y="4747196"/>
                  </a:lnTo>
                  <a:lnTo>
                    <a:pt x="98602" y="4749431"/>
                  </a:lnTo>
                  <a:lnTo>
                    <a:pt x="100850" y="4749431"/>
                  </a:lnTo>
                  <a:lnTo>
                    <a:pt x="103085" y="4753915"/>
                  </a:lnTo>
                  <a:lnTo>
                    <a:pt x="100850" y="4756162"/>
                  </a:lnTo>
                  <a:lnTo>
                    <a:pt x="100850" y="4758398"/>
                  </a:lnTo>
                  <a:lnTo>
                    <a:pt x="98602" y="4760646"/>
                  </a:lnTo>
                  <a:lnTo>
                    <a:pt x="98602" y="4762893"/>
                  </a:lnTo>
                  <a:lnTo>
                    <a:pt x="96367" y="4767377"/>
                  </a:lnTo>
                  <a:lnTo>
                    <a:pt x="96367" y="4771860"/>
                  </a:lnTo>
                  <a:lnTo>
                    <a:pt x="98602" y="4774095"/>
                  </a:lnTo>
                  <a:lnTo>
                    <a:pt x="100850" y="4778591"/>
                  </a:lnTo>
                  <a:lnTo>
                    <a:pt x="105333" y="4783074"/>
                  </a:lnTo>
                  <a:lnTo>
                    <a:pt x="109816" y="4785309"/>
                  </a:lnTo>
                  <a:lnTo>
                    <a:pt x="109816" y="4787557"/>
                  </a:lnTo>
                  <a:lnTo>
                    <a:pt x="107569" y="4792040"/>
                  </a:lnTo>
                  <a:lnTo>
                    <a:pt x="105333" y="4794275"/>
                  </a:lnTo>
                  <a:lnTo>
                    <a:pt x="103085" y="4795405"/>
                  </a:lnTo>
                  <a:lnTo>
                    <a:pt x="100850" y="4796523"/>
                  </a:lnTo>
                  <a:lnTo>
                    <a:pt x="96367" y="4796523"/>
                  </a:lnTo>
                  <a:lnTo>
                    <a:pt x="96367" y="4814468"/>
                  </a:lnTo>
                  <a:lnTo>
                    <a:pt x="100850" y="4823434"/>
                  </a:lnTo>
                  <a:lnTo>
                    <a:pt x="98602" y="4827917"/>
                  </a:lnTo>
                  <a:lnTo>
                    <a:pt x="100850" y="4832401"/>
                  </a:lnTo>
                  <a:lnTo>
                    <a:pt x="98602" y="4834648"/>
                  </a:lnTo>
                  <a:lnTo>
                    <a:pt x="96367" y="4834648"/>
                  </a:lnTo>
                  <a:lnTo>
                    <a:pt x="96367" y="4836884"/>
                  </a:lnTo>
                  <a:lnTo>
                    <a:pt x="94132" y="4839132"/>
                  </a:lnTo>
                  <a:lnTo>
                    <a:pt x="91884" y="4843615"/>
                  </a:lnTo>
                  <a:lnTo>
                    <a:pt x="91884" y="4845863"/>
                  </a:lnTo>
                  <a:lnTo>
                    <a:pt x="94132" y="4848098"/>
                  </a:lnTo>
                  <a:lnTo>
                    <a:pt x="96367" y="4852581"/>
                  </a:lnTo>
                  <a:lnTo>
                    <a:pt x="98602" y="4854829"/>
                  </a:lnTo>
                  <a:lnTo>
                    <a:pt x="96367" y="4859312"/>
                  </a:lnTo>
                  <a:lnTo>
                    <a:pt x="96367" y="4866043"/>
                  </a:lnTo>
                  <a:lnTo>
                    <a:pt x="98602" y="4868278"/>
                  </a:lnTo>
                  <a:lnTo>
                    <a:pt x="103085" y="4875009"/>
                  </a:lnTo>
                  <a:lnTo>
                    <a:pt x="103085" y="4879492"/>
                  </a:lnTo>
                  <a:lnTo>
                    <a:pt x="100850" y="4882858"/>
                  </a:lnTo>
                  <a:lnTo>
                    <a:pt x="98602" y="4886223"/>
                  </a:lnTo>
                  <a:lnTo>
                    <a:pt x="96367" y="4888458"/>
                  </a:lnTo>
                  <a:lnTo>
                    <a:pt x="94132" y="4892941"/>
                  </a:lnTo>
                  <a:lnTo>
                    <a:pt x="96367" y="4895189"/>
                  </a:lnTo>
                  <a:lnTo>
                    <a:pt x="98602" y="4899672"/>
                  </a:lnTo>
                  <a:lnTo>
                    <a:pt x="96367" y="4906403"/>
                  </a:lnTo>
                  <a:lnTo>
                    <a:pt x="100850" y="4919853"/>
                  </a:lnTo>
                  <a:lnTo>
                    <a:pt x="100850" y="4924336"/>
                  </a:lnTo>
                  <a:lnTo>
                    <a:pt x="98602" y="4931067"/>
                  </a:lnTo>
                  <a:lnTo>
                    <a:pt x="98602" y="4942281"/>
                  </a:lnTo>
                  <a:lnTo>
                    <a:pt x="103085" y="4946764"/>
                  </a:lnTo>
                  <a:lnTo>
                    <a:pt x="116535" y="4946764"/>
                  </a:lnTo>
                  <a:lnTo>
                    <a:pt x="118783" y="4949012"/>
                  </a:lnTo>
                  <a:lnTo>
                    <a:pt x="118783" y="4953495"/>
                  </a:lnTo>
                  <a:lnTo>
                    <a:pt x="123266" y="4953495"/>
                  </a:lnTo>
                  <a:lnTo>
                    <a:pt x="125501" y="4949012"/>
                  </a:lnTo>
                  <a:lnTo>
                    <a:pt x="121018" y="4946764"/>
                  </a:lnTo>
                  <a:lnTo>
                    <a:pt x="123266" y="4940033"/>
                  </a:lnTo>
                  <a:lnTo>
                    <a:pt x="121018" y="4937798"/>
                  </a:lnTo>
                  <a:lnTo>
                    <a:pt x="118783" y="4935550"/>
                  </a:lnTo>
                  <a:lnTo>
                    <a:pt x="118783" y="4928832"/>
                  </a:lnTo>
                  <a:lnTo>
                    <a:pt x="121018" y="4926584"/>
                  </a:lnTo>
                  <a:lnTo>
                    <a:pt x="125501" y="4924336"/>
                  </a:lnTo>
                  <a:lnTo>
                    <a:pt x="125501" y="4908639"/>
                  </a:lnTo>
                  <a:lnTo>
                    <a:pt x="123266" y="4906403"/>
                  </a:lnTo>
                  <a:lnTo>
                    <a:pt x="118783" y="4906403"/>
                  </a:lnTo>
                  <a:lnTo>
                    <a:pt x="118783" y="4908639"/>
                  </a:lnTo>
                  <a:lnTo>
                    <a:pt x="118783" y="4910887"/>
                  </a:lnTo>
                  <a:lnTo>
                    <a:pt x="114300" y="4910887"/>
                  </a:lnTo>
                  <a:lnTo>
                    <a:pt x="114300" y="4935550"/>
                  </a:lnTo>
                  <a:lnTo>
                    <a:pt x="114300" y="4937798"/>
                  </a:lnTo>
                  <a:lnTo>
                    <a:pt x="112052" y="4940033"/>
                  </a:lnTo>
                  <a:lnTo>
                    <a:pt x="109816" y="4940033"/>
                  </a:lnTo>
                  <a:lnTo>
                    <a:pt x="109816" y="4935550"/>
                  </a:lnTo>
                  <a:lnTo>
                    <a:pt x="114300" y="4935550"/>
                  </a:lnTo>
                  <a:lnTo>
                    <a:pt x="114300" y="4910887"/>
                  </a:lnTo>
                  <a:lnTo>
                    <a:pt x="112052" y="4910887"/>
                  </a:lnTo>
                  <a:lnTo>
                    <a:pt x="112052" y="4908639"/>
                  </a:lnTo>
                  <a:lnTo>
                    <a:pt x="118783" y="4908639"/>
                  </a:lnTo>
                  <a:lnTo>
                    <a:pt x="118783" y="4906403"/>
                  </a:lnTo>
                  <a:lnTo>
                    <a:pt x="118783" y="4901920"/>
                  </a:lnTo>
                  <a:lnTo>
                    <a:pt x="116535" y="4899672"/>
                  </a:lnTo>
                  <a:lnTo>
                    <a:pt x="112052" y="4899672"/>
                  </a:lnTo>
                  <a:lnTo>
                    <a:pt x="109816" y="4899672"/>
                  </a:lnTo>
                  <a:lnTo>
                    <a:pt x="107569" y="4899672"/>
                  </a:lnTo>
                  <a:lnTo>
                    <a:pt x="109816" y="4897437"/>
                  </a:lnTo>
                  <a:lnTo>
                    <a:pt x="118783" y="4897437"/>
                  </a:lnTo>
                  <a:lnTo>
                    <a:pt x="118783" y="4890706"/>
                  </a:lnTo>
                  <a:lnTo>
                    <a:pt x="116535" y="4888458"/>
                  </a:lnTo>
                  <a:lnTo>
                    <a:pt x="118783" y="4883975"/>
                  </a:lnTo>
                  <a:lnTo>
                    <a:pt x="123266" y="4879492"/>
                  </a:lnTo>
                  <a:lnTo>
                    <a:pt x="123266" y="4857064"/>
                  </a:lnTo>
                  <a:lnTo>
                    <a:pt x="125501" y="4852581"/>
                  </a:lnTo>
                  <a:lnTo>
                    <a:pt x="125501" y="4845863"/>
                  </a:lnTo>
                  <a:lnTo>
                    <a:pt x="123266" y="4841367"/>
                  </a:lnTo>
                  <a:lnTo>
                    <a:pt x="123266" y="4836884"/>
                  </a:lnTo>
                  <a:lnTo>
                    <a:pt x="127749" y="4832401"/>
                  </a:lnTo>
                  <a:lnTo>
                    <a:pt x="129984" y="4827917"/>
                  </a:lnTo>
                  <a:lnTo>
                    <a:pt x="129984" y="4825670"/>
                  </a:lnTo>
                  <a:close/>
                </a:path>
                <a:path w="201929" h="9835515" extrusionOk="0">
                  <a:moveTo>
                    <a:pt x="134467" y="9501111"/>
                  </a:moveTo>
                  <a:lnTo>
                    <a:pt x="132232" y="9501111"/>
                  </a:lnTo>
                  <a:lnTo>
                    <a:pt x="132232" y="9503359"/>
                  </a:lnTo>
                  <a:lnTo>
                    <a:pt x="134467" y="9501111"/>
                  </a:lnTo>
                  <a:close/>
                </a:path>
                <a:path w="201929" h="9835515" extrusionOk="0">
                  <a:moveTo>
                    <a:pt x="134467" y="4962461"/>
                  </a:moveTo>
                  <a:lnTo>
                    <a:pt x="132232" y="4955730"/>
                  </a:lnTo>
                  <a:lnTo>
                    <a:pt x="132232" y="4951247"/>
                  </a:lnTo>
                  <a:lnTo>
                    <a:pt x="127749" y="4955730"/>
                  </a:lnTo>
                  <a:lnTo>
                    <a:pt x="125501" y="4962461"/>
                  </a:lnTo>
                  <a:lnTo>
                    <a:pt x="127749" y="4962461"/>
                  </a:lnTo>
                  <a:lnTo>
                    <a:pt x="127749" y="4964709"/>
                  </a:lnTo>
                  <a:lnTo>
                    <a:pt x="134467" y="4964709"/>
                  </a:lnTo>
                  <a:lnTo>
                    <a:pt x="134467" y="4962461"/>
                  </a:lnTo>
                  <a:close/>
                </a:path>
                <a:path w="201929" h="9835515" extrusionOk="0">
                  <a:moveTo>
                    <a:pt x="144551" y="9537268"/>
                  </a:moveTo>
                  <a:lnTo>
                    <a:pt x="143713" y="9531210"/>
                  </a:lnTo>
                  <a:lnTo>
                    <a:pt x="141185" y="9525775"/>
                  </a:lnTo>
                  <a:lnTo>
                    <a:pt x="138950" y="9523539"/>
                  </a:lnTo>
                  <a:lnTo>
                    <a:pt x="138950" y="9519056"/>
                  </a:lnTo>
                  <a:lnTo>
                    <a:pt x="136702" y="9516808"/>
                  </a:lnTo>
                  <a:lnTo>
                    <a:pt x="127749" y="9516808"/>
                  </a:lnTo>
                  <a:lnTo>
                    <a:pt x="125501" y="9520174"/>
                  </a:lnTo>
                  <a:lnTo>
                    <a:pt x="123266" y="9523539"/>
                  </a:lnTo>
                  <a:lnTo>
                    <a:pt x="121018" y="9523539"/>
                  </a:lnTo>
                  <a:lnTo>
                    <a:pt x="121018" y="9528023"/>
                  </a:lnTo>
                  <a:lnTo>
                    <a:pt x="123266" y="9530270"/>
                  </a:lnTo>
                  <a:lnTo>
                    <a:pt x="125501" y="9534754"/>
                  </a:lnTo>
                  <a:lnTo>
                    <a:pt x="123266" y="9539237"/>
                  </a:lnTo>
                  <a:lnTo>
                    <a:pt x="120637" y="9547288"/>
                  </a:lnTo>
                  <a:lnTo>
                    <a:pt x="119062" y="9554934"/>
                  </a:lnTo>
                  <a:lnTo>
                    <a:pt x="117906" y="9562567"/>
                  </a:lnTo>
                  <a:lnTo>
                    <a:pt x="116535" y="9570631"/>
                  </a:lnTo>
                  <a:lnTo>
                    <a:pt x="114300" y="9577362"/>
                  </a:lnTo>
                  <a:lnTo>
                    <a:pt x="123266" y="9586328"/>
                  </a:lnTo>
                  <a:lnTo>
                    <a:pt x="125501" y="9586328"/>
                  </a:lnTo>
                  <a:lnTo>
                    <a:pt x="129984" y="9581845"/>
                  </a:lnTo>
                  <a:lnTo>
                    <a:pt x="129984" y="9579597"/>
                  </a:lnTo>
                  <a:lnTo>
                    <a:pt x="132054" y="9571571"/>
                  </a:lnTo>
                  <a:lnTo>
                    <a:pt x="134747" y="9564179"/>
                  </a:lnTo>
                  <a:lnTo>
                    <a:pt x="137858" y="9557207"/>
                  </a:lnTo>
                  <a:lnTo>
                    <a:pt x="141185" y="9550451"/>
                  </a:lnTo>
                  <a:lnTo>
                    <a:pt x="143713" y="9543758"/>
                  </a:lnTo>
                  <a:lnTo>
                    <a:pt x="144551" y="9537268"/>
                  </a:lnTo>
                  <a:close/>
                </a:path>
                <a:path w="201929" h="9835515" extrusionOk="0">
                  <a:moveTo>
                    <a:pt x="147828" y="4334586"/>
                  </a:moveTo>
                  <a:lnTo>
                    <a:pt x="143383" y="4325620"/>
                  </a:lnTo>
                  <a:lnTo>
                    <a:pt x="143383" y="4318889"/>
                  </a:lnTo>
                  <a:lnTo>
                    <a:pt x="145669" y="4309923"/>
                  </a:lnTo>
                  <a:lnTo>
                    <a:pt x="143383" y="4303192"/>
                  </a:lnTo>
                  <a:lnTo>
                    <a:pt x="136652" y="4296461"/>
                  </a:lnTo>
                  <a:lnTo>
                    <a:pt x="136652" y="4294225"/>
                  </a:lnTo>
                  <a:lnTo>
                    <a:pt x="134366" y="4291977"/>
                  </a:lnTo>
                  <a:lnTo>
                    <a:pt x="136652" y="4289742"/>
                  </a:lnTo>
                  <a:lnTo>
                    <a:pt x="136652" y="4287494"/>
                  </a:lnTo>
                  <a:lnTo>
                    <a:pt x="138938" y="4283011"/>
                  </a:lnTo>
                  <a:lnTo>
                    <a:pt x="138938" y="4280763"/>
                  </a:lnTo>
                  <a:lnTo>
                    <a:pt x="134366" y="4276280"/>
                  </a:lnTo>
                  <a:lnTo>
                    <a:pt x="134366" y="4271797"/>
                  </a:lnTo>
                  <a:lnTo>
                    <a:pt x="141097" y="4265066"/>
                  </a:lnTo>
                  <a:lnTo>
                    <a:pt x="141097" y="4262831"/>
                  </a:lnTo>
                  <a:lnTo>
                    <a:pt x="134366" y="4256100"/>
                  </a:lnTo>
                  <a:lnTo>
                    <a:pt x="134366" y="4247134"/>
                  </a:lnTo>
                  <a:lnTo>
                    <a:pt x="136652" y="4242651"/>
                  </a:lnTo>
                  <a:lnTo>
                    <a:pt x="143383" y="4235920"/>
                  </a:lnTo>
                  <a:lnTo>
                    <a:pt x="145669" y="4231437"/>
                  </a:lnTo>
                  <a:lnTo>
                    <a:pt x="145669" y="4226953"/>
                  </a:lnTo>
                  <a:lnTo>
                    <a:pt x="144907" y="4221200"/>
                  </a:lnTo>
                  <a:lnTo>
                    <a:pt x="145034" y="4214622"/>
                  </a:lnTo>
                  <a:lnTo>
                    <a:pt x="144907" y="4213301"/>
                  </a:lnTo>
                  <a:lnTo>
                    <a:pt x="144399" y="4208030"/>
                  </a:lnTo>
                  <a:lnTo>
                    <a:pt x="141097" y="4202277"/>
                  </a:lnTo>
                  <a:lnTo>
                    <a:pt x="141097" y="4197794"/>
                  </a:lnTo>
                  <a:lnTo>
                    <a:pt x="143383" y="4195559"/>
                  </a:lnTo>
                  <a:lnTo>
                    <a:pt x="143383" y="4193311"/>
                  </a:lnTo>
                  <a:lnTo>
                    <a:pt x="141097" y="4191012"/>
                  </a:lnTo>
                  <a:lnTo>
                    <a:pt x="138938" y="4188828"/>
                  </a:lnTo>
                  <a:lnTo>
                    <a:pt x="138938" y="4186580"/>
                  </a:lnTo>
                  <a:lnTo>
                    <a:pt x="136652" y="4184345"/>
                  </a:lnTo>
                  <a:lnTo>
                    <a:pt x="136652" y="4182097"/>
                  </a:lnTo>
                  <a:lnTo>
                    <a:pt x="138938" y="4179862"/>
                  </a:lnTo>
                  <a:lnTo>
                    <a:pt x="138938" y="4177614"/>
                  </a:lnTo>
                  <a:lnTo>
                    <a:pt x="141097" y="4175379"/>
                  </a:lnTo>
                  <a:lnTo>
                    <a:pt x="138938" y="4168648"/>
                  </a:lnTo>
                  <a:lnTo>
                    <a:pt x="141097" y="4161917"/>
                  </a:lnTo>
                  <a:lnTo>
                    <a:pt x="136652" y="4157434"/>
                  </a:lnTo>
                  <a:lnTo>
                    <a:pt x="134366" y="4157434"/>
                  </a:lnTo>
                  <a:lnTo>
                    <a:pt x="134366" y="4155198"/>
                  </a:lnTo>
                  <a:lnTo>
                    <a:pt x="132207" y="4153014"/>
                  </a:lnTo>
                  <a:lnTo>
                    <a:pt x="129921" y="4150703"/>
                  </a:lnTo>
                  <a:lnTo>
                    <a:pt x="132207" y="4148467"/>
                  </a:lnTo>
                  <a:lnTo>
                    <a:pt x="138938" y="4148467"/>
                  </a:lnTo>
                  <a:lnTo>
                    <a:pt x="141097" y="4146219"/>
                  </a:lnTo>
                  <a:lnTo>
                    <a:pt x="143383" y="4141736"/>
                  </a:lnTo>
                  <a:lnTo>
                    <a:pt x="145669" y="4139501"/>
                  </a:lnTo>
                  <a:lnTo>
                    <a:pt x="145669" y="4137253"/>
                  </a:lnTo>
                  <a:lnTo>
                    <a:pt x="138938" y="4130522"/>
                  </a:lnTo>
                  <a:lnTo>
                    <a:pt x="134366" y="4128287"/>
                  </a:lnTo>
                  <a:lnTo>
                    <a:pt x="134366" y="4126039"/>
                  </a:lnTo>
                  <a:lnTo>
                    <a:pt x="132207" y="4123804"/>
                  </a:lnTo>
                  <a:lnTo>
                    <a:pt x="134366" y="4119308"/>
                  </a:lnTo>
                  <a:lnTo>
                    <a:pt x="136652" y="4117073"/>
                  </a:lnTo>
                  <a:lnTo>
                    <a:pt x="136652" y="4112590"/>
                  </a:lnTo>
                  <a:lnTo>
                    <a:pt x="138938" y="4108107"/>
                  </a:lnTo>
                  <a:lnTo>
                    <a:pt x="141097" y="4105859"/>
                  </a:lnTo>
                  <a:lnTo>
                    <a:pt x="138938" y="4099128"/>
                  </a:lnTo>
                  <a:lnTo>
                    <a:pt x="138938" y="4094645"/>
                  </a:lnTo>
                  <a:lnTo>
                    <a:pt x="136652" y="4087914"/>
                  </a:lnTo>
                  <a:lnTo>
                    <a:pt x="134366" y="4085679"/>
                  </a:lnTo>
                  <a:lnTo>
                    <a:pt x="134366" y="4081195"/>
                  </a:lnTo>
                  <a:lnTo>
                    <a:pt x="136144" y="4074503"/>
                  </a:lnTo>
                  <a:lnTo>
                    <a:pt x="137795" y="4068013"/>
                  </a:lnTo>
                  <a:lnTo>
                    <a:pt x="139446" y="4061955"/>
                  </a:lnTo>
                  <a:lnTo>
                    <a:pt x="141097" y="4056532"/>
                  </a:lnTo>
                  <a:lnTo>
                    <a:pt x="141097" y="4049801"/>
                  </a:lnTo>
                  <a:lnTo>
                    <a:pt x="136652" y="4040835"/>
                  </a:lnTo>
                  <a:lnTo>
                    <a:pt x="138938" y="4036339"/>
                  </a:lnTo>
                  <a:lnTo>
                    <a:pt x="138938" y="4034104"/>
                  </a:lnTo>
                  <a:lnTo>
                    <a:pt x="136652" y="4031856"/>
                  </a:lnTo>
                  <a:lnTo>
                    <a:pt x="134366" y="4029621"/>
                  </a:lnTo>
                  <a:lnTo>
                    <a:pt x="134366" y="4020642"/>
                  </a:lnTo>
                  <a:lnTo>
                    <a:pt x="135509" y="4013949"/>
                  </a:lnTo>
                  <a:lnTo>
                    <a:pt x="135255" y="4007472"/>
                  </a:lnTo>
                  <a:lnTo>
                    <a:pt x="134366" y="4005237"/>
                  </a:lnTo>
                  <a:lnTo>
                    <a:pt x="132842" y="4001414"/>
                  </a:lnTo>
                  <a:lnTo>
                    <a:pt x="132207" y="4000754"/>
                  </a:lnTo>
                  <a:lnTo>
                    <a:pt x="129921" y="3998366"/>
                  </a:lnTo>
                  <a:lnTo>
                    <a:pt x="127635" y="3995978"/>
                  </a:lnTo>
                  <a:lnTo>
                    <a:pt x="123190" y="3991495"/>
                  </a:lnTo>
                  <a:lnTo>
                    <a:pt x="123190" y="3987012"/>
                  </a:lnTo>
                  <a:lnTo>
                    <a:pt x="136652" y="3973563"/>
                  </a:lnTo>
                  <a:lnTo>
                    <a:pt x="136652" y="3969067"/>
                  </a:lnTo>
                  <a:lnTo>
                    <a:pt x="134366" y="3966832"/>
                  </a:lnTo>
                  <a:lnTo>
                    <a:pt x="134366" y="3964584"/>
                  </a:lnTo>
                  <a:lnTo>
                    <a:pt x="132207" y="3964584"/>
                  </a:lnTo>
                  <a:lnTo>
                    <a:pt x="134366" y="3962349"/>
                  </a:lnTo>
                  <a:lnTo>
                    <a:pt x="134366" y="3953370"/>
                  </a:lnTo>
                  <a:lnTo>
                    <a:pt x="132207" y="3951135"/>
                  </a:lnTo>
                  <a:lnTo>
                    <a:pt x="127635" y="3948887"/>
                  </a:lnTo>
                  <a:lnTo>
                    <a:pt x="125476" y="3946652"/>
                  </a:lnTo>
                  <a:lnTo>
                    <a:pt x="123190" y="3946652"/>
                  </a:lnTo>
                  <a:lnTo>
                    <a:pt x="118745" y="3946652"/>
                  </a:lnTo>
                  <a:lnTo>
                    <a:pt x="116459" y="3944404"/>
                  </a:lnTo>
                  <a:lnTo>
                    <a:pt x="120904" y="3944404"/>
                  </a:lnTo>
                  <a:lnTo>
                    <a:pt x="127635" y="3942169"/>
                  </a:lnTo>
                  <a:lnTo>
                    <a:pt x="134366" y="3942169"/>
                  </a:lnTo>
                  <a:lnTo>
                    <a:pt x="134366" y="3924223"/>
                  </a:lnTo>
                  <a:lnTo>
                    <a:pt x="132207" y="3921976"/>
                  </a:lnTo>
                  <a:lnTo>
                    <a:pt x="127635" y="3919740"/>
                  </a:lnTo>
                  <a:lnTo>
                    <a:pt x="125476" y="3915257"/>
                  </a:lnTo>
                  <a:lnTo>
                    <a:pt x="125476" y="3908526"/>
                  </a:lnTo>
                  <a:lnTo>
                    <a:pt x="123190" y="3906278"/>
                  </a:lnTo>
                  <a:lnTo>
                    <a:pt x="123190" y="3904043"/>
                  </a:lnTo>
                  <a:lnTo>
                    <a:pt x="125476" y="3901795"/>
                  </a:lnTo>
                  <a:lnTo>
                    <a:pt x="125476" y="3899560"/>
                  </a:lnTo>
                  <a:lnTo>
                    <a:pt x="128016" y="3893185"/>
                  </a:lnTo>
                  <a:lnTo>
                    <a:pt x="129667" y="3887228"/>
                  </a:lnTo>
                  <a:lnTo>
                    <a:pt x="130810" y="3881272"/>
                  </a:lnTo>
                  <a:lnTo>
                    <a:pt x="132207" y="3874897"/>
                  </a:lnTo>
                  <a:lnTo>
                    <a:pt x="134366" y="3868166"/>
                  </a:lnTo>
                  <a:lnTo>
                    <a:pt x="134366" y="3861435"/>
                  </a:lnTo>
                  <a:lnTo>
                    <a:pt x="129921" y="3847985"/>
                  </a:lnTo>
                  <a:lnTo>
                    <a:pt x="129921" y="3843502"/>
                  </a:lnTo>
                  <a:lnTo>
                    <a:pt x="132207" y="3836771"/>
                  </a:lnTo>
                  <a:lnTo>
                    <a:pt x="129921" y="3836771"/>
                  </a:lnTo>
                  <a:lnTo>
                    <a:pt x="125476" y="3836771"/>
                  </a:lnTo>
                  <a:lnTo>
                    <a:pt x="123190" y="3834523"/>
                  </a:lnTo>
                  <a:lnTo>
                    <a:pt x="123190" y="3832288"/>
                  </a:lnTo>
                  <a:lnTo>
                    <a:pt x="125476" y="3827805"/>
                  </a:lnTo>
                  <a:lnTo>
                    <a:pt x="125476" y="3814343"/>
                  </a:lnTo>
                  <a:lnTo>
                    <a:pt x="127635" y="3814343"/>
                  </a:lnTo>
                  <a:lnTo>
                    <a:pt x="127635" y="3812108"/>
                  </a:lnTo>
                  <a:lnTo>
                    <a:pt x="129921" y="3812108"/>
                  </a:lnTo>
                  <a:lnTo>
                    <a:pt x="132207" y="3809860"/>
                  </a:lnTo>
                  <a:lnTo>
                    <a:pt x="132207" y="3800894"/>
                  </a:lnTo>
                  <a:lnTo>
                    <a:pt x="129921" y="3798646"/>
                  </a:lnTo>
                  <a:lnTo>
                    <a:pt x="129921" y="3791915"/>
                  </a:lnTo>
                  <a:lnTo>
                    <a:pt x="125476" y="3782949"/>
                  </a:lnTo>
                  <a:lnTo>
                    <a:pt x="123190" y="3780713"/>
                  </a:lnTo>
                  <a:lnTo>
                    <a:pt x="125476" y="3780713"/>
                  </a:lnTo>
                  <a:lnTo>
                    <a:pt x="125476" y="3776218"/>
                  </a:lnTo>
                  <a:lnTo>
                    <a:pt x="127635" y="3776218"/>
                  </a:lnTo>
                  <a:lnTo>
                    <a:pt x="127635" y="3773982"/>
                  </a:lnTo>
                  <a:lnTo>
                    <a:pt x="134366" y="3769499"/>
                  </a:lnTo>
                  <a:lnTo>
                    <a:pt x="134366" y="3751554"/>
                  </a:lnTo>
                  <a:lnTo>
                    <a:pt x="132207" y="3744836"/>
                  </a:lnTo>
                  <a:lnTo>
                    <a:pt x="132207" y="3738105"/>
                  </a:lnTo>
                  <a:lnTo>
                    <a:pt x="129921" y="3738105"/>
                  </a:lnTo>
                  <a:lnTo>
                    <a:pt x="127635" y="3735857"/>
                  </a:lnTo>
                  <a:lnTo>
                    <a:pt x="127635" y="3724643"/>
                  </a:lnTo>
                  <a:lnTo>
                    <a:pt x="129921" y="3722408"/>
                  </a:lnTo>
                  <a:lnTo>
                    <a:pt x="129921" y="3715677"/>
                  </a:lnTo>
                  <a:lnTo>
                    <a:pt x="127635" y="3713442"/>
                  </a:lnTo>
                  <a:lnTo>
                    <a:pt x="127635" y="3708946"/>
                  </a:lnTo>
                  <a:lnTo>
                    <a:pt x="125476" y="3706711"/>
                  </a:lnTo>
                  <a:lnTo>
                    <a:pt x="125476" y="3699980"/>
                  </a:lnTo>
                  <a:lnTo>
                    <a:pt x="123190" y="3697744"/>
                  </a:lnTo>
                  <a:lnTo>
                    <a:pt x="118745" y="3695496"/>
                  </a:lnTo>
                  <a:lnTo>
                    <a:pt x="116459" y="3695496"/>
                  </a:lnTo>
                  <a:lnTo>
                    <a:pt x="116459" y="3693249"/>
                  </a:lnTo>
                  <a:lnTo>
                    <a:pt x="123190" y="3686530"/>
                  </a:lnTo>
                  <a:lnTo>
                    <a:pt x="127635" y="3686530"/>
                  </a:lnTo>
                  <a:lnTo>
                    <a:pt x="129921" y="3684282"/>
                  </a:lnTo>
                  <a:lnTo>
                    <a:pt x="129921" y="3637191"/>
                  </a:lnTo>
                  <a:lnTo>
                    <a:pt x="132207" y="3634956"/>
                  </a:lnTo>
                  <a:lnTo>
                    <a:pt x="134239" y="3628606"/>
                  </a:lnTo>
                  <a:lnTo>
                    <a:pt x="134112" y="3622903"/>
                  </a:lnTo>
                  <a:lnTo>
                    <a:pt x="131826" y="3617607"/>
                  </a:lnTo>
                  <a:lnTo>
                    <a:pt x="127635" y="3612527"/>
                  </a:lnTo>
                  <a:lnTo>
                    <a:pt x="123190" y="3608044"/>
                  </a:lnTo>
                  <a:lnTo>
                    <a:pt x="123190" y="3601313"/>
                  </a:lnTo>
                  <a:lnTo>
                    <a:pt x="132207" y="3601313"/>
                  </a:lnTo>
                  <a:lnTo>
                    <a:pt x="134366" y="3599078"/>
                  </a:lnTo>
                  <a:lnTo>
                    <a:pt x="134366" y="3592347"/>
                  </a:lnTo>
                  <a:lnTo>
                    <a:pt x="129921" y="3587864"/>
                  </a:lnTo>
                  <a:lnTo>
                    <a:pt x="129921" y="3581133"/>
                  </a:lnTo>
                  <a:lnTo>
                    <a:pt x="127635" y="3574402"/>
                  </a:lnTo>
                  <a:lnTo>
                    <a:pt x="125476" y="3569919"/>
                  </a:lnTo>
                  <a:lnTo>
                    <a:pt x="125476" y="3565436"/>
                  </a:lnTo>
                  <a:lnTo>
                    <a:pt x="127635" y="3560953"/>
                  </a:lnTo>
                  <a:lnTo>
                    <a:pt x="129921" y="3560953"/>
                  </a:lnTo>
                  <a:lnTo>
                    <a:pt x="127635" y="3558705"/>
                  </a:lnTo>
                  <a:lnTo>
                    <a:pt x="127635" y="3556470"/>
                  </a:lnTo>
                  <a:lnTo>
                    <a:pt x="125476" y="3554222"/>
                  </a:lnTo>
                  <a:lnTo>
                    <a:pt x="125476" y="3549739"/>
                  </a:lnTo>
                  <a:lnTo>
                    <a:pt x="123190" y="3547503"/>
                  </a:lnTo>
                  <a:lnTo>
                    <a:pt x="123190" y="3545255"/>
                  </a:lnTo>
                  <a:lnTo>
                    <a:pt x="125476" y="3545255"/>
                  </a:lnTo>
                  <a:lnTo>
                    <a:pt x="123190" y="3547503"/>
                  </a:lnTo>
                  <a:lnTo>
                    <a:pt x="125476" y="3547503"/>
                  </a:lnTo>
                  <a:lnTo>
                    <a:pt x="129921" y="3543008"/>
                  </a:lnTo>
                  <a:lnTo>
                    <a:pt x="132207" y="3538524"/>
                  </a:lnTo>
                  <a:lnTo>
                    <a:pt x="129921" y="3531806"/>
                  </a:lnTo>
                  <a:lnTo>
                    <a:pt x="129921" y="3527310"/>
                  </a:lnTo>
                  <a:lnTo>
                    <a:pt x="127635" y="3525075"/>
                  </a:lnTo>
                  <a:lnTo>
                    <a:pt x="127635" y="3509378"/>
                  </a:lnTo>
                  <a:lnTo>
                    <a:pt x="129921" y="3504895"/>
                  </a:lnTo>
                  <a:lnTo>
                    <a:pt x="132207" y="3502647"/>
                  </a:lnTo>
                  <a:lnTo>
                    <a:pt x="132207" y="3495916"/>
                  </a:lnTo>
                  <a:lnTo>
                    <a:pt x="129921" y="3488842"/>
                  </a:lnTo>
                  <a:lnTo>
                    <a:pt x="129032" y="3481349"/>
                  </a:lnTo>
                  <a:lnTo>
                    <a:pt x="128651" y="3473843"/>
                  </a:lnTo>
                  <a:lnTo>
                    <a:pt x="127635" y="3466769"/>
                  </a:lnTo>
                  <a:lnTo>
                    <a:pt x="127635" y="3460038"/>
                  </a:lnTo>
                  <a:lnTo>
                    <a:pt x="125476" y="3451072"/>
                  </a:lnTo>
                  <a:lnTo>
                    <a:pt x="129921" y="3444341"/>
                  </a:lnTo>
                  <a:lnTo>
                    <a:pt x="129921" y="3439858"/>
                  </a:lnTo>
                  <a:lnTo>
                    <a:pt x="130302" y="3431451"/>
                  </a:lnTo>
                  <a:lnTo>
                    <a:pt x="130810" y="3423043"/>
                  </a:lnTo>
                  <a:lnTo>
                    <a:pt x="130810" y="3414636"/>
                  </a:lnTo>
                  <a:lnTo>
                    <a:pt x="129921" y="3406229"/>
                  </a:lnTo>
                  <a:lnTo>
                    <a:pt x="129921" y="3397250"/>
                  </a:lnTo>
                  <a:lnTo>
                    <a:pt x="123190" y="3393910"/>
                  </a:lnTo>
                  <a:lnTo>
                    <a:pt x="120904" y="3392767"/>
                  </a:lnTo>
                  <a:lnTo>
                    <a:pt x="120904" y="3390531"/>
                  </a:lnTo>
                  <a:lnTo>
                    <a:pt x="123190" y="3386048"/>
                  </a:lnTo>
                  <a:lnTo>
                    <a:pt x="125476" y="3379317"/>
                  </a:lnTo>
                  <a:lnTo>
                    <a:pt x="125476" y="3372586"/>
                  </a:lnTo>
                  <a:lnTo>
                    <a:pt x="123190" y="3365868"/>
                  </a:lnTo>
                  <a:lnTo>
                    <a:pt x="120904" y="3363620"/>
                  </a:lnTo>
                  <a:lnTo>
                    <a:pt x="125476" y="3359137"/>
                  </a:lnTo>
                  <a:lnTo>
                    <a:pt x="125476" y="3345675"/>
                  </a:lnTo>
                  <a:lnTo>
                    <a:pt x="123190" y="3341192"/>
                  </a:lnTo>
                  <a:lnTo>
                    <a:pt x="120904" y="3338957"/>
                  </a:lnTo>
                  <a:lnTo>
                    <a:pt x="120904" y="3336709"/>
                  </a:lnTo>
                  <a:lnTo>
                    <a:pt x="123190" y="3334474"/>
                  </a:lnTo>
                  <a:lnTo>
                    <a:pt x="127635" y="3332226"/>
                  </a:lnTo>
                  <a:lnTo>
                    <a:pt x="127635" y="3323259"/>
                  </a:lnTo>
                  <a:lnTo>
                    <a:pt x="125476" y="3321012"/>
                  </a:lnTo>
                  <a:lnTo>
                    <a:pt x="125476" y="3318776"/>
                  </a:lnTo>
                  <a:lnTo>
                    <a:pt x="123190" y="3318776"/>
                  </a:lnTo>
                  <a:lnTo>
                    <a:pt x="120904" y="3316465"/>
                  </a:lnTo>
                  <a:lnTo>
                    <a:pt x="118745" y="3314281"/>
                  </a:lnTo>
                  <a:lnTo>
                    <a:pt x="125476" y="3300831"/>
                  </a:lnTo>
                  <a:lnTo>
                    <a:pt x="125476" y="3285134"/>
                  </a:lnTo>
                  <a:lnTo>
                    <a:pt x="127635" y="3278403"/>
                  </a:lnTo>
                  <a:lnTo>
                    <a:pt x="127635" y="3273920"/>
                  </a:lnTo>
                  <a:lnTo>
                    <a:pt x="125476" y="3269437"/>
                  </a:lnTo>
                  <a:lnTo>
                    <a:pt x="127635" y="3262706"/>
                  </a:lnTo>
                  <a:lnTo>
                    <a:pt x="118745" y="3253740"/>
                  </a:lnTo>
                  <a:lnTo>
                    <a:pt x="118745" y="3240290"/>
                  </a:lnTo>
                  <a:lnTo>
                    <a:pt x="120904" y="3238042"/>
                  </a:lnTo>
                  <a:lnTo>
                    <a:pt x="125476" y="3238042"/>
                  </a:lnTo>
                  <a:lnTo>
                    <a:pt x="127635" y="3235807"/>
                  </a:lnTo>
                  <a:lnTo>
                    <a:pt x="125476" y="3231311"/>
                  </a:lnTo>
                  <a:lnTo>
                    <a:pt x="125476" y="3229076"/>
                  </a:lnTo>
                  <a:lnTo>
                    <a:pt x="123190" y="3229076"/>
                  </a:lnTo>
                  <a:lnTo>
                    <a:pt x="123190" y="3226828"/>
                  </a:lnTo>
                  <a:lnTo>
                    <a:pt x="120904" y="3222345"/>
                  </a:lnTo>
                  <a:lnTo>
                    <a:pt x="118745" y="3220174"/>
                  </a:lnTo>
                  <a:lnTo>
                    <a:pt x="116459" y="3217862"/>
                  </a:lnTo>
                  <a:lnTo>
                    <a:pt x="120904" y="3211131"/>
                  </a:lnTo>
                  <a:lnTo>
                    <a:pt x="120904" y="3195434"/>
                  </a:lnTo>
                  <a:lnTo>
                    <a:pt x="123190" y="3193199"/>
                  </a:lnTo>
                  <a:lnTo>
                    <a:pt x="120904" y="3190951"/>
                  </a:lnTo>
                  <a:lnTo>
                    <a:pt x="116459" y="3190951"/>
                  </a:lnTo>
                  <a:lnTo>
                    <a:pt x="114173" y="3188716"/>
                  </a:lnTo>
                  <a:lnTo>
                    <a:pt x="114173" y="3170771"/>
                  </a:lnTo>
                  <a:lnTo>
                    <a:pt x="120904" y="3164040"/>
                  </a:lnTo>
                  <a:lnTo>
                    <a:pt x="120904" y="3146107"/>
                  </a:lnTo>
                  <a:lnTo>
                    <a:pt x="116459" y="3141624"/>
                  </a:lnTo>
                  <a:lnTo>
                    <a:pt x="118745" y="3139376"/>
                  </a:lnTo>
                  <a:lnTo>
                    <a:pt x="123190" y="3132645"/>
                  </a:lnTo>
                  <a:lnTo>
                    <a:pt x="125476" y="3132645"/>
                  </a:lnTo>
                  <a:lnTo>
                    <a:pt x="120904" y="3128162"/>
                  </a:lnTo>
                  <a:lnTo>
                    <a:pt x="116459" y="3119285"/>
                  </a:lnTo>
                  <a:lnTo>
                    <a:pt x="114173" y="3114713"/>
                  </a:lnTo>
                  <a:lnTo>
                    <a:pt x="116459" y="3107982"/>
                  </a:lnTo>
                  <a:lnTo>
                    <a:pt x="116459" y="3103499"/>
                  </a:lnTo>
                  <a:lnTo>
                    <a:pt x="118745" y="3096768"/>
                  </a:lnTo>
                  <a:lnTo>
                    <a:pt x="118745" y="3092285"/>
                  </a:lnTo>
                  <a:lnTo>
                    <a:pt x="114173" y="3087801"/>
                  </a:lnTo>
                  <a:lnTo>
                    <a:pt x="116459" y="3081070"/>
                  </a:lnTo>
                  <a:lnTo>
                    <a:pt x="114173" y="3079927"/>
                  </a:lnTo>
                  <a:lnTo>
                    <a:pt x="112014" y="3078835"/>
                  </a:lnTo>
                  <a:lnTo>
                    <a:pt x="109728" y="3076587"/>
                  </a:lnTo>
                  <a:lnTo>
                    <a:pt x="109728" y="4473613"/>
                  </a:lnTo>
                  <a:lnTo>
                    <a:pt x="109728" y="4475861"/>
                  </a:lnTo>
                  <a:lnTo>
                    <a:pt x="107569" y="4476953"/>
                  </a:lnTo>
                  <a:lnTo>
                    <a:pt x="107569" y="4558830"/>
                  </a:lnTo>
                  <a:lnTo>
                    <a:pt x="107569" y="4561065"/>
                  </a:lnTo>
                  <a:lnTo>
                    <a:pt x="105283" y="4563313"/>
                  </a:lnTo>
                  <a:lnTo>
                    <a:pt x="102997" y="4563313"/>
                  </a:lnTo>
                  <a:lnTo>
                    <a:pt x="102997" y="4561065"/>
                  </a:lnTo>
                  <a:lnTo>
                    <a:pt x="105283" y="4558830"/>
                  </a:lnTo>
                  <a:lnTo>
                    <a:pt x="107569" y="4558830"/>
                  </a:lnTo>
                  <a:lnTo>
                    <a:pt x="107569" y="4476953"/>
                  </a:lnTo>
                  <a:lnTo>
                    <a:pt x="105283" y="4478096"/>
                  </a:lnTo>
                  <a:lnTo>
                    <a:pt x="105283" y="4473613"/>
                  </a:lnTo>
                  <a:lnTo>
                    <a:pt x="109728" y="4473613"/>
                  </a:lnTo>
                  <a:lnTo>
                    <a:pt x="109728" y="3076587"/>
                  </a:lnTo>
                  <a:lnTo>
                    <a:pt x="112014" y="3074352"/>
                  </a:lnTo>
                  <a:lnTo>
                    <a:pt x="112014" y="3069869"/>
                  </a:lnTo>
                  <a:lnTo>
                    <a:pt x="107569" y="3065424"/>
                  </a:lnTo>
                  <a:lnTo>
                    <a:pt x="107569" y="3825557"/>
                  </a:lnTo>
                  <a:lnTo>
                    <a:pt x="105283" y="3827805"/>
                  </a:lnTo>
                  <a:lnTo>
                    <a:pt x="102997" y="3827805"/>
                  </a:lnTo>
                  <a:lnTo>
                    <a:pt x="102997" y="3823309"/>
                  </a:lnTo>
                  <a:lnTo>
                    <a:pt x="107569" y="3825557"/>
                  </a:lnTo>
                  <a:lnTo>
                    <a:pt x="107569" y="3065424"/>
                  </a:lnTo>
                  <a:lnTo>
                    <a:pt x="105283" y="3063138"/>
                  </a:lnTo>
                  <a:lnTo>
                    <a:pt x="102997" y="3062376"/>
                  </a:lnTo>
                  <a:lnTo>
                    <a:pt x="102997" y="3251504"/>
                  </a:lnTo>
                  <a:lnTo>
                    <a:pt x="102997" y="3253740"/>
                  </a:lnTo>
                  <a:lnTo>
                    <a:pt x="100838" y="3253740"/>
                  </a:lnTo>
                  <a:lnTo>
                    <a:pt x="98552" y="3253740"/>
                  </a:lnTo>
                  <a:lnTo>
                    <a:pt x="98552" y="3251504"/>
                  </a:lnTo>
                  <a:lnTo>
                    <a:pt x="102997" y="3251504"/>
                  </a:lnTo>
                  <a:lnTo>
                    <a:pt x="102997" y="3062376"/>
                  </a:lnTo>
                  <a:lnTo>
                    <a:pt x="100838" y="3061652"/>
                  </a:lnTo>
                  <a:lnTo>
                    <a:pt x="98552" y="3060890"/>
                  </a:lnTo>
                  <a:lnTo>
                    <a:pt x="91821" y="3063138"/>
                  </a:lnTo>
                  <a:lnTo>
                    <a:pt x="98552" y="3069869"/>
                  </a:lnTo>
                  <a:lnTo>
                    <a:pt x="91821" y="3076587"/>
                  </a:lnTo>
                  <a:lnTo>
                    <a:pt x="89535" y="3076587"/>
                  </a:lnTo>
                  <a:lnTo>
                    <a:pt x="89535" y="3078835"/>
                  </a:lnTo>
                  <a:lnTo>
                    <a:pt x="87376" y="3083318"/>
                  </a:lnTo>
                  <a:lnTo>
                    <a:pt x="87376" y="3090049"/>
                  </a:lnTo>
                  <a:lnTo>
                    <a:pt x="85090" y="3094532"/>
                  </a:lnTo>
                  <a:lnTo>
                    <a:pt x="85090" y="3105747"/>
                  </a:lnTo>
                  <a:lnTo>
                    <a:pt x="87376" y="3110230"/>
                  </a:lnTo>
                  <a:lnTo>
                    <a:pt x="91821" y="3116948"/>
                  </a:lnTo>
                  <a:lnTo>
                    <a:pt x="91821" y="3130410"/>
                  </a:lnTo>
                  <a:lnTo>
                    <a:pt x="94107" y="3134893"/>
                  </a:lnTo>
                  <a:lnTo>
                    <a:pt x="94107" y="3139376"/>
                  </a:lnTo>
                  <a:lnTo>
                    <a:pt x="98552" y="3139376"/>
                  </a:lnTo>
                  <a:lnTo>
                    <a:pt x="100838" y="3141624"/>
                  </a:lnTo>
                  <a:lnTo>
                    <a:pt x="100838" y="3143859"/>
                  </a:lnTo>
                  <a:lnTo>
                    <a:pt x="98552" y="3146107"/>
                  </a:lnTo>
                  <a:lnTo>
                    <a:pt x="96266" y="3148342"/>
                  </a:lnTo>
                  <a:lnTo>
                    <a:pt x="91821" y="3150590"/>
                  </a:lnTo>
                  <a:lnTo>
                    <a:pt x="87376" y="3150590"/>
                  </a:lnTo>
                  <a:lnTo>
                    <a:pt x="87376" y="3152838"/>
                  </a:lnTo>
                  <a:lnTo>
                    <a:pt x="91821" y="3161804"/>
                  </a:lnTo>
                  <a:lnTo>
                    <a:pt x="91821" y="3166287"/>
                  </a:lnTo>
                  <a:lnTo>
                    <a:pt x="89535" y="3170771"/>
                  </a:lnTo>
                  <a:lnTo>
                    <a:pt x="96266" y="3170771"/>
                  </a:lnTo>
                  <a:lnTo>
                    <a:pt x="96266" y="3173018"/>
                  </a:lnTo>
                  <a:lnTo>
                    <a:pt x="89535" y="3173018"/>
                  </a:lnTo>
                  <a:lnTo>
                    <a:pt x="89535" y="3175254"/>
                  </a:lnTo>
                  <a:lnTo>
                    <a:pt x="94107" y="3177502"/>
                  </a:lnTo>
                  <a:lnTo>
                    <a:pt x="96266" y="3181985"/>
                  </a:lnTo>
                  <a:lnTo>
                    <a:pt x="98552" y="3184220"/>
                  </a:lnTo>
                  <a:lnTo>
                    <a:pt x="98552" y="3186468"/>
                  </a:lnTo>
                  <a:lnTo>
                    <a:pt x="94107" y="3190951"/>
                  </a:lnTo>
                  <a:lnTo>
                    <a:pt x="98552" y="3193199"/>
                  </a:lnTo>
                  <a:lnTo>
                    <a:pt x="100838" y="3197682"/>
                  </a:lnTo>
                  <a:lnTo>
                    <a:pt x="100838" y="3206648"/>
                  </a:lnTo>
                  <a:lnTo>
                    <a:pt x="96266" y="3206648"/>
                  </a:lnTo>
                  <a:lnTo>
                    <a:pt x="96266" y="3204413"/>
                  </a:lnTo>
                  <a:lnTo>
                    <a:pt x="91821" y="3204413"/>
                  </a:lnTo>
                  <a:lnTo>
                    <a:pt x="89535" y="3206648"/>
                  </a:lnTo>
                  <a:lnTo>
                    <a:pt x="89535" y="3217862"/>
                  </a:lnTo>
                  <a:lnTo>
                    <a:pt x="91821" y="3224593"/>
                  </a:lnTo>
                  <a:lnTo>
                    <a:pt x="96266" y="3231311"/>
                  </a:lnTo>
                  <a:lnTo>
                    <a:pt x="100838" y="3235807"/>
                  </a:lnTo>
                  <a:lnTo>
                    <a:pt x="100838" y="3240290"/>
                  </a:lnTo>
                  <a:lnTo>
                    <a:pt x="94107" y="3240290"/>
                  </a:lnTo>
                  <a:lnTo>
                    <a:pt x="91821" y="3242526"/>
                  </a:lnTo>
                  <a:lnTo>
                    <a:pt x="96266" y="3247009"/>
                  </a:lnTo>
                  <a:lnTo>
                    <a:pt x="96266" y="3253740"/>
                  </a:lnTo>
                  <a:lnTo>
                    <a:pt x="91821" y="3253740"/>
                  </a:lnTo>
                  <a:lnTo>
                    <a:pt x="89535" y="3255988"/>
                  </a:lnTo>
                  <a:lnTo>
                    <a:pt x="89535" y="3267202"/>
                  </a:lnTo>
                  <a:lnTo>
                    <a:pt x="91821" y="3269437"/>
                  </a:lnTo>
                  <a:lnTo>
                    <a:pt x="91821" y="3271685"/>
                  </a:lnTo>
                  <a:lnTo>
                    <a:pt x="96266" y="3276168"/>
                  </a:lnTo>
                  <a:lnTo>
                    <a:pt x="96266" y="3280651"/>
                  </a:lnTo>
                  <a:lnTo>
                    <a:pt x="94107" y="3280651"/>
                  </a:lnTo>
                  <a:lnTo>
                    <a:pt x="87376" y="3282886"/>
                  </a:lnTo>
                  <a:lnTo>
                    <a:pt x="94107" y="3296348"/>
                  </a:lnTo>
                  <a:lnTo>
                    <a:pt x="94107" y="3309797"/>
                  </a:lnTo>
                  <a:lnTo>
                    <a:pt x="96266" y="3312045"/>
                  </a:lnTo>
                  <a:lnTo>
                    <a:pt x="98552" y="3316528"/>
                  </a:lnTo>
                  <a:lnTo>
                    <a:pt x="98552" y="3318776"/>
                  </a:lnTo>
                  <a:lnTo>
                    <a:pt x="96266" y="3321012"/>
                  </a:lnTo>
                  <a:lnTo>
                    <a:pt x="91821" y="3329978"/>
                  </a:lnTo>
                  <a:lnTo>
                    <a:pt x="94107" y="3336709"/>
                  </a:lnTo>
                  <a:lnTo>
                    <a:pt x="98552" y="3341192"/>
                  </a:lnTo>
                  <a:lnTo>
                    <a:pt x="98552" y="3345675"/>
                  </a:lnTo>
                  <a:lnTo>
                    <a:pt x="98552" y="3471253"/>
                  </a:lnTo>
                  <a:lnTo>
                    <a:pt x="96266" y="3473500"/>
                  </a:lnTo>
                  <a:lnTo>
                    <a:pt x="94107" y="3473500"/>
                  </a:lnTo>
                  <a:lnTo>
                    <a:pt x="91821" y="3471253"/>
                  </a:lnTo>
                  <a:lnTo>
                    <a:pt x="91821" y="3466769"/>
                  </a:lnTo>
                  <a:lnTo>
                    <a:pt x="94107" y="3464534"/>
                  </a:lnTo>
                  <a:lnTo>
                    <a:pt x="96266" y="3466769"/>
                  </a:lnTo>
                  <a:lnTo>
                    <a:pt x="96266" y="3469017"/>
                  </a:lnTo>
                  <a:lnTo>
                    <a:pt x="98552" y="3471253"/>
                  </a:lnTo>
                  <a:lnTo>
                    <a:pt x="98552" y="3345675"/>
                  </a:lnTo>
                  <a:lnTo>
                    <a:pt x="89535" y="3354654"/>
                  </a:lnTo>
                  <a:lnTo>
                    <a:pt x="91821" y="3361372"/>
                  </a:lnTo>
                  <a:lnTo>
                    <a:pt x="91821" y="3370351"/>
                  </a:lnTo>
                  <a:lnTo>
                    <a:pt x="89535" y="3372586"/>
                  </a:lnTo>
                  <a:lnTo>
                    <a:pt x="87376" y="3377069"/>
                  </a:lnTo>
                  <a:lnTo>
                    <a:pt x="85090" y="3383800"/>
                  </a:lnTo>
                  <a:lnTo>
                    <a:pt x="87376" y="3390531"/>
                  </a:lnTo>
                  <a:lnTo>
                    <a:pt x="87376" y="3397250"/>
                  </a:lnTo>
                  <a:lnTo>
                    <a:pt x="89535" y="3406229"/>
                  </a:lnTo>
                  <a:lnTo>
                    <a:pt x="87376" y="3412947"/>
                  </a:lnTo>
                  <a:lnTo>
                    <a:pt x="87376" y="3424161"/>
                  </a:lnTo>
                  <a:lnTo>
                    <a:pt x="89535" y="3430892"/>
                  </a:lnTo>
                  <a:lnTo>
                    <a:pt x="89535" y="3439858"/>
                  </a:lnTo>
                  <a:lnTo>
                    <a:pt x="91821" y="3442106"/>
                  </a:lnTo>
                  <a:lnTo>
                    <a:pt x="91821" y="3444341"/>
                  </a:lnTo>
                  <a:lnTo>
                    <a:pt x="94107" y="3446589"/>
                  </a:lnTo>
                  <a:lnTo>
                    <a:pt x="96266" y="3446589"/>
                  </a:lnTo>
                  <a:lnTo>
                    <a:pt x="96266" y="3451072"/>
                  </a:lnTo>
                  <a:lnTo>
                    <a:pt x="94107" y="3451072"/>
                  </a:lnTo>
                  <a:lnTo>
                    <a:pt x="94107" y="3446589"/>
                  </a:lnTo>
                  <a:lnTo>
                    <a:pt x="91821" y="3447707"/>
                  </a:lnTo>
                  <a:lnTo>
                    <a:pt x="89535" y="3448837"/>
                  </a:lnTo>
                  <a:lnTo>
                    <a:pt x="87376" y="3453320"/>
                  </a:lnTo>
                  <a:lnTo>
                    <a:pt x="87376" y="3471253"/>
                  </a:lnTo>
                  <a:lnTo>
                    <a:pt x="89535" y="3473500"/>
                  </a:lnTo>
                  <a:lnTo>
                    <a:pt x="91821" y="3480219"/>
                  </a:lnTo>
                  <a:lnTo>
                    <a:pt x="94107" y="3480219"/>
                  </a:lnTo>
                  <a:lnTo>
                    <a:pt x="85090" y="3489198"/>
                  </a:lnTo>
                  <a:lnTo>
                    <a:pt x="87376" y="3493681"/>
                  </a:lnTo>
                  <a:lnTo>
                    <a:pt x="89535" y="3495916"/>
                  </a:lnTo>
                  <a:lnTo>
                    <a:pt x="91821" y="3495916"/>
                  </a:lnTo>
                  <a:lnTo>
                    <a:pt x="91821" y="3493681"/>
                  </a:lnTo>
                  <a:lnTo>
                    <a:pt x="100838" y="3493681"/>
                  </a:lnTo>
                  <a:lnTo>
                    <a:pt x="100838" y="3498164"/>
                  </a:lnTo>
                  <a:lnTo>
                    <a:pt x="96266" y="3502647"/>
                  </a:lnTo>
                  <a:lnTo>
                    <a:pt x="98552" y="3504895"/>
                  </a:lnTo>
                  <a:lnTo>
                    <a:pt x="100838" y="3509378"/>
                  </a:lnTo>
                  <a:lnTo>
                    <a:pt x="100838" y="3511613"/>
                  </a:lnTo>
                  <a:lnTo>
                    <a:pt x="96266" y="3516109"/>
                  </a:lnTo>
                  <a:lnTo>
                    <a:pt x="94107" y="3519373"/>
                  </a:lnTo>
                  <a:lnTo>
                    <a:pt x="91821" y="3522827"/>
                  </a:lnTo>
                  <a:lnTo>
                    <a:pt x="87376" y="3536289"/>
                  </a:lnTo>
                  <a:lnTo>
                    <a:pt x="85725" y="3542665"/>
                  </a:lnTo>
                  <a:lnTo>
                    <a:pt x="84836" y="3548621"/>
                  </a:lnTo>
                  <a:lnTo>
                    <a:pt x="85090" y="3554577"/>
                  </a:lnTo>
                  <a:lnTo>
                    <a:pt x="87376" y="3560953"/>
                  </a:lnTo>
                  <a:lnTo>
                    <a:pt x="87376" y="3596830"/>
                  </a:lnTo>
                  <a:lnTo>
                    <a:pt x="94107" y="3603561"/>
                  </a:lnTo>
                  <a:lnTo>
                    <a:pt x="96266" y="3603561"/>
                  </a:lnTo>
                  <a:lnTo>
                    <a:pt x="94107" y="3608044"/>
                  </a:lnTo>
                  <a:lnTo>
                    <a:pt x="91821" y="3610279"/>
                  </a:lnTo>
                  <a:lnTo>
                    <a:pt x="89535" y="3612527"/>
                  </a:lnTo>
                  <a:lnTo>
                    <a:pt x="89535" y="3628225"/>
                  </a:lnTo>
                  <a:lnTo>
                    <a:pt x="89535" y="3630472"/>
                  </a:lnTo>
                  <a:lnTo>
                    <a:pt x="89535" y="3637191"/>
                  </a:lnTo>
                  <a:lnTo>
                    <a:pt x="91821" y="3643922"/>
                  </a:lnTo>
                  <a:lnTo>
                    <a:pt x="94107" y="3646170"/>
                  </a:lnTo>
                  <a:lnTo>
                    <a:pt x="94107" y="3650653"/>
                  </a:lnTo>
                  <a:lnTo>
                    <a:pt x="91821" y="3655136"/>
                  </a:lnTo>
                  <a:lnTo>
                    <a:pt x="89535" y="3657371"/>
                  </a:lnTo>
                  <a:lnTo>
                    <a:pt x="89535" y="3679799"/>
                  </a:lnTo>
                  <a:lnTo>
                    <a:pt x="91821" y="3684282"/>
                  </a:lnTo>
                  <a:lnTo>
                    <a:pt x="91821" y="3686530"/>
                  </a:lnTo>
                  <a:lnTo>
                    <a:pt x="94107" y="3691013"/>
                  </a:lnTo>
                  <a:lnTo>
                    <a:pt x="96266" y="3697744"/>
                  </a:lnTo>
                  <a:lnTo>
                    <a:pt x="100838" y="3699980"/>
                  </a:lnTo>
                  <a:lnTo>
                    <a:pt x="102997" y="3699980"/>
                  </a:lnTo>
                  <a:lnTo>
                    <a:pt x="102997" y="3704463"/>
                  </a:lnTo>
                  <a:lnTo>
                    <a:pt x="100838" y="3704463"/>
                  </a:lnTo>
                  <a:lnTo>
                    <a:pt x="98552" y="3704463"/>
                  </a:lnTo>
                  <a:lnTo>
                    <a:pt x="98552" y="3706711"/>
                  </a:lnTo>
                  <a:lnTo>
                    <a:pt x="96266" y="3706711"/>
                  </a:lnTo>
                  <a:lnTo>
                    <a:pt x="94107" y="3706711"/>
                  </a:lnTo>
                  <a:lnTo>
                    <a:pt x="94107" y="3715677"/>
                  </a:lnTo>
                  <a:lnTo>
                    <a:pt x="96266" y="3717925"/>
                  </a:lnTo>
                  <a:lnTo>
                    <a:pt x="96266" y="3722408"/>
                  </a:lnTo>
                  <a:lnTo>
                    <a:pt x="94107" y="3726891"/>
                  </a:lnTo>
                  <a:lnTo>
                    <a:pt x="96266" y="3731374"/>
                  </a:lnTo>
                  <a:lnTo>
                    <a:pt x="96266" y="3733622"/>
                  </a:lnTo>
                  <a:lnTo>
                    <a:pt x="94107" y="3740340"/>
                  </a:lnTo>
                  <a:lnTo>
                    <a:pt x="94107" y="3803129"/>
                  </a:lnTo>
                  <a:lnTo>
                    <a:pt x="91821" y="3807612"/>
                  </a:lnTo>
                  <a:lnTo>
                    <a:pt x="91821" y="3827805"/>
                  </a:lnTo>
                  <a:lnTo>
                    <a:pt x="96266" y="3830040"/>
                  </a:lnTo>
                  <a:lnTo>
                    <a:pt x="98552" y="3830815"/>
                  </a:lnTo>
                  <a:lnTo>
                    <a:pt x="98552" y="3832288"/>
                  </a:lnTo>
                  <a:lnTo>
                    <a:pt x="94107" y="3836771"/>
                  </a:lnTo>
                  <a:lnTo>
                    <a:pt x="94107" y="3839006"/>
                  </a:lnTo>
                  <a:lnTo>
                    <a:pt x="96266" y="3841254"/>
                  </a:lnTo>
                  <a:lnTo>
                    <a:pt x="98552" y="3841254"/>
                  </a:lnTo>
                  <a:lnTo>
                    <a:pt x="100838" y="3843502"/>
                  </a:lnTo>
                  <a:lnTo>
                    <a:pt x="100838" y="3847985"/>
                  </a:lnTo>
                  <a:lnTo>
                    <a:pt x="96266" y="3852468"/>
                  </a:lnTo>
                  <a:lnTo>
                    <a:pt x="96266" y="3854704"/>
                  </a:lnTo>
                  <a:lnTo>
                    <a:pt x="94107" y="3854704"/>
                  </a:lnTo>
                  <a:lnTo>
                    <a:pt x="94107" y="3861435"/>
                  </a:lnTo>
                  <a:lnTo>
                    <a:pt x="91821" y="3863683"/>
                  </a:lnTo>
                  <a:lnTo>
                    <a:pt x="91821" y="3868166"/>
                  </a:lnTo>
                  <a:lnTo>
                    <a:pt x="92837" y="3874897"/>
                  </a:lnTo>
                  <a:lnTo>
                    <a:pt x="93408" y="3880929"/>
                  </a:lnTo>
                  <a:lnTo>
                    <a:pt x="94107" y="3881615"/>
                  </a:lnTo>
                  <a:lnTo>
                    <a:pt x="93586" y="3882123"/>
                  </a:lnTo>
                  <a:lnTo>
                    <a:pt x="94996" y="3888346"/>
                  </a:lnTo>
                  <a:lnTo>
                    <a:pt x="98552" y="3895077"/>
                  </a:lnTo>
                  <a:lnTo>
                    <a:pt x="100838" y="3897312"/>
                  </a:lnTo>
                  <a:lnTo>
                    <a:pt x="100838" y="3901795"/>
                  </a:lnTo>
                  <a:lnTo>
                    <a:pt x="96266" y="3906278"/>
                  </a:lnTo>
                  <a:lnTo>
                    <a:pt x="96266" y="3910774"/>
                  </a:lnTo>
                  <a:lnTo>
                    <a:pt x="98552" y="3913009"/>
                  </a:lnTo>
                  <a:lnTo>
                    <a:pt x="98552" y="3915257"/>
                  </a:lnTo>
                  <a:lnTo>
                    <a:pt x="96266" y="3917492"/>
                  </a:lnTo>
                  <a:lnTo>
                    <a:pt x="94107" y="3917492"/>
                  </a:lnTo>
                  <a:lnTo>
                    <a:pt x="91821" y="3917492"/>
                  </a:lnTo>
                  <a:lnTo>
                    <a:pt x="91821" y="3960101"/>
                  </a:lnTo>
                  <a:lnTo>
                    <a:pt x="89535" y="3966832"/>
                  </a:lnTo>
                  <a:lnTo>
                    <a:pt x="96266" y="3973563"/>
                  </a:lnTo>
                  <a:lnTo>
                    <a:pt x="96266" y="3975798"/>
                  </a:lnTo>
                  <a:lnTo>
                    <a:pt x="98552" y="3978046"/>
                  </a:lnTo>
                  <a:lnTo>
                    <a:pt x="98552" y="3987012"/>
                  </a:lnTo>
                  <a:lnTo>
                    <a:pt x="100838" y="3991495"/>
                  </a:lnTo>
                  <a:lnTo>
                    <a:pt x="100838" y="3998226"/>
                  </a:lnTo>
                  <a:lnTo>
                    <a:pt x="100838" y="4096893"/>
                  </a:lnTo>
                  <a:lnTo>
                    <a:pt x="98552" y="4099128"/>
                  </a:lnTo>
                  <a:lnTo>
                    <a:pt x="98552" y="4096893"/>
                  </a:lnTo>
                  <a:lnTo>
                    <a:pt x="96266" y="4099128"/>
                  </a:lnTo>
                  <a:lnTo>
                    <a:pt x="96266" y="4096893"/>
                  </a:lnTo>
                  <a:lnTo>
                    <a:pt x="98552" y="4096893"/>
                  </a:lnTo>
                  <a:lnTo>
                    <a:pt x="100838" y="4096893"/>
                  </a:lnTo>
                  <a:lnTo>
                    <a:pt x="100838" y="3998226"/>
                  </a:lnTo>
                  <a:lnTo>
                    <a:pt x="98552" y="4000462"/>
                  </a:lnTo>
                  <a:lnTo>
                    <a:pt x="96266" y="4000462"/>
                  </a:lnTo>
                  <a:lnTo>
                    <a:pt x="96266" y="4013924"/>
                  </a:lnTo>
                  <a:lnTo>
                    <a:pt x="94107" y="4016159"/>
                  </a:lnTo>
                  <a:lnTo>
                    <a:pt x="94107" y="4018407"/>
                  </a:lnTo>
                  <a:lnTo>
                    <a:pt x="91821" y="4022890"/>
                  </a:lnTo>
                  <a:lnTo>
                    <a:pt x="96266" y="4027373"/>
                  </a:lnTo>
                  <a:lnTo>
                    <a:pt x="96266" y="4029621"/>
                  </a:lnTo>
                  <a:lnTo>
                    <a:pt x="98552" y="4029621"/>
                  </a:lnTo>
                  <a:lnTo>
                    <a:pt x="98552" y="4031856"/>
                  </a:lnTo>
                  <a:lnTo>
                    <a:pt x="96266" y="4034104"/>
                  </a:lnTo>
                  <a:lnTo>
                    <a:pt x="94107" y="4035196"/>
                  </a:lnTo>
                  <a:lnTo>
                    <a:pt x="91821" y="4036339"/>
                  </a:lnTo>
                  <a:lnTo>
                    <a:pt x="91821" y="4049801"/>
                  </a:lnTo>
                  <a:lnTo>
                    <a:pt x="89535" y="4052036"/>
                  </a:lnTo>
                  <a:lnTo>
                    <a:pt x="89535" y="4063250"/>
                  </a:lnTo>
                  <a:lnTo>
                    <a:pt x="91821" y="4065498"/>
                  </a:lnTo>
                  <a:lnTo>
                    <a:pt x="91821" y="4067733"/>
                  </a:lnTo>
                  <a:lnTo>
                    <a:pt x="94107" y="4074464"/>
                  </a:lnTo>
                  <a:lnTo>
                    <a:pt x="94107" y="4081195"/>
                  </a:lnTo>
                  <a:lnTo>
                    <a:pt x="91821" y="4087914"/>
                  </a:lnTo>
                  <a:lnTo>
                    <a:pt x="91821" y="4094645"/>
                  </a:lnTo>
                  <a:lnTo>
                    <a:pt x="96266" y="4101376"/>
                  </a:lnTo>
                  <a:lnTo>
                    <a:pt x="91821" y="4105859"/>
                  </a:lnTo>
                  <a:lnTo>
                    <a:pt x="91821" y="4114825"/>
                  </a:lnTo>
                  <a:lnTo>
                    <a:pt x="100838" y="4114825"/>
                  </a:lnTo>
                  <a:lnTo>
                    <a:pt x="102997" y="4117073"/>
                  </a:lnTo>
                  <a:lnTo>
                    <a:pt x="100838" y="4119245"/>
                  </a:lnTo>
                  <a:lnTo>
                    <a:pt x="96266" y="4123867"/>
                  </a:lnTo>
                  <a:lnTo>
                    <a:pt x="96139" y="4123994"/>
                  </a:lnTo>
                  <a:lnTo>
                    <a:pt x="94107" y="4126039"/>
                  </a:lnTo>
                  <a:lnTo>
                    <a:pt x="91821" y="4130522"/>
                  </a:lnTo>
                  <a:lnTo>
                    <a:pt x="87376" y="4137253"/>
                  </a:lnTo>
                  <a:lnTo>
                    <a:pt x="87376" y="4141736"/>
                  </a:lnTo>
                  <a:lnTo>
                    <a:pt x="89535" y="4148467"/>
                  </a:lnTo>
                  <a:lnTo>
                    <a:pt x="91821" y="4152950"/>
                  </a:lnTo>
                  <a:lnTo>
                    <a:pt x="91821" y="4166400"/>
                  </a:lnTo>
                  <a:lnTo>
                    <a:pt x="94107" y="4170896"/>
                  </a:lnTo>
                  <a:lnTo>
                    <a:pt x="96266" y="4173131"/>
                  </a:lnTo>
                  <a:lnTo>
                    <a:pt x="96266" y="4177614"/>
                  </a:lnTo>
                  <a:lnTo>
                    <a:pt x="94107" y="4182097"/>
                  </a:lnTo>
                  <a:lnTo>
                    <a:pt x="94107" y="4184345"/>
                  </a:lnTo>
                  <a:lnTo>
                    <a:pt x="91821" y="4186580"/>
                  </a:lnTo>
                  <a:lnTo>
                    <a:pt x="91821" y="4193311"/>
                  </a:lnTo>
                  <a:lnTo>
                    <a:pt x="94107" y="4197794"/>
                  </a:lnTo>
                  <a:lnTo>
                    <a:pt x="96266" y="4204525"/>
                  </a:lnTo>
                  <a:lnTo>
                    <a:pt x="94107" y="4211256"/>
                  </a:lnTo>
                  <a:lnTo>
                    <a:pt x="96266" y="4215739"/>
                  </a:lnTo>
                  <a:lnTo>
                    <a:pt x="91821" y="4224706"/>
                  </a:lnTo>
                  <a:lnTo>
                    <a:pt x="91821" y="4258348"/>
                  </a:lnTo>
                  <a:lnTo>
                    <a:pt x="94107" y="4258348"/>
                  </a:lnTo>
                  <a:lnTo>
                    <a:pt x="100838" y="4265066"/>
                  </a:lnTo>
                  <a:lnTo>
                    <a:pt x="100838" y="4267314"/>
                  </a:lnTo>
                  <a:lnTo>
                    <a:pt x="98552" y="4268432"/>
                  </a:lnTo>
                  <a:lnTo>
                    <a:pt x="96266" y="4269562"/>
                  </a:lnTo>
                  <a:lnTo>
                    <a:pt x="91821" y="4269562"/>
                  </a:lnTo>
                  <a:lnTo>
                    <a:pt x="91821" y="4271797"/>
                  </a:lnTo>
                  <a:lnTo>
                    <a:pt x="98552" y="4278528"/>
                  </a:lnTo>
                  <a:lnTo>
                    <a:pt x="98552" y="4280763"/>
                  </a:lnTo>
                  <a:lnTo>
                    <a:pt x="96266" y="4283011"/>
                  </a:lnTo>
                  <a:lnTo>
                    <a:pt x="96266" y="4285246"/>
                  </a:lnTo>
                  <a:lnTo>
                    <a:pt x="94107" y="4287494"/>
                  </a:lnTo>
                  <a:lnTo>
                    <a:pt x="94107" y="4296461"/>
                  </a:lnTo>
                  <a:lnTo>
                    <a:pt x="91821" y="4303192"/>
                  </a:lnTo>
                  <a:lnTo>
                    <a:pt x="94107" y="4309923"/>
                  </a:lnTo>
                  <a:lnTo>
                    <a:pt x="96266" y="4314406"/>
                  </a:lnTo>
                  <a:lnTo>
                    <a:pt x="96266" y="4318889"/>
                  </a:lnTo>
                  <a:lnTo>
                    <a:pt x="100838" y="4323372"/>
                  </a:lnTo>
                  <a:lnTo>
                    <a:pt x="100838" y="4327855"/>
                  </a:lnTo>
                  <a:lnTo>
                    <a:pt x="98552" y="4330103"/>
                  </a:lnTo>
                  <a:lnTo>
                    <a:pt x="94107" y="4332338"/>
                  </a:lnTo>
                  <a:lnTo>
                    <a:pt x="94107" y="4352531"/>
                  </a:lnTo>
                  <a:lnTo>
                    <a:pt x="102997" y="4361497"/>
                  </a:lnTo>
                  <a:lnTo>
                    <a:pt x="102997" y="4363732"/>
                  </a:lnTo>
                  <a:lnTo>
                    <a:pt x="100838" y="4365980"/>
                  </a:lnTo>
                  <a:lnTo>
                    <a:pt x="96266" y="4368228"/>
                  </a:lnTo>
                  <a:lnTo>
                    <a:pt x="94107" y="4372711"/>
                  </a:lnTo>
                  <a:lnTo>
                    <a:pt x="96266" y="4377194"/>
                  </a:lnTo>
                  <a:lnTo>
                    <a:pt x="96266" y="4379430"/>
                  </a:lnTo>
                  <a:lnTo>
                    <a:pt x="98552" y="4381678"/>
                  </a:lnTo>
                  <a:lnTo>
                    <a:pt x="98552" y="4383913"/>
                  </a:lnTo>
                  <a:lnTo>
                    <a:pt x="96266" y="4388409"/>
                  </a:lnTo>
                  <a:lnTo>
                    <a:pt x="91821" y="4395127"/>
                  </a:lnTo>
                  <a:lnTo>
                    <a:pt x="94107" y="4401858"/>
                  </a:lnTo>
                  <a:lnTo>
                    <a:pt x="98552" y="4408589"/>
                  </a:lnTo>
                  <a:lnTo>
                    <a:pt x="98552" y="4410824"/>
                  </a:lnTo>
                  <a:lnTo>
                    <a:pt x="100838" y="4410824"/>
                  </a:lnTo>
                  <a:lnTo>
                    <a:pt x="100838" y="4422038"/>
                  </a:lnTo>
                  <a:lnTo>
                    <a:pt x="98552" y="4424286"/>
                  </a:lnTo>
                  <a:lnTo>
                    <a:pt x="94107" y="4426521"/>
                  </a:lnTo>
                  <a:lnTo>
                    <a:pt x="91821" y="4426521"/>
                  </a:lnTo>
                  <a:lnTo>
                    <a:pt x="87376" y="4428769"/>
                  </a:lnTo>
                  <a:lnTo>
                    <a:pt x="89535" y="4433252"/>
                  </a:lnTo>
                  <a:lnTo>
                    <a:pt x="91821" y="4435500"/>
                  </a:lnTo>
                  <a:lnTo>
                    <a:pt x="91821" y="4437735"/>
                  </a:lnTo>
                  <a:lnTo>
                    <a:pt x="94107" y="4437735"/>
                  </a:lnTo>
                  <a:lnTo>
                    <a:pt x="94107" y="4435500"/>
                  </a:lnTo>
                  <a:lnTo>
                    <a:pt x="96266" y="4439983"/>
                  </a:lnTo>
                  <a:lnTo>
                    <a:pt x="98552" y="4442218"/>
                  </a:lnTo>
                  <a:lnTo>
                    <a:pt x="100838" y="4446702"/>
                  </a:lnTo>
                  <a:lnTo>
                    <a:pt x="98552" y="4451197"/>
                  </a:lnTo>
                  <a:lnTo>
                    <a:pt x="96266" y="4451197"/>
                  </a:lnTo>
                  <a:lnTo>
                    <a:pt x="94107" y="4451197"/>
                  </a:lnTo>
                  <a:lnTo>
                    <a:pt x="89535" y="4455680"/>
                  </a:lnTo>
                  <a:lnTo>
                    <a:pt x="87376" y="4455680"/>
                  </a:lnTo>
                  <a:lnTo>
                    <a:pt x="89535" y="4460164"/>
                  </a:lnTo>
                  <a:lnTo>
                    <a:pt x="91821" y="4462399"/>
                  </a:lnTo>
                  <a:lnTo>
                    <a:pt x="91821" y="4466895"/>
                  </a:lnTo>
                  <a:lnTo>
                    <a:pt x="94107" y="4469130"/>
                  </a:lnTo>
                  <a:lnTo>
                    <a:pt x="94107" y="4487075"/>
                  </a:lnTo>
                  <a:lnTo>
                    <a:pt x="96266" y="4493793"/>
                  </a:lnTo>
                  <a:lnTo>
                    <a:pt x="96266" y="4498276"/>
                  </a:lnTo>
                  <a:lnTo>
                    <a:pt x="89535" y="4505007"/>
                  </a:lnTo>
                  <a:lnTo>
                    <a:pt x="89535" y="4509490"/>
                  </a:lnTo>
                  <a:lnTo>
                    <a:pt x="91821" y="4511738"/>
                  </a:lnTo>
                  <a:lnTo>
                    <a:pt x="94107" y="4516221"/>
                  </a:lnTo>
                  <a:lnTo>
                    <a:pt x="98552" y="4520704"/>
                  </a:lnTo>
                  <a:lnTo>
                    <a:pt x="100838" y="4525188"/>
                  </a:lnTo>
                  <a:lnTo>
                    <a:pt x="98552" y="4529671"/>
                  </a:lnTo>
                  <a:lnTo>
                    <a:pt x="100838" y="4531919"/>
                  </a:lnTo>
                  <a:lnTo>
                    <a:pt x="102997" y="4538650"/>
                  </a:lnTo>
                  <a:lnTo>
                    <a:pt x="102997" y="4545368"/>
                  </a:lnTo>
                  <a:lnTo>
                    <a:pt x="100838" y="4549864"/>
                  </a:lnTo>
                  <a:lnTo>
                    <a:pt x="100838" y="4552099"/>
                  </a:lnTo>
                  <a:lnTo>
                    <a:pt x="98552" y="4554347"/>
                  </a:lnTo>
                  <a:lnTo>
                    <a:pt x="98552" y="4561065"/>
                  </a:lnTo>
                  <a:lnTo>
                    <a:pt x="134366" y="4581245"/>
                  </a:lnTo>
                  <a:lnTo>
                    <a:pt x="136652" y="4583493"/>
                  </a:lnTo>
                  <a:lnTo>
                    <a:pt x="138938" y="4576762"/>
                  </a:lnTo>
                  <a:lnTo>
                    <a:pt x="138938" y="4567796"/>
                  </a:lnTo>
                  <a:lnTo>
                    <a:pt x="136652" y="4561065"/>
                  </a:lnTo>
                  <a:lnTo>
                    <a:pt x="138938" y="4552099"/>
                  </a:lnTo>
                  <a:lnTo>
                    <a:pt x="143383" y="4545368"/>
                  </a:lnTo>
                  <a:lnTo>
                    <a:pt x="145669" y="4543133"/>
                  </a:lnTo>
                  <a:lnTo>
                    <a:pt x="145669" y="4540885"/>
                  </a:lnTo>
                  <a:lnTo>
                    <a:pt x="143383" y="4538650"/>
                  </a:lnTo>
                  <a:lnTo>
                    <a:pt x="140335" y="4532274"/>
                  </a:lnTo>
                  <a:lnTo>
                    <a:pt x="138049" y="4526318"/>
                  </a:lnTo>
                  <a:lnTo>
                    <a:pt x="136652" y="4521949"/>
                  </a:lnTo>
                  <a:lnTo>
                    <a:pt x="136144" y="4520362"/>
                  </a:lnTo>
                  <a:lnTo>
                    <a:pt x="134366" y="4513973"/>
                  </a:lnTo>
                  <a:lnTo>
                    <a:pt x="141097" y="4500524"/>
                  </a:lnTo>
                  <a:lnTo>
                    <a:pt x="143383" y="4493793"/>
                  </a:lnTo>
                  <a:lnTo>
                    <a:pt x="143383" y="4489310"/>
                  </a:lnTo>
                  <a:lnTo>
                    <a:pt x="145669" y="4482579"/>
                  </a:lnTo>
                  <a:lnTo>
                    <a:pt x="145669" y="4480344"/>
                  </a:lnTo>
                  <a:lnTo>
                    <a:pt x="138874" y="4480280"/>
                  </a:lnTo>
                  <a:lnTo>
                    <a:pt x="136652" y="4478096"/>
                  </a:lnTo>
                  <a:lnTo>
                    <a:pt x="136652" y="4475861"/>
                  </a:lnTo>
                  <a:lnTo>
                    <a:pt x="141097" y="4466895"/>
                  </a:lnTo>
                  <a:lnTo>
                    <a:pt x="141097" y="4462399"/>
                  </a:lnTo>
                  <a:lnTo>
                    <a:pt x="143383" y="4457916"/>
                  </a:lnTo>
                  <a:lnTo>
                    <a:pt x="136652" y="4451172"/>
                  </a:lnTo>
                  <a:lnTo>
                    <a:pt x="134366" y="4448873"/>
                  </a:lnTo>
                  <a:lnTo>
                    <a:pt x="132207" y="4446702"/>
                  </a:lnTo>
                  <a:lnTo>
                    <a:pt x="136652" y="4442218"/>
                  </a:lnTo>
                  <a:lnTo>
                    <a:pt x="136652" y="4439983"/>
                  </a:lnTo>
                  <a:lnTo>
                    <a:pt x="138938" y="4437735"/>
                  </a:lnTo>
                  <a:lnTo>
                    <a:pt x="138938" y="4435500"/>
                  </a:lnTo>
                  <a:lnTo>
                    <a:pt x="136652" y="4431004"/>
                  </a:lnTo>
                  <a:lnTo>
                    <a:pt x="136652" y="4408589"/>
                  </a:lnTo>
                  <a:lnTo>
                    <a:pt x="141097" y="4406341"/>
                  </a:lnTo>
                  <a:lnTo>
                    <a:pt x="143383" y="4404106"/>
                  </a:lnTo>
                  <a:lnTo>
                    <a:pt x="143383" y="4390644"/>
                  </a:lnTo>
                  <a:lnTo>
                    <a:pt x="138938" y="4386161"/>
                  </a:lnTo>
                  <a:lnTo>
                    <a:pt x="138938" y="4379430"/>
                  </a:lnTo>
                  <a:lnTo>
                    <a:pt x="136652" y="4374947"/>
                  </a:lnTo>
                  <a:lnTo>
                    <a:pt x="136652" y="4370463"/>
                  </a:lnTo>
                  <a:lnTo>
                    <a:pt x="141097" y="4365980"/>
                  </a:lnTo>
                  <a:lnTo>
                    <a:pt x="145669" y="4363732"/>
                  </a:lnTo>
                  <a:lnTo>
                    <a:pt x="143383" y="4359249"/>
                  </a:lnTo>
                  <a:lnTo>
                    <a:pt x="136652" y="4352531"/>
                  </a:lnTo>
                  <a:lnTo>
                    <a:pt x="136652" y="4350283"/>
                  </a:lnTo>
                  <a:lnTo>
                    <a:pt x="141097" y="4345800"/>
                  </a:lnTo>
                  <a:lnTo>
                    <a:pt x="141097" y="4343552"/>
                  </a:lnTo>
                  <a:lnTo>
                    <a:pt x="143383" y="4343552"/>
                  </a:lnTo>
                  <a:lnTo>
                    <a:pt x="147828" y="4339069"/>
                  </a:lnTo>
                  <a:lnTo>
                    <a:pt x="147828" y="4334586"/>
                  </a:lnTo>
                  <a:close/>
                </a:path>
                <a:path w="201929" h="9835515" extrusionOk="0">
                  <a:moveTo>
                    <a:pt x="150152" y="5738342"/>
                  </a:moveTo>
                  <a:lnTo>
                    <a:pt x="147916" y="5738342"/>
                  </a:lnTo>
                  <a:lnTo>
                    <a:pt x="147916" y="5745061"/>
                  </a:lnTo>
                  <a:lnTo>
                    <a:pt x="150152" y="5740578"/>
                  </a:lnTo>
                  <a:lnTo>
                    <a:pt x="150152" y="5738342"/>
                  </a:lnTo>
                  <a:close/>
                </a:path>
                <a:path w="201929" h="9835515" extrusionOk="0">
                  <a:moveTo>
                    <a:pt x="152273" y="4697857"/>
                  </a:moveTo>
                  <a:lnTo>
                    <a:pt x="147828" y="4693374"/>
                  </a:lnTo>
                  <a:lnTo>
                    <a:pt x="143383" y="4686643"/>
                  </a:lnTo>
                  <a:lnTo>
                    <a:pt x="138938" y="4673193"/>
                  </a:lnTo>
                  <a:lnTo>
                    <a:pt x="136652" y="4673193"/>
                  </a:lnTo>
                  <a:lnTo>
                    <a:pt x="138874" y="4671009"/>
                  </a:lnTo>
                  <a:lnTo>
                    <a:pt x="143383" y="4670945"/>
                  </a:lnTo>
                  <a:lnTo>
                    <a:pt x="147828" y="4673193"/>
                  </a:lnTo>
                  <a:lnTo>
                    <a:pt x="150114" y="4670945"/>
                  </a:lnTo>
                  <a:lnTo>
                    <a:pt x="150114" y="4661979"/>
                  </a:lnTo>
                  <a:lnTo>
                    <a:pt x="147828" y="4659731"/>
                  </a:lnTo>
                  <a:lnTo>
                    <a:pt x="145669" y="4655248"/>
                  </a:lnTo>
                  <a:lnTo>
                    <a:pt x="145669" y="4653013"/>
                  </a:lnTo>
                  <a:lnTo>
                    <a:pt x="150114" y="4644034"/>
                  </a:lnTo>
                  <a:lnTo>
                    <a:pt x="147828" y="4641799"/>
                  </a:lnTo>
                  <a:lnTo>
                    <a:pt x="145669" y="4641075"/>
                  </a:lnTo>
                  <a:lnTo>
                    <a:pt x="141097" y="4639551"/>
                  </a:lnTo>
                  <a:lnTo>
                    <a:pt x="136652" y="4639551"/>
                  </a:lnTo>
                  <a:lnTo>
                    <a:pt x="136652" y="4637316"/>
                  </a:lnTo>
                  <a:lnTo>
                    <a:pt x="134366" y="4637316"/>
                  </a:lnTo>
                  <a:lnTo>
                    <a:pt x="134366" y="4632833"/>
                  </a:lnTo>
                  <a:lnTo>
                    <a:pt x="136652" y="4628337"/>
                  </a:lnTo>
                  <a:lnTo>
                    <a:pt x="136652" y="4623854"/>
                  </a:lnTo>
                  <a:lnTo>
                    <a:pt x="138938" y="4621619"/>
                  </a:lnTo>
                  <a:lnTo>
                    <a:pt x="143383" y="4619371"/>
                  </a:lnTo>
                  <a:lnTo>
                    <a:pt x="145669" y="4619371"/>
                  </a:lnTo>
                  <a:lnTo>
                    <a:pt x="145669" y="4599190"/>
                  </a:lnTo>
                  <a:lnTo>
                    <a:pt x="143383" y="4596943"/>
                  </a:lnTo>
                  <a:lnTo>
                    <a:pt x="143383" y="4594707"/>
                  </a:lnTo>
                  <a:lnTo>
                    <a:pt x="141097" y="4594707"/>
                  </a:lnTo>
                  <a:lnTo>
                    <a:pt x="138938" y="4596879"/>
                  </a:lnTo>
                  <a:lnTo>
                    <a:pt x="136652" y="4599190"/>
                  </a:lnTo>
                  <a:lnTo>
                    <a:pt x="134366" y="4599190"/>
                  </a:lnTo>
                  <a:lnTo>
                    <a:pt x="134366" y="4596943"/>
                  </a:lnTo>
                  <a:lnTo>
                    <a:pt x="138912" y="4596917"/>
                  </a:lnTo>
                  <a:lnTo>
                    <a:pt x="136652" y="4590224"/>
                  </a:lnTo>
                  <a:lnTo>
                    <a:pt x="136652" y="4585741"/>
                  </a:lnTo>
                  <a:lnTo>
                    <a:pt x="134366" y="4588040"/>
                  </a:lnTo>
                  <a:lnTo>
                    <a:pt x="132207" y="4590224"/>
                  </a:lnTo>
                  <a:lnTo>
                    <a:pt x="129921" y="4590224"/>
                  </a:lnTo>
                  <a:lnTo>
                    <a:pt x="125476" y="4594707"/>
                  </a:lnTo>
                  <a:lnTo>
                    <a:pt x="125476" y="4603674"/>
                  </a:lnTo>
                  <a:lnTo>
                    <a:pt x="125476" y="4605921"/>
                  </a:lnTo>
                  <a:lnTo>
                    <a:pt x="125476" y="4614888"/>
                  </a:lnTo>
                  <a:lnTo>
                    <a:pt x="123190" y="4619371"/>
                  </a:lnTo>
                  <a:lnTo>
                    <a:pt x="125476" y="4621619"/>
                  </a:lnTo>
                  <a:lnTo>
                    <a:pt x="129921" y="4623854"/>
                  </a:lnTo>
                  <a:lnTo>
                    <a:pt x="132207" y="4623854"/>
                  </a:lnTo>
                  <a:lnTo>
                    <a:pt x="132207" y="4635068"/>
                  </a:lnTo>
                  <a:lnTo>
                    <a:pt x="134366" y="4641799"/>
                  </a:lnTo>
                  <a:lnTo>
                    <a:pt x="134366" y="4648530"/>
                  </a:lnTo>
                  <a:lnTo>
                    <a:pt x="132207" y="4653013"/>
                  </a:lnTo>
                  <a:lnTo>
                    <a:pt x="127635" y="4650765"/>
                  </a:lnTo>
                  <a:lnTo>
                    <a:pt x="123190" y="4650765"/>
                  </a:lnTo>
                  <a:lnTo>
                    <a:pt x="123190" y="4657496"/>
                  </a:lnTo>
                  <a:lnTo>
                    <a:pt x="120904" y="4659731"/>
                  </a:lnTo>
                  <a:lnTo>
                    <a:pt x="120904" y="4664227"/>
                  </a:lnTo>
                  <a:lnTo>
                    <a:pt x="127635" y="4670945"/>
                  </a:lnTo>
                  <a:lnTo>
                    <a:pt x="125476" y="4673193"/>
                  </a:lnTo>
                  <a:lnTo>
                    <a:pt x="120904" y="4679924"/>
                  </a:lnTo>
                  <a:lnTo>
                    <a:pt x="123190" y="4684407"/>
                  </a:lnTo>
                  <a:lnTo>
                    <a:pt x="127635" y="4688891"/>
                  </a:lnTo>
                  <a:lnTo>
                    <a:pt x="127635" y="4693374"/>
                  </a:lnTo>
                  <a:lnTo>
                    <a:pt x="123190" y="4697857"/>
                  </a:lnTo>
                  <a:lnTo>
                    <a:pt x="123190" y="4702340"/>
                  </a:lnTo>
                  <a:lnTo>
                    <a:pt x="127635" y="4706823"/>
                  </a:lnTo>
                  <a:lnTo>
                    <a:pt x="125476" y="4711306"/>
                  </a:lnTo>
                  <a:lnTo>
                    <a:pt x="125476" y="4715802"/>
                  </a:lnTo>
                  <a:lnTo>
                    <a:pt x="123190" y="4715802"/>
                  </a:lnTo>
                  <a:lnTo>
                    <a:pt x="123190" y="4718037"/>
                  </a:lnTo>
                  <a:lnTo>
                    <a:pt x="125476" y="4722520"/>
                  </a:lnTo>
                  <a:lnTo>
                    <a:pt x="127635" y="4724768"/>
                  </a:lnTo>
                  <a:lnTo>
                    <a:pt x="129921" y="4729251"/>
                  </a:lnTo>
                  <a:lnTo>
                    <a:pt x="132207" y="4731499"/>
                  </a:lnTo>
                  <a:lnTo>
                    <a:pt x="136652" y="4731499"/>
                  </a:lnTo>
                  <a:lnTo>
                    <a:pt x="138874" y="4733671"/>
                  </a:lnTo>
                  <a:lnTo>
                    <a:pt x="141097" y="4733734"/>
                  </a:lnTo>
                  <a:lnTo>
                    <a:pt x="143383" y="4735982"/>
                  </a:lnTo>
                  <a:lnTo>
                    <a:pt x="143383" y="4731499"/>
                  </a:lnTo>
                  <a:lnTo>
                    <a:pt x="138938" y="4727003"/>
                  </a:lnTo>
                  <a:lnTo>
                    <a:pt x="143383" y="4722520"/>
                  </a:lnTo>
                  <a:lnTo>
                    <a:pt x="143383" y="4720285"/>
                  </a:lnTo>
                  <a:lnTo>
                    <a:pt x="138938" y="4715840"/>
                  </a:lnTo>
                  <a:lnTo>
                    <a:pt x="136652" y="4713554"/>
                  </a:lnTo>
                  <a:lnTo>
                    <a:pt x="138938" y="4709071"/>
                  </a:lnTo>
                  <a:lnTo>
                    <a:pt x="141097" y="4706823"/>
                  </a:lnTo>
                  <a:lnTo>
                    <a:pt x="141097" y="4704588"/>
                  </a:lnTo>
                  <a:lnTo>
                    <a:pt x="143383" y="4704588"/>
                  </a:lnTo>
                  <a:lnTo>
                    <a:pt x="145669" y="4702340"/>
                  </a:lnTo>
                  <a:lnTo>
                    <a:pt x="152273" y="4697857"/>
                  </a:lnTo>
                  <a:close/>
                </a:path>
                <a:path w="201929" h="9835515" extrusionOk="0">
                  <a:moveTo>
                    <a:pt x="152400" y="8936025"/>
                  </a:moveTo>
                  <a:lnTo>
                    <a:pt x="150152" y="8936025"/>
                  </a:lnTo>
                  <a:lnTo>
                    <a:pt x="147916" y="8938273"/>
                  </a:lnTo>
                  <a:lnTo>
                    <a:pt x="147916" y="8940508"/>
                  </a:lnTo>
                  <a:lnTo>
                    <a:pt x="150152" y="8942756"/>
                  </a:lnTo>
                  <a:lnTo>
                    <a:pt x="152400" y="8942756"/>
                  </a:lnTo>
                  <a:lnTo>
                    <a:pt x="152400" y="8936025"/>
                  </a:lnTo>
                  <a:close/>
                </a:path>
                <a:path w="201929" h="9835515" extrusionOk="0">
                  <a:moveTo>
                    <a:pt x="156870" y="6133008"/>
                  </a:moveTo>
                  <a:lnTo>
                    <a:pt x="154584" y="6130760"/>
                  </a:lnTo>
                  <a:lnTo>
                    <a:pt x="150139" y="6124029"/>
                  </a:lnTo>
                  <a:lnTo>
                    <a:pt x="147853" y="6119546"/>
                  </a:lnTo>
                  <a:lnTo>
                    <a:pt x="150139" y="6112827"/>
                  </a:lnTo>
                  <a:lnTo>
                    <a:pt x="152298" y="6110579"/>
                  </a:lnTo>
                  <a:lnTo>
                    <a:pt x="152298" y="6106096"/>
                  </a:lnTo>
                  <a:lnTo>
                    <a:pt x="150139" y="6103848"/>
                  </a:lnTo>
                  <a:lnTo>
                    <a:pt x="147853" y="6097130"/>
                  </a:lnTo>
                  <a:lnTo>
                    <a:pt x="145567" y="6092634"/>
                  </a:lnTo>
                  <a:lnTo>
                    <a:pt x="147853" y="6085916"/>
                  </a:lnTo>
                  <a:lnTo>
                    <a:pt x="147853" y="6072454"/>
                  </a:lnTo>
                  <a:lnTo>
                    <a:pt x="150139" y="6070219"/>
                  </a:lnTo>
                  <a:lnTo>
                    <a:pt x="154584" y="6063488"/>
                  </a:lnTo>
                  <a:lnTo>
                    <a:pt x="154584" y="6056757"/>
                  </a:lnTo>
                  <a:lnTo>
                    <a:pt x="147853" y="6052274"/>
                  </a:lnTo>
                  <a:lnTo>
                    <a:pt x="145567" y="6050038"/>
                  </a:lnTo>
                  <a:lnTo>
                    <a:pt x="145567" y="6045555"/>
                  </a:lnTo>
                  <a:lnTo>
                    <a:pt x="147853" y="6043307"/>
                  </a:lnTo>
                  <a:lnTo>
                    <a:pt x="152298" y="6041060"/>
                  </a:lnTo>
                  <a:lnTo>
                    <a:pt x="154584" y="6038824"/>
                  </a:lnTo>
                  <a:lnTo>
                    <a:pt x="147853" y="6032093"/>
                  </a:lnTo>
                  <a:lnTo>
                    <a:pt x="147853" y="6025362"/>
                  </a:lnTo>
                  <a:lnTo>
                    <a:pt x="145567" y="6020879"/>
                  </a:lnTo>
                  <a:lnTo>
                    <a:pt x="145567" y="6011913"/>
                  </a:lnTo>
                  <a:lnTo>
                    <a:pt x="150139" y="6002947"/>
                  </a:lnTo>
                  <a:lnTo>
                    <a:pt x="150139" y="6000699"/>
                  </a:lnTo>
                  <a:lnTo>
                    <a:pt x="152298" y="5996216"/>
                  </a:lnTo>
                  <a:lnTo>
                    <a:pt x="152298" y="5993968"/>
                  </a:lnTo>
                  <a:lnTo>
                    <a:pt x="154838" y="5985954"/>
                  </a:lnTo>
                  <a:lnTo>
                    <a:pt x="155092" y="5978563"/>
                  </a:lnTo>
                  <a:lnTo>
                    <a:pt x="152933" y="5971591"/>
                  </a:lnTo>
                  <a:lnTo>
                    <a:pt x="147853" y="5964821"/>
                  </a:lnTo>
                  <a:lnTo>
                    <a:pt x="147853" y="5958090"/>
                  </a:lnTo>
                  <a:lnTo>
                    <a:pt x="150139" y="5958090"/>
                  </a:lnTo>
                  <a:lnTo>
                    <a:pt x="150139" y="5955855"/>
                  </a:lnTo>
                  <a:lnTo>
                    <a:pt x="154584" y="5951372"/>
                  </a:lnTo>
                  <a:lnTo>
                    <a:pt x="152298" y="5944641"/>
                  </a:lnTo>
                  <a:lnTo>
                    <a:pt x="147853" y="5942393"/>
                  </a:lnTo>
                  <a:lnTo>
                    <a:pt x="145567" y="5940095"/>
                  </a:lnTo>
                  <a:lnTo>
                    <a:pt x="143408" y="5937910"/>
                  </a:lnTo>
                  <a:lnTo>
                    <a:pt x="141122" y="5937910"/>
                  </a:lnTo>
                  <a:lnTo>
                    <a:pt x="136677" y="5937910"/>
                  </a:lnTo>
                  <a:lnTo>
                    <a:pt x="132105" y="5936386"/>
                  </a:lnTo>
                  <a:lnTo>
                    <a:pt x="129946" y="5935675"/>
                  </a:lnTo>
                  <a:lnTo>
                    <a:pt x="129946" y="5931192"/>
                  </a:lnTo>
                  <a:lnTo>
                    <a:pt x="132105" y="5931192"/>
                  </a:lnTo>
                  <a:lnTo>
                    <a:pt x="136677" y="5928944"/>
                  </a:lnTo>
                  <a:lnTo>
                    <a:pt x="147853" y="5928944"/>
                  </a:lnTo>
                  <a:lnTo>
                    <a:pt x="145567" y="5926696"/>
                  </a:lnTo>
                  <a:lnTo>
                    <a:pt x="145567" y="5924461"/>
                  </a:lnTo>
                  <a:lnTo>
                    <a:pt x="147853" y="5922213"/>
                  </a:lnTo>
                  <a:lnTo>
                    <a:pt x="147853" y="5919978"/>
                  </a:lnTo>
                  <a:lnTo>
                    <a:pt x="152298" y="5919978"/>
                  </a:lnTo>
                  <a:lnTo>
                    <a:pt x="152298" y="5915495"/>
                  </a:lnTo>
                  <a:lnTo>
                    <a:pt x="150139" y="5910999"/>
                  </a:lnTo>
                  <a:lnTo>
                    <a:pt x="150139" y="5902033"/>
                  </a:lnTo>
                  <a:lnTo>
                    <a:pt x="152298" y="5897550"/>
                  </a:lnTo>
                  <a:lnTo>
                    <a:pt x="152298" y="5888583"/>
                  </a:lnTo>
                  <a:lnTo>
                    <a:pt x="150139" y="5884100"/>
                  </a:lnTo>
                  <a:lnTo>
                    <a:pt x="152298" y="5881852"/>
                  </a:lnTo>
                  <a:lnTo>
                    <a:pt x="152298" y="5870638"/>
                  </a:lnTo>
                  <a:lnTo>
                    <a:pt x="154584" y="5861672"/>
                  </a:lnTo>
                  <a:lnTo>
                    <a:pt x="152298" y="5854941"/>
                  </a:lnTo>
                  <a:lnTo>
                    <a:pt x="152298" y="5845975"/>
                  </a:lnTo>
                  <a:lnTo>
                    <a:pt x="150139" y="5843816"/>
                  </a:lnTo>
                  <a:lnTo>
                    <a:pt x="147853" y="5841530"/>
                  </a:lnTo>
                  <a:lnTo>
                    <a:pt x="147853" y="5870638"/>
                  </a:lnTo>
                  <a:lnTo>
                    <a:pt x="147853" y="5872886"/>
                  </a:lnTo>
                  <a:lnTo>
                    <a:pt x="145567" y="5875121"/>
                  </a:lnTo>
                  <a:lnTo>
                    <a:pt x="145567" y="5877369"/>
                  </a:lnTo>
                  <a:lnTo>
                    <a:pt x="141122" y="5877369"/>
                  </a:lnTo>
                  <a:lnTo>
                    <a:pt x="141122" y="5875121"/>
                  </a:lnTo>
                  <a:lnTo>
                    <a:pt x="138836" y="5872886"/>
                  </a:lnTo>
                  <a:lnTo>
                    <a:pt x="138836" y="5870638"/>
                  </a:lnTo>
                  <a:lnTo>
                    <a:pt x="143408" y="5868403"/>
                  </a:lnTo>
                  <a:lnTo>
                    <a:pt x="147853" y="5870638"/>
                  </a:lnTo>
                  <a:lnTo>
                    <a:pt x="147853" y="5841530"/>
                  </a:lnTo>
                  <a:lnTo>
                    <a:pt x="145567" y="5839244"/>
                  </a:lnTo>
                  <a:lnTo>
                    <a:pt x="145567" y="5828030"/>
                  </a:lnTo>
                  <a:lnTo>
                    <a:pt x="143408" y="5825795"/>
                  </a:lnTo>
                  <a:lnTo>
                    <a:pt x="143408" y="5823547"/>
                  </a:lnTo>
                  <a:lnTo>
                    <a:pt x="141122" y="5823547"/>
                  </a:lnTo>
                  <a:lnTo>
                    <a:pt x="138836" y="5814580"/>
                  </a:lnTo>
                  <a:lnTo>
                    <a:pt x="141122" y="5807849"/>
                  </a:lnTo>
                  <a:lnTo>
                    <a:pt x="141122" y="5796635"/>
                  </a:lnTo>
                  <a:lnTo>
                    <a:pt x="143408" y="5792152"/>
                  </a:lnTo>
                  <a:lnTo>
                    <a:pt x="150139" y="5785434"/>
                  </a:lnTo>
                  <a:lnTo>
                    <a:pt x="150139" y="5776455"/>
                  </a:lnTo>
                  <a:lnTo>
                    <a:pt x="152298" y="5769737"/>
                  </a:lnTo>
                  <a:lnTo>
                    <a:pt x="152298" y="5756275"/>
                  </a:lnTo>
                  <a:lnTo>
                    <a:pt x="150139" y="5754040"/>
                  </a:lnTo>
                  <a:lnTo>
                    <a:pt x="147853" y="5749556"/>
                  </a:lnTo>
                  <a:lnTo>
                    <a:pt x="147916" y="5745061"/>
                  </a:lnTo>
                  <a:lnTo>
                    <a:pt x="146748" y="5746229"/>
                  </a:lnTo>
                  <a:lnTo>
                    <a:pt x="145567" y="5745061"/>
                  </a:lnTo>
                  <a:lnTo>
                    <a:pt x="143408" y="5745061"/>
                  </a:lnTo>
                  <a:lnTo>
                    <a:pt x="141122" y="5742825"/>
                  </a:lnTo>
                  <a:lnTo>
                    <a:pt x="141122" y="5747309"/>
                  </a:lnTo>
                  <a:lnTo>
                    <a:pt x="143408" y="5749556"/>
                  </a:lnTo>
                  <a:lnTo>
                    <a:pt x="141122" y="5751792"/>
                  </a:lnTo>
                  <a:lnTo>
                    <a:pt x="138836" y="5751792"/>
                  </a:lnTo>
                  <a:lnTo>
                    <a:pt x="136677" y="5751792"/>
                  </a:lnTo>
                  <a:lnTo>
                    <a:pt x="136677" y="5745061"/>
                  </a:lnTo>
                  <a:lnTo>
                    <a:pt x="138836" y="5745061"/>
                  </a:lnTo>
                  <a:lnTo>
                    <a:pt x="141122" y="5742825"/>
                  </a:lnTo>
                  <a:lnTo>
                    <a:pt x="141122" y="5736094"/>
                  </a:lnTo>
                  <a:lnTo>
                    <a:pt x="138836" y="5733859"/>
                  </a:lnTo>
                  <a:lnTo>
                    <a:pt x="136677" y="5733859"/>
                  </a:lnTo>
                  <a:lnTo>
                    <a:pt x="136677" y="5729363"/>
                  </a:lnTo>
                  <a:lnTo>
                    <a:pt x="141122" y="5729363"/>
                  </a:lnTo>
                  <a:lnTo>
                    <a:pt x="145567" y="5727128"/>
                  </a:lnTo>
                  <a:lnTo>
                    <a:pt x="145567" y="5718162"/>
                  </a:lnTo>
                  <a:lnTo>
                    <a:pt x="143408" y="5711431"/>
                  </a:lnTo>
                  <a:lnTo>
                    <a:pt x="136677" y="5709183"/>
                  </a:lnTo>
                  <a:lnTo>
                    <a:pt x="134391" y="5709183"/>
                  </a:lnTo>
                  <a:lnTo>
                    <a:pt x="136677" y="5704700"/>
                  </a:lnTo>
                  <a:lnTo>
                    <a:pt x="138836" y="5702465"/>
                  </a:lnTo>
                  <a:lnTo>
                    <a:pt x="143408" y="5702465"/>
                  </a:lnTo>
                  <a:lnTo>
                    <a:pt x="145567" y="5697969"/>
                  </a:lnTo>
                  <a:lnTo>
                    <a:pt x="141122" y="5697969"/>
                  </a:lnTo>
                  <a:lnTo>
                    <a:pt x="136677" y="5693486"/>
                  </a:lnTo>
                  <a:lnTo>
                    <a:pt x="136677" y="5691251"/>
                  </a:lnTo>
                  <a:lnTo>
                    <a:pt x="143408" y="5691251"/>
                  </a:lnTo>
                  <a:lnTo>
                    <a:pt x="150139" y="5693486"/>
                  </a:lnTo>
                  <a:lnTo>
                    <a:pt x="152298" y="5691251"/>
                  </a:lnTo>
                  <a:lnTo>
                    <a:pt x="152298" y="5684520"/>
                  </a:lnTo>
                  <a:lnTo>
                    <a:pt x="150139" y="5682285"/>
                  </a:lnTo>
                  <a:lnTo>
                    <a:pt x="150139" y="5677789"/>
                  </a:lnTo>
                  <a:lnTo>
                    <a:pt x="147853" y="5675554"/>
                  </a:lnTo>
                  <a:lnTo>
                    <a:pt x="145567" y="5671070"/>
                  </a:lnTo>
                  <a:lnTo>
                    <a:pt x="145567" y="5664339"/>
                  </a:lnTo>
                  <a:lnTo>
                    <a:pt x="147853" y="5659856"/>
                  </a:lnTo>
                  <a:lnTo>
                    <a:pt x="147853" y="5657608"/>
                  </a:lnTo>
                  <a:lnTo>
                    <a:pt x="150139" y="5655373"/>
                  </a:lnTo>
                  <a:lnTo>
                    <a:pt x="147853" y="5650890"/>
                  </a:lnTo>
                  <a:lnTo>
                    <a:pt x="145567" y="5648642"/>
                  </a:lnTo>
                  <a:lnTo>
                    <a:pt x="145567" y="5646394"/>
                  </a:lnTo>
                  <a:lnTo>
                    <a:pt x="150139" y="5641911"/>
                  </a:lnTo>
                  <a:lnTo>
                    <a:pt x="150139" y="5632945"/>
                  </a:lnTo>
                  <a:lnTo>
                    <a:pt x="147853" y="5630697"/>
                  </a:lnTo>
                  <a:lnTo>
                    <a:pt x="145567" y="5629554"/>
                  </a:lnTo>
                  <a:lnTo>
                    <a:pt x="143408" y="5628462"/>
                  </a:lnTo>
                  <a:lnTo>
                    <a:pt x="141122" y="5626214"/>
                  </a:lnTo>
                  <a:lnTo>
                    <a:pt x="143408" y="5621731"/>
                  </a:lnTo>
                  <a:lnTo>
                    <a:pt x="143408" y="5617248"/>
                  </a:lnTo>
                  <a:lnTo>
                    <a:pt x="150139" y="5610517"/>
                  </a:lnTo>
                  <a:lnTo>
                    <a:pt x="150139" y="5590337"/>
                  </a:lnTo>
                  <a:lnTo>
                    <a:pt x="147853" y="5583618"/>
                  </a:lnTo>
                  <a:lnTo>
                    <a:pt x="147853" y="5576887"/>
                  </a:lnTo>
                  <a:lnTo>
                    <a:pt x="150139" y="5574639"/>
                  </a:lnTo>
                  <a:lnTo>
                    <a:pt x="150139" y="5572404"/>
                  </a:lnTo>
                  <a:lnTo>
                    <a:pt x="147853" y="5570156"/>
                  </a:lnTo>
                  <a:lnTo>
                    <a:pt x="145567" y="5567921"/>
                  </a:lnTo>
                  <a:lnTo>
                    <a:pt x="145567" y="5565673"/>
                  </a:lnTo>
                  <a:lnTo>
                    <a:pt x="147853" y="5561190"/>
                  </a:lnTo>
                  <a:lnTo>
                    <a:pt x="150139" y="5558942"/>
                  </a:lnTo>
                  <a:lnTo>
                    <a:pt x="150139" y="5556707"/>
                  </a:lnTo>
                  <a:lnTo>
                    <a:pt x="145567" y="5552224"/>
                  </a:lnTo>
                  <a:lnTo>
                    <a:pt x="141122" y="5543245"/>
                  </a:lnTo>
                  <a:lnTo>
                    <a:pt x="138836" y="5543245"/>
                  </a:lnTo>
                  <a:lnTo>
                    <a:pt x="141122" y="5541010"/>
                  </a:lnTo>
                  <a:lnTo>
                    <a:pt x="147853" y="5541010"/>
                  </a:lnTo>
                  <a:lnTo>
                    <a:pt x="147853" y="5532031"/>
                  </a:lnTo>
                  <a:lnTo>
                    <a:pt x="150139" y="5527548"/>
                  </a:lnTo>
                  <a:lnTo>
                    <a:pt x="150139" y="5523065"/>
                  </a:lnTo>
                  <a:lnTo>
                    <a:pt x="145567" y="5518582"/>
                  </a:lnTo>
                  <a:lnTo>
                    <a:pt x="141122" y="5523065"/>
                  </a:lnTo>
                  <a:lnTo>
                    <a:pt x="138836" y="5523065"/>
                  </a:lnTo>
                  <a:lnTo>
                    <a:pt x="136677" y="5525313"/>
                  </a:lnTo>
                  <a:lnTo>
                    <a:pt x="134391" y="5523065"/>
                  </a:lnTo>
                  <a:lnTo>
                    <a:pt x="132105" y="5520829"/>
                  </a:lnTo>
                  <a:lnTo>
                    <a:pt x="132105" y="5585853"/>
                  </a:lnTo>
                  <a:lnTo>
                    <a:pt x="132105" y="5590337"/>
                  </a:lnTo>
                  <a:lnTo>
                    <a:pt x="129946" y="5590337"/>
                  </a:lnTo>
                  <a:lnTo>
                    <a:pt x="127660" y="5588101"/>
                  </a:lnTo>
                  <a:lnTo>
                    <a:pt x="125501" y="5588101"/>
                  </a:lnTo>
                  <a:lnTo>
                    <a:pt x="123215" y="5588101"/>
                  </a:lnTo>
                  <a:lnTo>
                    <a:pt x="123215" y="5579122"/>
                  </a:lnTo>
                  <a:lnTo>
                    <a:pt x="125501" y="5581370"/>
                  </a:lnTo>
                  <a:lnTo>
                    <a:pt x="127660" y="5581370"/>
                  </a:lnTo>
                  <a:lnTo>
                    <a:pt x="127660" y="5583618"/>
                  </a:lnTo>
                  <a:lnTo>
                    <a:pt x="129946" y="5585853"/>
                  </a:lnTo>
                  <a:lnTo>
                    <a:pt x="132105" y="5585853"/>
                  </a:lnTo>
                  <a:lnTo>
                    <a:pt x="132105" y="5520829"/>
                  </a:lnTo>
                  <a:lnTo>
                    <a:pt x="132105" y="5514098"/>
                  </a:lnTo>
                  <a:lnTo>
                    <a:pt x="134391" y="5507367"/>
                  </a:lnTo>
                  <a:lnTo>
                    <a:pt x="138836" y="5505132"/>
                  </a:lnTo>
                  <a:lnTo>
                    <a:pt x="141122" y="5500636"/>
                  </a:lnTo>
                  <a:lnTo>
                    <a:pt x="143408" y="5498401"/>
                  </a:lnTo>
                  <a:lnTo>
                    <a:pt x="145567" y="5498401"/>
                  </a:lnTo>
                  <a:lnTo>
                    <a:pt x="150139" y="5496153"/>
                  </a:lnTo>
                  <a:lnTo>
                    <a:pt x="148107" y="5489435"/>
                  </a:lnTo>
                  <a:lnTo>
                    <a:pt x="147599" y="5475973"/>
                  </a:lnTo>
                  <a:lnTo>
                    <a:pt x="145567" y="5469255"/>
                  </a:lnTo>
                  <a:lnTo>
                    <a:pt x="145567" y="5458041"/>
                  </a:lnTo>
                  <a:lnTo>
                    <a:pt x="150139" y="5449062"/>
                  </a:lnTo>
                  <a:lnTo>
                    <a:pt x="150139" y="5444579"/>
                  </a:lnTo>
                  <a:lnTo>
                    <a:pt x="147853" y="5442343"/>
                  </a:lnTo>
                  <a:lnTo>
                    <a:pt x="145567" y="5437314"/>
                  </a:lnTo>
                  <a:lnTo>
                    <a:pt x="144805" y="5435651"/>
                  </a:lnTo>
                  <a:lnTo>
                    <a:pt x="142265" y="5429161"/>
                  </a:lnTo>
                  <a:lnTo>
                    <a:pt x="139725" y="5423103"/>
                  </a:lnTo>
                  <a:lnTo>
                    <a:pt x="136677" y="5417667"/>
                  </a:lnTo>
                  <a:lnTo>
                    <a:pt x="134391" y="5415432"/>
                  </a:lnTo>
                  <a:lnTo>
                    <a:pt x="134391" y="5413184"/>
                  </a:lnTo>
                  <a:lnTo>
                    <a:pt x="136677" y="5410949"/>
                  </a:lnTo>
                  <a:lnTo>
                    <a:pt x="136677" y="5408701"/>
                  </a:lnTo>
                  <a:lnTo>
                    <a:pt x="138836" y="5408701"/>
                  </a:lnTo>
                  <a:lnTo>
                    <a:pt x="138836" y="5406466"/>
                  </a:lnTo>
                  <a:lnTo>
                    <a:pt x="141122" y="5404218"/>
                  </a:lnTo>
                  <a:lnTo>
                    <a:pt x="138836" y="5404218"/>
                  </a:lnTo>
                  <a:lnTo>
                    <a:pt x="136677" y="5401970"/>
                  </a:lnTo>
                  <a:lnTo>
                    <a:pt x="134391" y="5401970"/>
                  </a:lnTo>
                  <a:lnTo>
                    <a:pt x="134391" y="5399735"/>
                  </a:lnTo>
                  <a:lnTo>
                    <a:pt x="129946" y="5399735"/>
                  </a:lnTo>
                  <a:lnTo>
                    <a:pt x="129946" y="5395252"/>
                  </a:lnTo>
                  <a:lnTo>
                    <a:pt x="132105" y="5393004"/>
                  </a:lnTo>
                  <a:lnTo>
                    <a:pt x="136677" y="5393004"/>
                  </a:lnTo>
                  <a:lnTo>
                    <a:pt x="136677" y="5390769"/>
                  </a:lnTo>
                  <a:lnTo>
                    <a:pt x="143408" y="5390769"/>
                  </a:lnTo>
                  <a:lnTo>
                    <a:pt x="143408" y="5381790"/>
                  </a:lnTo>
                  <a:lnTo>
                    <a:pt x="136677" y="5381790"/>
                  </a:lnTo>
                  <a:lnTo>
                    <a:pt x="134391" y="5379555"/>
                  </a:lnTo>
                  <a:lnTo>
                    <a:pt x="134391" y="5377307"/>
                  </a:lnTo>
                  <a:lnTo>
                    <a:pt x="141122" y="5370588"/>
                  </a:lnTo>
                  <a:lnTo>
                    <a:pt x="138836" y="5368341"/>
                  </a:lnTo>
                  <a:lnTo>
                    <a:pt x="136677" y="5368341"/>
                  </a:lnTo>
                  <a:lnTo>
                    <a:pt x="138836" y="5366093"/>
                  </a:lnTo>
                  <a:lnTo>
                    <a:pt x="143408" y="5363857"/>
                  </a:lnTo>
                  <a:lnTo>
                    <a:pt x="143408" y="5348160"/>
                  </a:lnTo>
                  <a:lnTo>
                    <a:pt x="141122" y="5343677"/>
                  </a:lnTo>
                  <a:lnTo>
                    <a:pt x="141122" y="5332463"/>
                  </a:lnTo>
                  <a:lnTo>
                    <a:pt x="143408" y="5323497"/>
                  </a:lnTo>
                  <a:lnTo>
                    <a:pt x="143408" y="5316766"/>
                  </a:lnTo>
                  <a:lnTo>
                    <a:pt x="141122" y="5307800"/>
                  </a:lnTo>
                  <a:lnTo>
                    <a:pt x="141122" y="5303304"/>
                  </a:lnTo>
                  <a:lnTo>
                    <a:pt x="143408" y="5301069"/>
                  </a:lnTo>
                  <a:lnTo>
                    <a:pt x="143408" y="5296586"/>
                  </a:lnTo>
                  <a:lnTo>
                    <a:pt x="141122" y="5292102"/>
                  </a:lnTo>
                  <a:lnTo>
                    <a:pt x="141122" y="5289855"/>
                  </a:lnTo>
                  <a:lnTo>
                    <a:pt x="145567" y="5280888"/>
                  </a:lnTo>
                  <a:lnTo>
                    <a:pt x="143408" y="5274157"/>
                  </a:lnTo>
                  <a:lnTo>
                    <a:pt x="145567" y="5267426"/>
                  </a:lnTo>
                  <a:lnTo>
                    <a:pt x="143408" y="5265191"/>
                  </a:lnTo>
                  <a:lnTo>
                    <a:pt x="143408" y="5262943"/>
                  </a:lnTo>
                  <a:lnTo>
                    <a:pt x="141122" y="5261419"/>
                  </a:lnTo>
                  <a:lnTo>
                    <a:pt x="136677" y="5258460"/>
                  </a:lnTo>
                  <a:lnTo>
                    <a:pt x="134391" y="5251729"/>
                  </a:lnTo>
                  <a:lnTo>
                    <a:pt x="134391" y="5242763"/>
                  </a:lnTo>
                  <a:lnTo>
                    <a:pt x="132105" y="5238280"/>
                  </a:lnTo>
                  <a:lnTo>
                    <a:pt x="129946" y="5236032"/>
                  </a:lnTo>
                  <a:lnTo>
                    <a:pt x="127660" y="5236032"/>
                  </a:lnTo>
                  <a:lnTo>
                    <a:pt x="125501" y="5233860"/>
                  </a:lnTo>
                  <a:lnTo>
                    <a:pt x="123215" y="5231549"/>
                  </a:lnTo>
                  <a:lnTo>
                    <a:pt x="123215" y="5227066"/>
                  </a:lnTo>
                  <a:lnTo>
                    <a:pt x="127660" y="5224831"/>
                  </a:lnTo>
                  <a:lnTo>
                    <a:pt x="129946" y="5222583"/>
                  </a:lnTo>
                  <a:lnTo>
                    <a:pt x="134391" y="5222583"/>
                  </a:lnTo>
                  <a:lnTo>
                    <a:pt x="138836" y="5220335"/>
                  </a:lnTo>
                  <a:lnTo>
                    <a:pt x="141122" y="5215852"/>
                  </a:lnTo>
                  <a:lnTo>
                    <a:pt x="141122" y="5213616"/>
                  </a:lnTo>
                  <a:lnTo>
                    <a:pt x="138836" y="5209133"/>
                  </a:lnTo>
                  <a:lnTo>
                    <a:pt x="136677" y="5209133"/>
                  </a:lnTo>
                  <a:lnTo>
                    <a:pt x="134391" y="5206885"/>
                  </a:lnTo>
                  <a:lnTo>
                    <a:pt x="129946" y="5209133"/>
                  </a:lnTo>
                  <a:lnTo>
                    <a:pt x="129946" y="5204638"/>
                  </a:lnTo>
                  <a:lnTo>
                    <a:pt x="127660" y="5197919"/>
                  </a:lnTo>
                  <a:lnTo>
                    <a:pt x="134391" y="5200154"/>
                  </a:lnTo>
                  <a:lnTo>
                    <a:pt x="136677" y="5197919"/>
                  </a:lnTo>
                  <a:lnTo>
                    <a:pt x="138836" y="5197919"/>
                  </a:lnTo>
                  <a:lnTo>
                    <a:pt x="138836" y="5195671"/>
                  </a:lnTo>
                  <a:lnTo>
                    <a:pt x="134391" y="5191188"/>
                  </a:lnTo>
                  <a:lnTo>
                    <a:pt x="132105" y="5191188"/>
                  </a:lnTo>
                  <a:lnTo>
                    <a:pt x="132105" y="5182222"/>
                  </a:lnTo>
                  <a:lnTo>
                    <a:pt x="129946" y="5179974"/>
                  </a:lnTo>
                  <a:lnTo>
                    <a:pt x="129946" y="5171008"/>
                  </a:lnTo>
                  <a:lnTo>
                    <a:pt x="127660" y="5168760"/>
                  </a:lnTo>
                  <a:lnTo>
                    <a:pt x="123215" y="5166525"/>
                  </a:lnTo>
                  <a:lnTo>
                    <a:pt x="120929" y="5166525"/>
                  </a:lnTo>
                  <a:lnTo>
                    <a:pt x="120929" y="5298821"/>
                  </a:lnTo>
                  <a:lnTo>
                    <a:pt x="120929" y="5301069"/>
                  </a:lnTo>
                  <a:lnTo>
                    <a:pt x="118770" y="5301069"/>
                  </a:lnTo>
                  <a:lnTo>
                    <a:pt x="120929" y="5298821"/>
                  </a:lnTo>
                  <a:lnTo>
                    <a:pt x="120929" y="5166525"/>
                  </a:lnTo>
                  <a:lnTo>
                    <a:pt x="118770" y="5166525"/>
                  </a:lnTo>
                  <a:lnTo>
                    <a:pt x="118770" y="5159794"/>
                  </a:lnTo>
                  <a:lnTo>
                    <a:pt x="125501" y="5159794"/>
                  </a:lnTo>
                  <a:lnTo>
                    <a:pt x="129946" y="5157559"/>
                  </a:lnTo>
                  <a:lnTo>
                    <a:pt x="129946" y="5148580"/>
                  </a:lnTo>
                  <a:lnTo>
                    <a:pt x="134391" y="5146345"/>
                  </a:lnTo>
                  <a:lnTo>
                    <a:pt x="136677" y="5144097"/>
                  </a:lnTo>
                  <a:lnTo>
                    <a:pt x="136677" y="5139614"/>
                  </a:lnTo>
                  <a:lnTo>
                    <a:pt x="138836" y="5137366"/>
                  </a:lnTo>
                  <a:lnTo>
                    <a:pt x="136677" y="5132883"/>
                  </a:lnTo>
                  <a:lnTo>
                    <a:pt x="136677" y="5128399"/>
                  </a:lnTo>
                  <a:lnTo>
                    <a:pt x="134391" y="5128399"/>
                  </a:lnTo>
                  <a:lnTo>
                    <a:pt x="129946" y="5123916"/>
                  </a:lnTo>
                  <a:lnTo>
                    <a:pt x="129946" y="5119433"/>
                  </a:lnTo>
                  <a:lnTo>
                    <a:pt x="132105" y="5112702"/>
                  </a:lnTo>
                  <a:lnTo>
                    <a:pt x="132105" y="5108219"/>
                  </a:lnTo>
                  <a:lnTo>
                    <a:pt x="134391" y="5105971"/>
                  </a:lnTo>
                  <a:lnTo>
                    <a:pt x="134391" y="5099253"/>
                  </a:lnTo>
                  <a:lnTo>
                    <a:pt x="136677" y="5092522"/>
                  </a:lnTo>
                  <a:lnTo>
                    <a:pt x="136677" y="5074590"/>
                  </a:lnTo>
                  <a:lnTo>
                    <a:pt x="138836" y="5070094"/>
                  </a:lnTo>
                  <a:lnTo>
                    <a:pt x="141122" y="5067859"/>
                  </a:lnTo>
                  <a:lnTo>
                    <a:pt x="136677" y="5063375"/>
                  </a:lnTo>
                  <a:lnTo>
                    <a:pt x="134391" y="5063375"/>
                  </a:lnTo>
                  <a:lnTo>
                    <a:pt x="129946" y="5058892"/>
                  </a:lnTo>
                  <a:lnTo>
                    <a:pt x="129946" y="5054397"/>
                  </a:lnTo>
                  <a:lnTo>
                    <a:pt x="127660" y="5049913"/>
                  </a:lnTo>
                  <a:lnTo>
                    <a:pt x="129946" y="5047678"/>
                  </a:lnTo>
                  <a:lnTo>
                    <a:pt x="134391" y="5040947"/>
                  </a:lnTo>
                  <a:lnTo>
                    <a:pt x="129946" y="5027498"/>
                  </a:lnTo>
                  <a:lnTo>
                    <a:pt x="129946" y="5025250"/>
                  </a:lnTo>
                  <a:lnTo>
                    <a:pt x="132105" y="5025250"/>
                  </a:lnTo>
                  <a:lnTo>
                    <a:pt x="136677" y="5020767"/>
                  </a:lnTo>
                  <a:lnTo>
                    <a:pt x="136677" y="5018519"/>
                  </a:lnTo>
                  <a:lnTo>
                    <a:pt x="132105" y="5014036"/>
                  </a:lnTo>
                  <a:lnTo>
                    <a:pt x="129946" y="5012944"/>
                  </a:lnTo>
                  <a:lnTo>
                    <a:pt x="127660" y="5011801"/>
                  </a:lnTo>
                  <a:lnTo>
                    <a:pt x="125501" y="5009553"/>
                  </a:lnTo>
                  <a:lnTo>
                    <a:pt x="123215" y="5002822"/>
                  </a:lnTo>
                  <a:lnTo>
                    <a:pt x="118770" y="4996104"/>
                  </a:lnTo>
                  <a:lnTo>
                    <a:pt x="116484" y="4998339"/>
                  </a:lnTo>
                  <a:lnTo>
                    <a:pt x="116484" y="5285371"/>
                  </a:lnTo>
                  <a:lnTo>
                    <a:pt x="114198" y="5283124"/>
                  </a:lnTo>
                  <a:lnTo>
                    <a:pt x="112039" y="5283124"/>
                  </a:lnTo>
                  <a:lnTo>
                    <a:pt x="114198" y="5280888"/>
                  </a:lnTo>
                  <a:lnTo>
                    <a:pt x="116484" y="5285371"/>
                  </a:lnTo>
                  <a:lnTo>
                    <a:pt x="116484" y="4998339"/>
                  </a:lnTo>
                  <a:lnTo>
                    <a:pt x="116484" y="4996104"/>
                  </a:lnTo>
                  <a:lnTo>
                    <a:pt x="120929" y="4993856"/>
                  </a:lnTo>
                  <a:lnTo>
                    <a:pt x="123215" y="4993856"/>
                  </a:lnTo>
                  <a:lnTo>
                    <a:pt x="123215" y="4969192"/>
                  </a:lnTo>
                  <a:lnTo>
                    <a:pt x="118770" y="4969192"/>
                  </a:lnTo>
                  <a:lnTo>
                    <a:pt x="118770" y="4966944"/>
                  </a:lnTo>
                  <a:lnTo>
                    <a:pt x="116484" y="4962461"/>
                  </a:lnTo>
                  <a:lnTo>
                    <a:pt x="114198" y="4964709"/>
                  </a:lnTo>
                  <a:lnTo>
                    <a:pt x="107467" y="4968075"/>
                  </a:lnTo>
                  <a:lnTo>
                    <a:pt x="103022" y="4970284"/>
                  </a:lnTo>
                  <a:lnTo>
                    <a:pt x="100736" y="4971427"/>
                  </a:lnTo>
                  <a:lnTo>
                    <a:pt x="98577" y="4973675"/>
                  </a:lnTo>
                  <a:lnTo>
                    <a:pt x="103022" y="4982642"/>
                  </a:lnTo>
                  <a:lnTo>
                    <a:pt x="98577" y="4987125"/>
                  </a:lnTo>
                  <a:lnTo>
                    <a:pt x="103022" y="4996104"/>
                  </a:lnTo>
                  <a:lnTo>
                    <a:pt x="101371" y="4999431"/>
                  </a:lnTo>
                  <a:lnTo>
                    <a:pt x="98577" y="5005070"/>
                  </a:lnTo>
                  <a:lnTo>
                    <a:pt x="98577" y="5016284"/>
                  </a:lnTo>
                  <a:lnTo>
                    <a:pt x="100736" y="5023002"/>
                  </a:lnTo>
                  <a:lnTo>
                    <a:pt x="100736" y="5027498"/>
                  </a:lnTo>
                  <a:lnTo>
                    <a:pt x="101371" y="5040947"/>
                  </a:lnTo>
                  <a:lnTo>
                    <a:pt x="100736" y="5047678"/>
                  </a:lnTo>
                  <a:lnTo>
                    <a:pt x="98577" y="5054397"/>
                  </a:lnTo>
                  <a:lnTo>
                    <a:pt x="98577" y="5063375"/>
                  </a:lnTo>
                  <a:lnTo>
                    <a:pt x="100736" y="5063375"/>
                  </a:lnTo>
                  <a:lnTo>
                    <a:pt x="100736" y="5065611"/>
                  </a:lnTo>
                  <a:lnTo>
                    <a:pt x="105308" y="5065611"/>
                  </a:lnTo>
                  <a:lnTo>
                    <a:pt x="105308" y="5067859"/>
                  </a:lnTo>
                  <a:lnTo>
                    <a:pt x="107467" y="5067859"/>
                  </a:lnTo>
                  <a:lnTo>
                    <a:pt x="107467" y="5074590"/>
                  </a:lnTo>
                  <a:lnTo>
                    <a:pt x="105308" y="5076825"/>
                  </a:lnTo>
                  <a:lnTo>
                    <a:pt x="103022" y="5076825"/>
                  </a:lnTo>
                  <a:lnTo>
                    <a:pt x="103022" y="5079073"/>
                  </a:lnTo>
                  <a:lnTo>
                    <a:pt x="100736" y="5079073"/>
                  </a:lnTo>
                  <a:lnTo>
                    <a:pt x="96291" y="5081308"/>
                  </a:lnTo>
                  <a:lnTo>
                    <a:pt x="96291" y="5085791"/>
                  </a:lnTo>
                  <a:lnTo>
                    <a:pt x="103022" y="5092522"/>
                  </a:lnTo>
                  <a:lnTo>
                    <a:pt x="103022" y="5097005"/>
                  </a:lnTo>
                  <a:lnTo>
                    <a:pt x="100736" y="5099316"/>
                  </a:lnTo>
                  <a:lnTo>
                    <a:pt x="94132" y="5105971"/>
                  </a:lnTo>
                  <a:lnTo>
                    <a:pt x="94132" y="5112702"/>
                  </a:lnTo>
                  <a:lnTo>
                    <a:pt x="96291" y="5117185"/>
                  </a:lnTo>
                  <a:lnTo>
                    <a:pt x="98577" y="5119433"/>
                  </a:lnTo>
                  <a:lnTo>
                    <a:pt x="100736" y="5123916"/>
                  </a:lnTo>
                  <a:lnTo>
                    <a:pt x="100736" y="5128399"/>
                  </a:lnTo>
                  <a:lnTo>
                    <a:pt x="96291" y="5137366"/>
                  </a:lnTo>
                  <a:lnTo>
                    <a:pt x="96291" y="5148580"/>
                  </a:lnTo>
                  <a:lnTo>
                    <a:pt x="98577" y="5155311"/>
                  </a:lnTo>
                  <a:lnTo>
                    <a:pt x="98577" y="5173256"/>
                  </a:lnTo>
                  <a:lnTo>
                    <a:pt x="103022" y="5177739"/>
                  </a:lnTo>
                  <a:lnTo>
                    <a:pt x="96291" y="5184457"/>
                  </a:lnTo>
                  <a:lnTo>
                    <a:pt x="96291" y="5186705"/>
                  </a:lnTo>
                  <a:lnTo>
                    <a:pt x="98577" y="5191188"/>
                  </a:lnTo>
                  <a:lnTo>
                    <a:pt x="100736" y="5193436"/>
                  </a:lnTo>
                  <a:lnTo>
                    <a:pt x="100736" y="5204638"/>
                  </a:lnTo>
                  <a:lnTo>
                    <a:pt x="103022" y="5206885"/>
                  </a:lnTo>
                  <a:lnTo>
                    <a:pt x="109753" y="5206885"/>
                  </a:lnTo>
                  <a:lnTo>
                    <a:pt x="112039" y="5209133"/>
                  </a:lnTo>
                  <a:lnTo>
                    <a:pt x="112039" y="5211369"/>
                  </a:lnTo>
                  <a:lnTo>
                    <a:pt x="114198" y="5213616"/>
                  </a:lnTo>
                  <a:lnTo>
                    <a:pt x="109753" y="5213616"/>
                  </a:lnTo>
                  <a:lnTo>
                    <a:pt x="112039" y="5211369"/>
                  </a:lnTo>
                  <a:lnTo>
                    <a:pt x="109753" y="5211369"/>
                  </a:lnTo>
                  <a:lnTo>
                    <a:pt x="107467" y="5211369"/>
                  </a:lnTo>
                  <a:lnTo>
                    <a:pt x="105308" y="5213616"/>
                  </a:lnTo>
                  <a:lnTo>
                    <a:pt x="103022" y="5213616"/>
                  </a:lnTo>
                  <a:lnTo>
                    <a:pt x="103022" y="5215852"/>
                  </a:lnTo>
                  <a:lnTo>
                    <a:pt x="100736" y="5215852"/>
                  </a:lnTo>
                  <a:lnTo>
                    <a:pt x="100736" y="5224831"/>
                  </a:lnTo>
                  <a:lnTo>
                    <a:pt x="98577" y="5233797"/>
                  </a:lnTo>
                  <a:lnTo>
                    <a:pt x="107467" y="5238280"/>
                  </a:lnTo>
                  <a:lnTo>
                    <a:pt x="109753" y="5238280"/>
                  </a:lnTo>
                  <a:lnTo>
                    <a:pt x="112039" y="5242763"/>
                  </a:lnTo>
                  <a:lnTo>
                    <a:pt x="109753" y="5245011"/>
                  </a:lnTo>
                  <a:lnTo>
                    <a:pt x="105308" y="5251729"/>
                  </a:lnTo>
                  <a:lnTo>
                    <a:pt x="105308" y="5258460"/>
                  </a:lnTo>
                  <a:lnTo>
                    <a:pt x="103022" y="5265191"/>
                  </a:lnTo>
                  <a:lnTo>
                    <a:pt x="100736" y="5269674"/>
                  </a:lnTo>
                  <a:lnTo>
                    <a:pt x="98577" y="5276405"/>
                  </a:lnTo>
                  <a:lnTo>
                    <a:pt x="103022" y="5280888"/>
                  </a:lnTo>
                  <a:lnTo>
                    <a:pt x="103022" y="5294338"/>
                  </a:lnTo>
                  <a:lnTo>
                    <a:pt x="105308" y="5298821"/>
                  </a:lnTo>
                  <a:lnTo>
                    <a:pt x="107467" y="5301069"/>
                  </a:lnTo>
                  <a:lnTo>
                    <a:pt x="107467" y="5305552"/>
                  </a:lnTo>
                  <a:lnTo>
                    <a:pt x="109753" y="5310035"/>
                  </a:lnTo>
                  <a:lnTo>
                    <a:pt x="109753" y="5314518"/>
                  </a:lnTo>
                  <a:lnTo>
                    <a:pt x="107467" y="5316766"/>
                  </a:lnTo>
                  <a:lnTo>
                    <a:pt x="105308" y="5321122"/>
                  </a:lnTo>
                  <a:lnTo>
                    <a:pt x="103022" y="5325732"/>
                  </a:lnTo>
                  <a:lnTo>
                    <a:pt x="105308" y="5330215"/>
                  </a:lnTo>
                  <a:lnTo>
                    <a:pt x="105308" y="5334698"/>
                  </a:lnTo>
                  <a:lnTo>
                    <a:pt x="100736" y="5341429"/>
                  </a:lnTo>
                  <a:lnTo>
                    <a:pt x="105308" y="5350395"/>
                  </a:lnTo>
                  <a:lnTo>
                    <a:pt x="103022" y="5357126"/>
                  </a:lnTo>
                  <a:lnTo>
                    <a:pt x="103022" y="5359374"/>
                  </a:lnTo>
                  <a:lnTo>
                    <a:pt x="107467" y="5363857"/>
                  </a:lnTo>
                  <a:lnTo>
                    <a:pt x="109753" y="5363857"/>
                  </a:lnTo>
                  <a:lnTo>
                    <a:pt x="114198" y="5366093"/>
                  </a:lnTo>
                  <a:lnTo>
                    <a:pt x="116484" y="5363857"/>
                  </a:lnTo>
                  <a:lnTo>
                    <a:pt x="116484" y="5361610"/>
                  </a:lnTo>
                  <a:lnTo>
                    <a:pt x="120929" y="5361610"/>
                  </a:lnTo>
                  <a:lnTo>
                    <a:pt x="120929" y="5363857"/>
                  </a:lnTo>
                  <a:lnTo>
                    <a:pt x="116484" y="5366093"/>
                  </a:lnTo>
                  <a:lnTo>
                    <a:pt x="114198" y="5368341"/>
                  </a:lnTo>
                  <a:lnTo>
                    <a:pt x="109753" y="5368341"/>
                  </a:lnTo>
                  <a:lnTo>
                    <a:pt x="107467" y="5370588"/>
                  </a:lnTo>
                  <a:lnTo>
                    <a:pt x="105308" y="5370588"/>
                  </a:lnTo>
                  <a:lnTo>
                    <a:pt x="103022" y="5372824"/>
                  </a:lnTo>
                  <a:lnTo>
                    <a:pt x="103022" y="5375072"/>
                  </a:lnTo>
                  <a:lnTo>
                    <a:pt x="105308" y="5377307"/>
                  </a:lnTo>
                  <a:lnTo>
                    <a:pt x="107467" y="5377307"/>
                  </a:lnTo>
                  <a:lnTo>
                    <a:pt x="107467" y="5379555"/>
                  </a:lnTo>
                  <a:lnTo>
                    <a:pt x="109753" y="5379555"/>
                  </a:lnTo>
                  <a:lnTo>
                    <a:pt x="114198" y="5381790"/>
                  </a:lnTo>
                  <a:lnTo>
                    <a:pt x="116484" y="5384038"/>
                  </a:lnTo>
                  <a:lnTo>
                    <a:pt x="114198" y="5388521"/>
                  </a:lnTo>
                  <a:lnTo>
                    <a:pt x="114198" y="5393004"/>
                  </a:lnTo>
                  <a:lnTo>
                    <a:pt x="112039" y="5393004"/>
                  </a:lnTo>
                  <a:lnTo>
                    <a:pt x="109753" y="5395252"/>
                  </a:lnTo>
                  <a:lnTo>
                    <a:pt x="112039" y="5397487"/>
                  </a:lnTo>
                  <a:lnTo>
                    <a:pt x="112039" y="5399735"/>
                  </a:lnTo>
                  <a:lnTo>
                    <a:pt x="114198" y="5404218"/>
                  </a:lnTo>
                  <a:lnTo>
                    <a:pt x="109753" y="5406466"/>
                  </a:lnTo>
                  <a:lnTo>
                    <a:pt x="105308" y="5408701"/>
                  </a:lnTo>
                  <a:lnTo>
                    <a:pt x="107467" y="5413184"/>
                  </a:lnTo>
                  <a:lnTo>
                    <a:pt x="107467" y="5415432"/>
                  </a:lnTo>
                  <a:lnTo>
                    <a:pt x="109753" y="5417667"/>
                  </a:lnTo>
                  <a:lnTo>
                    <a:pt x="107467" y="5419979"/>
                  </a:lnTo>
                  <a:lnTo>
                    <a:pt x="105308" y="5422163"/>
                  </a:lnTo>
                  <a:lnTo>
                    <a:pt x="105308" y="5431129"/>
                  </a:lnTo>
                  <a:lnTo>
                    <a:pt x="107467" y="5435612"/>
                  </a:lnTo>
                  <a:lnTo>
                    <a:pt x="107467" y="5440096"/>
                  </a:lnTo>
                  <a:lnTo>
                    <a:pt x="105308" y="5444579"/>
                  </a:lnTo>
                  <a:lnTo>
                    <a:pt x="109753" y="5451310"/>
                  </a:lnTo>
                  <a:lnTo>
                    <a:pt x="107467" y="5455793"/>
                  </a:lnTo>
                  <a:lnTo>
                    <a:pt x="109753" y="5460276"/>
                  </a:lnTo>
                  <a:lnTo>
                    <a:pt x="107467" y="5467007"/>
                  </a:lnTo>
                  <a:lnTo>
                    <a:pt x="107467" y="5471490"/>
                  </a:lnTo>
                  <a:lnTo>
                    <a:pt x="106578" y="5478564"/>
                  </a:lnTo>
                  <a:lnTo>
                    <a:pt x="106197" y="5493563"/>
                  </a:lnTo>
                  <a:lnTo>
                    <a:pt x="105308" y="5500636"/>
                  </a:lnTo>
                  <a:lnTo>
                    <a:pt x="103022" y="5505132"/>
                  </a:lnTo>
                  <a:lnTo>
                    <a:pt x="105308" y="5511851"/>
                  </a:lnTo>
                  <a:lnTo>
                    <a:pt x="114198" y="5520829"/>
                  </a:lnTo>
                  <a:lnTo>
                    <a:pt x="114198" y="5527548"/>
                  </a:lnTo>
                  <a:lnTo>
                    <a:pt x="112039" y="5529796"/>
                  </a:lnTo>
                  <a:lnTo>
                    <a:pt x="112039" y="5532031"/>
                  </a:lnTo>
                  <a:lnTo>
                    <a:pt x="109753" y="5538762"/>
                  </a:lnTo>
                  <a:lnTo>
                    <a:pt x="109753" y="5543245"/>
                  </a:lnTo>
                  <a:lnTo>
                    <a:pt x="116484" y="5547728"/>
                  </a:lnTo>
                  <a:lnTo>
                    <a:pt x="118770" y="5549976"/>
                  </a:lnTo>
                  <a:lnTo>
                    <a:pt x="120929" y="5549976"/>
                  </a:lnTo>
                  <a:lnTo>
                    <a:pt x="123215" y="5554459"/>
                  </a:lnTo>
                  <a:lnTo>
                    <a:pt x="120929" y="5561190"/>
                  </a:lnTo>
                  <a:lnTo>
                    <a:pt x="118770" y="5565673"/>
                  </a:lnTo>
                  <a:lnTo>
                    <a:pt x="112039" y="5570156"/>
                  </a:lnTo>
                  <a:lnTo>
                    <a:pt x="109753" y="5570156"/>
                  </a:lnTo>
                  <a:lnTo>
                    <a:pt x="109753" y="5583618"/>
                  </a:lnTo>
                  <a:lnTo>
                    <a:pt x="112039" y="5588101"/>
                  </a:lnTo>
                  <a:lnTo>
                    <a:pt x="112039" y="5601551"/>
                  </a:lnTo>
                  <a:lnTo>
                    <a:pt x="109753" y="5603799"/>
                  </a:lnTo>
                  <a:lnTo>
                    <a:pt x="109753" y="5612765"/>
                  </a:lnTo>
                  <a:lnTo>
                    <a:pt x="112039" y="5617248"/>
                  </a:lnTo>
                  <a:lnTo>
                    <a:pt x="116827" y="5620436"/>
                  </a:lnTo>
                  <a:lnTo>
                    <a:pt x="114198" y="5621731"/>
                  </a:lnTo>
                  <a:lnTo>
                    <a:pt x="109753" y="5630697"/>
                  </a:lnTo>
                  <a:lnTo>
                    <a:pt x="112039" y="5632945"/>
                  </a:lnTo>
                  <a:lnTo>
                    <a:pt x="112039" y="5635193"/>
                  </a:lnTo>
                  <a:lnTo>
                    <a:pt x="114198" y="5639676"/>
                  </a:lnTo>
                  <a:lnTo>
                    <a:pt x="116484" y="5646394"/>
                  </a:lnTo>
                  <a:lnTo>
                    <a:pt x="114198" y="5648706"/>
                  </a:lnTo>
                  <a:lnTo>
                    <a:pt x="112039" y="5650890"/>
                  </a:lnTo>
                  <a:lnTo>
                    <a:pt x="112039" y="5659856"/>
                  </a:lnTo>
                  <a:lnTo>
                    <a:pt x="114198" y="5664339"/>
                  </a:lnTo>
                  <a:lnTo>
                    <a:pt x="114198" y="5675554"/>
                  </a:lnTo>
                  <a:lnTo>
                    <a:pt x="113309" y="5682627"/>
                  </a:lnTo>
                  <a:lnTo>
                    <a:pt x="113690" y="5690120"/>
                  </a:lnTo>
                  <a:lnTo>
                    <a:pt x="114833" y="5697626"/>
                  </a:lnTo>
                  <a:lnTo>
                    <a:pt x="116484" y="5704700"/>
                  </a:lnTo>
                  <a:lnTo>
                    <a:pt x="116484" y="5706948"/>
                  </a:lnTo>
                  <a:lnTo>
                    <a:pt x="118770" y="5709183"/>
                  </a:lnTo>
                  <a:lnTo>
                    <a:pt x="125501" y="5709183"/>
                  </a:lnTo>
                  <a:lnTo>
                    <a:pt x="125501" y="5711431"/>
                  </a:lnTo>
                  <a:lnTo>
                    <a:pt x="123215" y="5711431"/>
                  </a:lnTo>
                  <a:lnTo>
                    <a:pt x="123215" y="5713666"/>
                  </a:lnTo>
                  <a:lnTo>
                    <a:pt x="118770" y="5713666"/>
                  </a:lnTo>
                  <a:lnTo>
                    <a:pt x="114198" y="5715914"/>
                  </a:lnTo>
                  <a:lnTo>
                    <a:pt x="112039" y="5718162"/>
                  </a:lnTo>
                  <a:lnTo>
                    <a:pt x="114198" y="5722645"/>
                  </a:lnTo>
                  <a:lnTo>
                    <a:pt x="116484" y="5724880"/>
                  </a:lnTo>
                  <a:lnTo>
                    <a:pt x="118770" y="5729363"/>
                  </a:lnTo>
                  <a:lnTo>
                    <a:pt x="118770" y="5733859"/>
                  </a:lnTo>
                  <a:lnTo>
                    <a:pt x="114198" y="5736133"/>
                  </a:lnTo>
                  <a:lnTo>
                    <a:pt x="109753" y="5738342"/>
                  </a:lnTo>
                  <a:lnTo>
                    <a:pt x="109753" y="5742825"/>
                  </a:lnTo>
                  <a:lnTo>
                    <a:pt x="114198" y="5747309"/>
                  </a:lnTo>
                  <a:lnTo>
                    <a:pt x="114198" y="5749556"/>
                  </a:lnTo>
                  <a:lnTo>
                    <a:pt x="112039" y="5754040"/>
                  </a:lnTo>
                  <a:lnTo>
                    <a:pt x="112039" y="5765254"/>
                  </a:lnTo>
                  <a:lnTo>
                    <a:pt x="107467" y="5774220"/>
                  </a:lnTo>
                  <a:lnTo>
                    <a:pt x="109753" y="5776455"/>
                  </a:lnTo>
                  <a:lnTo>
                    <a:pt x="114198" y="5778703"/>
                  </a:lnTo>
                  <a:lnTo>
                    <a:pt x="118770" y="5778703"/>
                  </a:lnTo>
                  <a:lnTo>
                    <a:pt x="116484" y="5785434"/>
                  </a:lnTo>
                  <a:lnTo>
                    <a:pt x="116484" y="5792152"/>
                  </a:lnTo>
                  <a:lnTo>
                    <a:pt x="109753" y="5798883"/>
                  </a:lnTo>
                  <a:lnTo>
                    <a:pt x="109753" y="5801131"/>
                  </a:lnTo>
                  <a:lnTo>
                    <a:pt x="112039" y="5803366"/>
                  </a:lnTo>
                  <a:lnTo>
                    <a:pt x="116484" y="5805614"/>
                  </a:lnTo>
                  <a:lnTo>
                    <a:pt x="116484" y="5807849"/>
                  </a:lnTo>
                  <a:lnTo>
                    <a:pt x="114198" y="5812333"/>
                  </a:lnTo>
                  <a:lnTo>
                    <a:pt x="112039" y="5814580"/>
                  </a:lnTo>
                  <a:lnTo>
                    <a:pt x="114198" y="5816828"/>
                  </a:lnTo>
                  <a:lnTo>
                    <a:pt x="114198" y="5821311"/>
                  </a:lnTo>
                  <a:lnTo>
                    <a:pt x="116484" y="5821311"/>
                  </a:lnTo>
                  <a:lnTo>
                    <a:pt x="116484" y="5823547"/>
                  </a:lnTo>
                  <a:lnTo>
                    <a:pt x="118770" y="5825795"/>
                  </a:lnTo>
                  <a:lnTo>
                    <a:pt x="118770" y="5828030"/>
                  </a:lnTo>
                  <a:lnTo>
                    <a:pt x="114198" y="5830278"/>
                  </a:lnTo>
                  <a:lnTo>
                    <a:pt x="112039" y="5832526"/>
                  </a:lnTo>
                  <a:lnTo>
                    <a:pt x="112039" y="5841492"/>
                  </a:lnTo>
                  <a:lnTo>
                    <a:pt x="114198" y="5845975"/>
                  </a:lnTo>
                  <a:lnTo>
                    <a:pt x="114198" y="5854941"/>
                  </a:lnTo>
                  <a:lnTo>
                    <a:pt x="118770" y="5859424"/>
                  </a:lnTo>
                  <a:lnTo>
                    <a:pt x="123215" y="5861672"/>
                  </a:lnTo>
                  <a:lnTo>
                    <a:pt x="125501" y="5861672"/>
                  </a:lnTo>
                  <a:lnTo>
                    <a:pt x="129946" y="5866155"/>
                  </a:lnTo>
                  <a:lnTo>
                    <a:pt x="129946" y="5870638"/>
                  </a:lnTo>
                  <a:lnTo>
                    <a:pt x="127660" y="5870638"/>
                  </a:lnTo>
                  <a:lnTo>
                    <a:pt x="123215" y="5870638"/>
                  </a:lnTo>
                  <a:lnTo>
                    <a:pt x="120929" y="5870638"/>
                  </a:lnTo>
                  <a:lnTo>
                    <a:pt x="116484" y="5872886"/>
                  </a:lnTo>
                  <a:lnTo>
                    <a:pt x="112039" y="5877369"/>
                  </a:lnTo>
                  <a:lnTo>
                    <a:pt x="114198" y="5881852"/>
                  </a:lnTo>
                  <a:lnTo>
                    <a:pt x="114198" y="5893066"/>
                  </a:lnTo>
                  <a:lnTo>
                    <a:pt x="116484" y="5897550"/>
                  </a:lnTo>
                  <a:lnTo>
                    <a:pt x="116484" y="5910999"/>
                  </a:lnTo>
                  <a:lnTo>
                    <a:pt x="118770" y="5915495"/>
                  </a:lnTo>
                  <a:lnTo>
                    <a:pt x="120929" y="5915495"/>
                  </a:lnTo>
                  <a:lnTo>
                    <a:pt x="118770" y="5917730"/>
                  </a:lnTo>
                  <a:lnTo>
                    <a:pt x="118770" y="5922213"/>
                  </a:lnTo>
                  <a:lnTo>
                    <a:pt x="116484" y="5926696"/>
                  </a:lnTo>
                  <a:lnTo>
                    <a:pt x="116484" y="5933427"/>
                  </a:lnTo>
                  <a:lnTo>
                    <a:pt x="118770" y="5935675"/>
                  </a:lnTo>
                  <a:lnTo>
                    <a:pt x="118770" y="5937910"/>
                  </a:lnTo>
                  <a:lnTo>
                    <a:pt x="123215" y="5937910"/>
                  </a:lnTo>
                  <a:lnTo>
                    <a:pt x="123215" y="5940158"/>
                  </a:lnTo>
                  <a:lnTo>
                    <a:pt x="120929" y="5942393"/>
                  </a:lnTo>
                  <a:lnTo>
                    <a:pt x="114198" y="5946889"/>
                  </a:lnTo>
                  <a:lnTo>
                    <a:pt x="116484" y="5951372"/>
                  </a:lnTo>
                  <a:lnTo>
                    <a:pt x="116484" y="5960338"/>
                  </a:lnTo>
                  <a:lnTo>
                    <a:pt x="120929" y="5962586"/>
                  </a:lnTo>
                  <a:lnTo>
                    <a:pt x="123215" y="5964821"/>
                  </a:lnTo>
                  <a:lnTo>
                    <a:pt x="123215" y="5967069"/>
                  </a:lnTo>
                  <a:lnTo>
                    <a:pt x="120929" y="5969305"/>
                  </a:lnTo>
                  <a:lnTo>
                    <a:pt x="120929" y="5971552"/>
                  </a:lnTo>
                  <a:lnTo>
                    <a:pt x="114198" y="5978283"/>
                  </a:lnTo>
                  <a:lnTo>
                    <a:pt x="114198" y="5996216"/>
                  </a:lnTo>
                  <a:lnTo>
                    <a:pt x="116484" y="5996216"/>
                  </a:lnTo>
                  <a:lnTo>
                    <a:pt x="120929" y="6000699"/>
                  </a:lnTo>
                  <a:lnTo>
                    <a:pt x="123215" y="6000699"/>
                  </a:lnTo>
                  <a:lnTo>
                    <a:pt x="125501" y="6002947"/>
                  </a:lnTo>
                  <a:lnTo>
                    <a:pt x="127660" y="6002947"/>
                  </a:lnTo>
                  <a:lnTo>
                    <a:pt x="127660" y="6009665"/>
                  </a:lnTo>
                  <a:lnTo>
                    <a:pt x="125501" y="6009665"/>
                  </a:lnTo>
                  <a:lnTo>
                    <a:pt x="120929" y="6009665"/>
                  </a:lnTo>
                  <a:lnTo>
                    <a:pt x="120929" y="6011913"/>
                  </a:lnTo>
                  <a:lnTo>
                    <a:pt x="125501" y="6018644"/>
                  </a:lnTo>
                  <a:lnTo>
                    <a:pt x="125501" y="6023127"/>
                  </a:lnTo>
                  <a:lnTo>
                    <a:pt x="120929" y="6029858"/>
                  </a:lnTo>
                  <a:lnTo>
                    <a:pt x="118770" y="6036576"/>
                  </a:lnTo>
                  <a:lnTo>
                    <a:pt x="118770" y="6047791"/>
                  </a:lnTo>
                  <a:lnTo>
                    <a:pt x="120929" y="6050038"/>
                  </a:lnTo>
                  <a:lnTo>
                    <a:pt x="123215" y="6050038"/>
                  </a:lnTo>
                  <a:lnTo>
                    <a:pt x="127660" y="6054522"/>
                  </a:lnTo>
                  <a:lnTo>
                    <a:pt x="129946" y="6059005"/>
                  </a:lnTo>
                  <a:lnTo>
                    <a:pt x="132105" y="6061253"/>
                  </a:lnTo>
                  <a:lnTo>
                    <a:pt x="127660" y="6063488"/>
                  </a:lnTo>
                  <a:lnTo>
                    <a:pt x="125501" y="6065736"/>
                  </a:lnTo>
                  <a:lnTo>
                    <a:pt x="123215" y="6065736"/>
                  </a:lnTo>
                  <a:lnTo>
                    <a:pt x="123215" y="6067971"/>
                  </a:lnTo>
                  <a:lnTo>
                    <a:pt x="120929" y="6074702"/>
                  </a:lnTo>
                  <a:lnTo>
                    <a:pt x="118770" y="6079185"/>
                  </a:lnTo>
                  <a:lnTo>
                    <a:pt x="123215" y="6083668"/>
                  </a:lnTo>
                  <a:lnTo>
                    <a:pt x="125501" y="6088151"/>
                  </a:lnTo>
                  <a:lnTo>
                    <a:pt x="125501" y="6101613"/>
                  </a:lnTo>
                  <a:lnTo>
                    <a:pt x="126009" y="6108331"/>
                  </a:lnTo>
                  <a:lnTo>
                    <a:pt x="127279" y="6115062"/>
                  </a:lnTo>
                  <a:lnTo>
                    <a:pt x="129946" y="6121793"/>
                  </a:lnTo>
                  <a:lnTo>
                    <a:pt x="132105" y="6126277"/>
                  </a:lnTo>
                  <a:lnTo>
                    <a:pt x="132105" y="6133008"/>
                  </a:lnTo>
                  <a:lnTo>
                    <a:pt x="129946" y="6137364"/>
                  </a:lnTo>
                  <a:lnTo>
                    <a:pt x="127660" y="6141974"/>
                  </a:lnTo>
                  <a:lnTo>
                    <a:pt x="127660" y="6144222"/>
                  </a:lnTo>
                  <a:lnTo>
                    <a:pt x="129946" y="6148705"/>
                  </a:lnTo>
                  <a:lnTo>
                    <a:pt x="127660" y="6153188"/>
                  </a:lnTo>
                  <a:lnTo>
                    <a:pt x="132105" y="6159919"/>
                  </a:lnTo>
                  <a:lnTo>
                    <a:pt x="129946" y="6164402"/>
                  </a:lnTo>
                  <a:lnTo>
                    <a:pt x="129946" y="6191301"/>
                  </a:lnTo>
                  <a:lnTo>
                    <a:pt x="125501" y="6195796"/>
                  </a:lnTo>
                  <a:lnTo>
                    <a:pt x="125501" y="6200279"/>
                  </a:lnTo>
                  <a:lnTo>
                    <a:pt x="127660" y="6204763"/>
                  </a:lnTo>
                  <a:lnTo>
                    <a:pt x="127660" y="6206998"/>
                  </a:lnTo>
                  <a:lnTo>
                    <a:pt x="129946" y="6209246"/>
                  </a:lnTo>
                  <a:lnTo>
                    <a:pt x="132105" y="6206998"/>
                  </a:lnTo>
                  <a:lnTo>
                    <a:pt x="134391" y="6202515"/>
                  </a:lnTo>
                  <a:lnTo>
                    <a:pt x="138836" y="6200279"/>
                  </a:lnTo>
                  <a:lnTo>
                    <a:pt x="147853" y="6200279"/>
                  </a:lnTo>
                  <a:lnTo>
                    <a:pt x="152298" y="6198032"/>
                  </a:lnTo>
                  <a:lnTo>
                    <a:pt x="156870" y="6193548"/>
                  </a:lnTo>
                  <a:lnTo>
                    <a:pt x="156870" y="6184582"/>
                  </a:lnTo>
                  <a:lnTo>
                    <a:pt x="154584" y="6177851"/>
                  </a:lnTo>
                  <a:lnTo>
                    <a:pt x="154584" y="6173368"/>
                  </a:lnTo>
                  <a:lnTo>
                    <a:pt x="152298" y="6171120"/>
                  </a:lnTo>
                  <a:lnTo>
                    <a:pt x="147853" y="6171120"/>
                  </a:lnTo>
                  <a:lnTo>
                    <a:pt x="143408" y="6168885"/>
                  </a:lnTo>
                  <a:lnTo>
                    <a:pt x="141122" y="6164402"/>
                  </a:lnTo>
                  <a:lnTo>
                    <a:pt x="147853" y="6157671"/>
                  </a:lnTo>
                  <a:lnTo>
                    <a:pt x="147853" y="6155423"/>
                  </a:lnTo>
                  <a:lnTo>
                    <a:pt x="150139" y="6153188"/>
                  </a:lnTo>
                  <a:lnTo>
                    <a:pt x="150139" y="6144222"/>
                  </a:lnTo>
                  <a:lnTo>
                    <a:pt x="152298" y="6139726"/>
                  </a:lnTo>
                  <a:lnTo>
                    <a:pt x="156870" y="6135243"/>
                  </a:lnTo>
                  <a:lnTo>
                    <a:pt x="156870" y="6133008"/>
                  </a:lnTo>
                  <a:close/>
                </a:path>
                <a:path w="201929" h="9835515" extrusionOk="0">
                  <a:moveTo>
                    <a:pt x="159118" y="7222820"/>
                  </a:moveTo>
                  <a:lnTo>
                    <a:pt x="156883" y="7220572"/>
                  </a:lnTo>
                  <a:lnTo>
                    <a:pt x="156883" y="7222820"/>
                  </a:lnTo>
                  <a:lnTo>
                    <a:pt x="159118" y="7222820"/>
                  </a:lnTo>
                  <a:close/>
                </a:path>
                <a:path w="201929" h="9835515" extrusionOk="0">
                  <a:moveTo>
                    <a:pt x="159131" y="8870747"/>
                  </a:moveTo>
                  <a:lnTo>
                    <a:pt x="158242" y="8865387"/>
                  </a:lnTo>
                  <a:lnTo>
                    <a:pt x="157226" y="8856980"/>
                  </a:lnTo>
                  <a:lnTo>
                    <a:pt x="156997" y="8851824"/>
                  </a:lnTo>
                  <a:lnTo>
                    <a:pt x="150114" y="8855304"/>
                  </a:lnTo>
                  <a:lnTo>
                    <a:pt x="145669" y="8864270"/>
                  </a:lnTo>
                  <a:lnTo>
                    <a:pt x="145669" y="8866505"/>
                  </a:lnTo>
                  <a:lnTo>
                    <a:pt x="147828" y="8871001"/>
                  </a:lnTo>
                  <a:lnTo>
                    <a:pt x="150114" y="8873236"/>
                  </a:lnTo>
                  <a:lnTo>
                    <a:pt x="154559" y="8873236"/>
                  </a:lnTo>
                  <a:lnTo>
                    <a:pt x="159004" y="8871001"/>
                  </a:lnTo>
                  <a:lnTo>
                    <a:pt x="159131" y="8870747"/>
                  </a:lnTo>
                  <a:close/>
                </a:path>
                <a:path w="201929" h="9835515" extrusionOk="0">
                  <a:moveTo>
                    <a:pt x="165735" y="8888933"/>
                  </a:moveTo>
                  <a:lnTo>
                    <a:pt x="163576" y="8884450"/>
                  </a:lnTo>
                  <a:lnTo>
                    <a:pt x="161290" y="8882202"/>
                  </a:lnTo>
                  <a:lnTo>
                    <a:pt x="160286" y="8877097"/>
                  </a:lnTo>
                  <a:lnTo>
                    <a:pt x="159004" y="8877719"/>
                  </a:lnTo>
                  <a:lnTo>
                    <a:pt x="154559" y="8882202"/>
                  </a:lnTo>
                  <a:lnTo>
                    <a:pt x="154559" y="8891181"/>
                  </a:lnTo>
                  <a:lnTo>
                    <a:pt x="156718" y="8893289"/>
                  </a:lnTo>
                  <a:lnTo>
                    <a:pt x="159131" y="8893353"/>
                  </a:lnTo>
                  <a:lnTo>
                    <a:pt x="161290" y="8891181"/>
                  </a:lnTo>
                  <a:lnTo>
                    <a:pt x="165735" y="8888933"/>
                  </a:lnTo>
                  <a:close/>
                </a:path>
                <a:path w="201929" h="9835515" extrusionOk="0">
                  <a:moveTo>
                    <a:pt x="165735" y="8862022"/>
                  </a:moveTo>
                  <a:lnTo>
                    <a:pt x="163576" y="8862022"/>
                  </a:lnTo>
                  <a:lnTo>
                    <a:pt x="159131" y="8870747"/>
                  </a:lnTo>
                  <a:lnTo>
                    <a:pt x="159639" y="8873795"/>
                  </a:lnTo>
                  <a:lnTo>
                    <a:pt x="160286" y="8877097"/>
                  </a:lnTo>
                  <a:lnTo>
                    <a:pt x="163576" y="8875484"/>
                  </a:lnTo>
                  <a:lnTo>
                    <a:pt x="163576" y="8871001"/>
                  </a:lnTo>
                  <a:lnTo>
                    <a:pt x="165735" y="8866505"/>
                  </a:lnTo>
                  <a:lnTo>
                    <a:pt x="165735" y="8862022"/>
                  </a:lnTo>
                  <a:close/>
                </a:path>
                <a:path w="201929" h="9835515" extrusionOk="0">
                  <a:moveTo>
                    <a:pt x="165735" y="8530145"/>
                  </a:moveTo>
                  <a:lnTo>
                    <a:pt x="163576" y="8527910"/>
                  </a:lnTo>
                  <a:lnTo>
                    <a:pt x="163576" y="8530145"/>
                  </a:lnTo>
                  <a:lnTo>
                    <a:pt x="165735" y="8530145"/>
                  </a:lnTo>
                  <a:close/>
                </a:path>
                <a:path w="201929" h="9835515" extrusionOk="0">
                  <a:moveTo>
                    <a:pt x="165849" y="7130885"/>
                  </a:moveTo>
                  <a:lnTo>
                    <a:pt x="161366" y="7135368"/>
                  </a:lnTo>
                  <a:lnTo>
                    <a:pt x="165849" y="7135368"/>
                  </a:lnTo>
                  <a:lnTo>
                    <a:pt x="165849" y="7130885"/>
                  </a:lnTo>
                  <a:close/>
                </a:path>
                <a:path w="201929" h="9835515" extrusionOk="0">
                  <a:moveTo>
                    <a:pt x="168021" y="8978633"/>
                  </a:moveTo>
                  <a:lnTo>
                    <a:pt x="161290" y="8976385"/>
                  </a:lnTo>
                  <a:lnTo>
                    <a:pt x="161290" y="8978633"/>
                  </a:lnTo>
                  <a:lnTo>
                    <a:pt x="166916" y="8984247"/>
                  </a:lnTo>
                  <a:lnTo>
                    <a:pt x="168021" y="8980868"/>
                  </a:lnTo>
                  <a:lnTo>
                    <a:pt x="168021" y="8978633"/>
                  </a:lnTo>
                  <a:close/>
                </a:path>
                <a:path w="201929" h="9835515" extrusionOk="0">
                  <a:moveTo>
                    <a:pt x="168021" y="8767839"/>
                  </a:moveTo>
                  <a:lnTo>
                    <a:pt x="165773" y="8763432"/>
                  </a:lnTo>
                  <a:lnTo>
                    <a:pt x="161290" y="8763356"/>
                  </a:lnTo>
                  <a:lnTo>
                    <a:pt x="161290" y="8765603"/>
                  </a:lnTo>
                  <a:lnTo>
                    <a:pt x="165328" y="8777656"/>
                  </a:lnTo>
                  <a:lnTo>
                    <a:pt x="165735" y="8776818"/>
                  </a:lnTo>
                  <a:lnTo>
                    <a:pt x="165735" y="8772334"/>
                  </a:lnTo>
                  <a:lnTo>
                    <a:pt x="168021" y="8767839"/>
                  </a:lnTo>
                  <a:close/>
                </a:path>
                <a:path w="201929" h="9835515" extrusionOk="0">
                  <a:moveTo>
                    <a:pt x="168021" y="8736444"/>
                  </a:moveTo>
                  <a:lnTo>
                    <a:pt x="163576" y="8738692"/>
                  </a:lnTo>
                  <a:lnTo>
                    <a:pt x="161290" y="8740940"/>
                  </a:lnTo>
                  <a:lnTo>
                    <a:pt x="165735" y="8747658"/>
                  </a:lnTo>
                  <a:lnTo>
                    <a:pt x="168021" y="8749906"/>
                  </a:lnTo>
                  <a:lnTo>
                    <a:pt x="168021" y="8736444"/>
                  </a:lnTo>
                  <a:close/>
                </a:path>
                <a:path w="201929" h="9835515" extrusionOk="0">
                  <a:moveTo>
                    <a:pt x="168021" y="8702815"/>
                  </a:moveTo>
                  <a:lnTo>
                    <a:pt x="164477" y="8697443"/>
                  </a:lnTo>
                  <a:lnTo>
                    <a:pt x="163576" y="8698332"/>
                  </a:lnTo>
                  <a:lnTo>
                    <a:pt x="163576" y="8702815"/>
                  </a:lnTo>
                  <a:lnTo>
                    <a:pt x="165773" y="8702853"/>
                  </a:lnTo>
                  <a:lnTo>
                    <a:pt x="168021" y="8705050"/>
                  </a:lnTo>
                  <a:lnTo>
                    <a:pt x="168021" y="8702815"/>
                  </a:lnTo>
                  <a:close/>
                </a:path>
                <a:path w="201929" h="9835515" extrusionOk="0">
                  <a:moveTo>
                    <a:pt x="168973" y="8788502"/>
                  </a:moveTo>
                  <a:lnTo>
                    <a:pt x="165328" y="8777656"/>
                  </a:lnTo>
                  <a:lnTo>
                    <a:pt x="163576" y="8781301"/>
                  </a:lnTo>
                  <a:lnTo>
                    <a:pt x="163576" y="8783536"/>
                  </a:lnTo>
                  <a:lnTo>
                    <a:pt x="168021" y="8788032"/>
                  </a:lnTo>
                  <a:lnTo>
                    <a:pt x="168973" y="8788502"/>
                  </a:lnTo>
                  <a:close/>
                </a:path>
                <a:path w="201929" h="9835515" extrusionOk="0">
                  <a:moveTo>
                    <a:pt x="170307" y="8725243"/>
                  </a:moveTo>
                  <a:lnTo>
                    <a:pt x="165773" y="8718563"/>
                  </a:lnTo>
                  <a:lnTo>
                    <a:pt x="163576" y="8720747"/>
                  </a:lnTo>
                  <a:lnTo>
                    <a:pt x="165735" y="8725243"/>
                  </a:lnTo>
                  <a:lnTo>
                    <a:pt x="168021" y="8734209"/>
                  </a:lnTo>
                  <a:lnTo>
                    <a:pt x="168021" y="8736444"/>
                  </a:lnTo>
                  <a:lnTo>
                    <a:pt x="170307" y="8734209"/>
                  </a:lnTo>
                  <a:lnTo>
                    <a:pt x="170307" y="8725243"/>
                  </a:lnTo>
                  <a:close/>
                </a:path>
                <a:path w="201929" h="9835515" extrusionOk="0">
                  <a:moveTo>
                    <a:pt x="170307" y="8707298"/>
                  </a:moveTo>
                  <a:lnTo>
                    <a:pt x="165735" y="8711781"/>
                  </a:lnTo>
                  <a:lnTo>
                    <a:pt x="165735" y="8718512"/>
                  </a:lnTo>
                  <a:lnTo>
                    <a:pt x="170307" y="8714029"/>
                  </a:lnTo>
                  <a:lnTo>
                    <a:pt x="170307" y="8707298"/>
                  </a:lnTo>
                  <a:close/>
                </a:path>
                <a:path w="201929" h="9835515" extrusionOk="0">
                  <a:moveTo>
                    <a:pt x="170332" y="9218574"/>
                  </a:moveTo>
                  <a:lnTo>
                    <a:pt x="168084" y="9216326"/>
                  </a:lnTo>
                  <a:lnTo>
                    <a:pt x="161366" y="9216326"/>
                  </a:lnTo>
                  <a:lnTo>
                    <a:pt x="159118" y="9215209"/>
                  </a:lnTo>
                  <a:lnTo>
                    <a:pt x="156883" y="9214079"/>
                  </a:lnTo>
                  <a:lnTo>
                    <a:pt x="152400" y="9214079"/>
                  </a:lnTo>
                  <a:lnTo>
                    <a:pt x="147916" y="9214079"/>
                  </a:lnTo>
                  <a:lnTo>
                    <a:pt x="145669" y="9214079"/>
                  </a:lnTo>
                  <a:lnTo>
                    <a:pt x="143433" y="9216326"/>
                  </a:lnTo>
                  <a:lnTo>
                    <a:pt x="145669" y="9218574"/>
                  </a:lnTo>
                  <a:lnTo>
                    <a:pt x="147916" y="9225293"/>
                  </a:lnTo>
                  <a:lnTo>
                    <a:pt x="147916" y="9232024"/>
                  </a:lnTo>
                  <a:lnTo>
                    <a:pt x="147916" y="9380029"/>
                  </a:lnTo>
                  <a:lnTo>
                    <a:pt x="145669" y="9382265"/>
                  </a:lnTo>
                  <a:lnTo>
                    <a:pt x="145669" y="9380029"/>
                  </a:lnTo>
                  <a:lnTo>
                    <a:pt x="143433" y="9380029"/>
                  </a:lnTo>
                  <a:lnTo>
                    <a:pt x="145669" y="9377782"/>
                  </a:lnTo>
                  <a:lnTo>
                    <a:pt x="147916" y="9380029"/>
                  </a:lnTo>
                  <a:lnTo>
                    <a:pt x="147916" y="9232024"/>
                  </a:lnTo>
                  <a:lnTo>
                    <a:pt x="145669" y="9238755"/>
                  </a:lnTo>
                  <a:lnTo>
                    <a:pt x="143433" y="9243238"/>
                  </a:lnTo>
                  <a:lnTo>
                    <a:pt x="143433" y="9252204"/>
                  </a:lnTo>
                  <a:lnTo>
                    <a:pt x="138950" y="9256687"/>
                  </a:lnTo>
                  <a:lnTo>
                    <a:pt x="136702" y="9258935"/>
                  </a:lnTo>
                  <a:lnTo>
                    <a:pt x="136702" y="9263418"/>
                  </a:lnTo>
                  <a:lnTo>
                    <a:pt x="134467" y="9265666"/>
                  </a:lnTo>
                  <a:lnTo>
                    <a:pt x="134467" y="9274632"/>
                  </a:lnTo>
                  <a:lnTo>
                    <a:pt x="138950" y="9279115"/>
                  </a:lnTo>
                  <a:lnTo>
                    <a:pt x="136702" y="9281363"/>
                  </a:lnTo>
                  <a:lnTo>
                    <a:pt x="136702" y="9283598"/>
                  </a:lnTo>
                  <a:lnTo>
                    <a:pt x="134467" y="9285846"/>
                  </a:lnTo>
                  <a:lnTo>
                    <a:pt x="134467" y="9297060"/>
                  </a:lnTo>
                  <a:lnTo>
                    <a:pt x="141185" y="9297060"/>
                  </a:lnTo>
                  <a:lnTo>
                    <a:pt x="143433" y="9299296"/>
                  </a:lnTo>
                  <a:lnTo>
                    <a:pt x="138950" y="9303779"/>
                  </a:lnTo>
                  <a:lnTo>
                    <a:pt x="136702" y="9308262"/>
                  </a:lnTo>
                  <a:lnTo>
                    <a:pt x="129984" y="9321724"/>
                  </a:lnTo>
                  <a:lnTo>
                    <a:pt x="129984" y="9350870"/>
                  </a:lnTo>
                  <a:lnTo>
                    <a:pt x="136702" y="9357601"/>
                  </a:lnTo>
                  <a:lnTo>
                    <a:pt x="136702" y="9362084"/>
                  </a:lnTo>
                  <a:lnTo>
                    <a:pt x="134467" y="9364332"/>
                  </a:lnTo>
                  <a:lnTo>
                    <a:pt x="134467" y="9366567"/>
                  </a:lnTo>
                  <a:lnTo>
                    <a:pt x="132232" y="9368815"/>
                  </a:lnTo>
                  <a:lnTo>
                    <a:pt x="132232" y="9371051"/>
                  </a:lnTo>
                  <a:lnTo>
                    <a:pt x="129984" y="9373298"/>
                  </a:lnTo>
                  <a:lnTo>
                    <a:pt x="132232" y="9375534"/>
                  </a:lnTo>
                  <a:lnTo>
                    <a:pt x="132232" y="9380029"/>
                  </a:lnTo>
                  <a:lnTo>
                    <a:pt x="134467" y="9380029"/>
                  </a:lnTo>
                  <a:lnTo>
                    <a:pt x="134467" y="9382265"/>
                  </a:lnTo>
                  <a:lnTo>
                    <a:pt x="132232" y="9384513"/>
                  </a:lnTo>
                  <a:lnTo>
                    <a:pt x="125501" y="9388996"/>
                  </a:lnTo>
                  <a:lnTo>
                    <a:pt x="129984" y="9397962"/>
                  </a:lnTo>
                  <a:lnTo>
                    <a:pt x="129984" y="9402445"/>
                  </a:lnTo>
                  <a:lnTo>
                    <a:pt x="132232" y="9406928"/>
                  </a:lnTo>
                  <a:lnTo>
                    <a:pt x="132232" y="9409176"/>
                  </a:lnTo>
                  <a:lnTo>
                    <a:pt x="129984" y="9411411"/>
                  </a:lnTo>
                  <a:lnTo>
                    <a:pt x="129984" y="9420390"/>
                  </a:lnTo>
                  <a:lnTo>
                    <a:pt x="136702" y="9427108"/>
                  </a:lnTo>
                  <a:lnTo>
                    <a:pt x="134467" y="9420390"/>
                  </a:lnTo>
                  <a:lnTo>
                    <a:pt x="136702" y="9422625"/>
                  </a:lnTo>
                  <a:lnTo>
                    <a:pt x="136702" y="9427108"/>
                  </a:lnTo>
                  <a:lnTo>
                    <a:pt x="132232" y="9431604"/>
                  </a:lnTo>
                  <a:lnTo>
                    <a:pt x="129984" y="9431604"/>
                  </a:lnTo>
                  <a:lnTo>
                    <a:pt x="125501" y="9431604"/>
                  </a:lnTo>
                  <a:lnTo>
                    <a:pt x="125501" y="9467482"/>
                  </a:lnTo>
                  <a:lnTo>
                    <a:pt x="123266" y="9469717"/>
                  </a:lnTo>
                  <a:lnTo>
                    <a:pt x="123266" y="9471965"/>
                  </a:lnTo>
                  <a:lnTo>
                    <a:pt x="127749" y="9471965"/>
                  </a:lnTo>
                  <a:lnTo>
                    <a:pt x="129984" y="9474200"/>
                  </a:lnTo>
                  <a:lnTo>
                    <a:pt x="129984" y="9476448"/>
                  </a:lnTo>
                  <a:lnTo>
                    <a:pt x="127749" y="9476448"/>
                  </a:lnTo>
                  <a:lnTo>
                    <a:pt x="123266" y="9471965"/>
                  </a:lnTo>
                  <a:lnTo>
                    <a:pt x="121018" y="9478696"/>
                  </a:lnTo>
                  <a:lnTo>
                    <a:pt x="121018" y="9485414"/>
                  </a:lnTo>
                  <a:lnTo>
                    <a:pt x="129984" y="9487662"/>
                  </a:lnTo>
                  <a:lnTo>
                    <a:pt x="132232" y="9489897"/>
                  </a:lnTo>
                  <a:lnTo>
                    <a:pt x="134467" y="9494393"/>
                  </a:lnTo>
                  <a:lnTo>
                    <a:pt x="136702" y="9494393"/>
                  </a:lnTo>
                  <a:lnTo>
                    <a:pt x="138950" y="9492145"/>
                  </a:lnTo>
                  <a:lnTo>
                    <a:pt x="141185" y="9492145"/>
                  </a:lnTo>
                  <a:lnTo>
                    <a:pt x="141185" y="9494393"/>
                  </a:lnTo>
                  <a:lnTo>
                    <a:pt x="147916" y="9494393"/>
                  </a:lnTo>
                  <a:lnTo>
                    <a:pt x="147916" y="9483179"/>
                  </a:lnTo>
                  <a:lnTo>
                    <a:pt x="152400" y="9474200"/>
                  </a:lnTo>
                  <a:lnTo>
                    <a:pt x="150152" y="9469717"/>
                  </a:lnTo>
                  <a:lnTo>
                    <a:pt x="141185" y="9460751"/>
                  </a:lnTo>
                  <a:lnTo>
                    <a:pt x="141185" y="9451784"/>
                  </a:lnTo>
                  <a:lnTo>
                    <a:pt x="143433" y="9447301"/>
                  </a:lnTo>
                  <a:lnTo>
                    <a:pt x="147916" y="9440570"/>
                  </a:lnTo>
                  <a:lnTo>
                    <a:pt x="147916" y="9433839"/>
                  </a:lnTo>
                  <a:lnTo>
                    <a:pt x="152400" y="9427108"/>
                  </a:lnTo>
                  <a:lnTo>
                    <a:pt x="154635" y="9424873"/>
                  </a:lnTo>
                  <a:lnTo>
                    <a:pt x="154635" y="9411411"/>
                  </a:lnTo>
                  <a:lnTo>
                    <a:pt x="150152" y="9406928"/>
                  </a:lnTo>
                  <a:lnTo>
                    <a:pt x="145669" y="9406928"/>
                  </a:lnTo>
                  <a:lnTo>
                    <a:pt x="145669" y="9402445"/>
                  </a:lnTo>
                  <a:lnTo>
                    <a:pt x="159118" y="9388996"/>
                  </a:lnTo>
                  <a:lnTo>
                    <a:pt x="159118" y="9375534"/>
                  </a:lnTo>
                  <a:lnTo>
                    <a:pt x="154635" y="9373298"/>
                  </a:lnTo>
                  <a:lnTo>
                    <a:pt x="154635" y="9366567"/>
                  </a:lnTo>
                  <a:lnTo>
                    <a:pt x="163601" y="9348635"/>
                  </a:lnTo>
                  <a:lnTo>
                    <a:pt x="163601" y="9328442"/>
                  </a:lnTo>
                  <a:lnTo>
                    <a:pt x="159118" y="9326207"/>
                  </a:lnTo>
                  <a:lnTo>
                    <a:pt x="156883" y="9321724"/>
                  </a:lnTo>
                  <a:lnTo>
                    <a:pt x="154635" y="9319476"/>
                  </a:lnTo>
                  <a:lnTo>
                    <a:pt x="156883" y="9317241"/>
                  </a:lnTo>
                  <a:lnTo>
                    <a:pt x="156883" y="9308262"/>
                  </a:lnTo>
                  <a:lnTo>
                    <a:pt x="154635" y="9306027"/>
                  </a:lnTo>
                  <a:lnTo>
                    <a:pt x="154635" y="9303779"/>
                  </a:lnTo>
                  <a:lnTo>
                    <a:pt x="152400" y="9299296"/>
                  </a:lnTo>
                  <a:lnTo>
                    <a:pt x="152400" y="9297060"/>
                  </a:lnTo>
                  <a:lnTo>
                    <a:pt x="159118" y="9290329"/>
                  </a:lnTo>
                  <a:lnTo>
                    <a:pt x="165849" y="9290329"/>
                  </a:lnTo>
                  <a:lnTo>
                    <a:pt x="165849" y="9281363"/>
                  </a:lnTo>
                  <a:lnTo>
                    <a:pt x="163601" y="9279115"/>
                  </a:lnTo>
                  <a:lnTo>
                    <a:pt x="163601" y="9272384"/>
                  </a:lnTo>
                  <a:lnTo>
                    <a:pt x="165849" y="9267901"/>
                  </a:lnTo>
                  <a:lnTo>
                    <a:pt x="168021" y="9259875"/>
                  </a:lnTo>
                  <a:lnTo>
                    <a:pt x="159118" y="9232024"/>
                  </a:lnTo>
                  <a:lnTo>
                    <a:pt x="161366" y="9227541"/>
                  </a:lnTo>
                  <a:lnTo>
                    <a:pt x="161366" y="9225293"/>
                  </a:lnTo>
                  <a:lnTo>
                    <a:pt x="165849" y="9225293"/>
                  </a:lnTo>
                  <a:lnTo>
                    <a:pt x="168021" y="9223121"/>
                  </a:lnTo>
                  <a:lnTo>
                    <a:pt x="170332" y="9223057"/>
                  </a:lnTo>
                  <a:lnTo>
                    <a:pt x="170332" y="9218574"/>
                  </a:lnTo>
                  <a:close/>
                </a:path>
                <a:path w="201929" h="9835515" extrusionOk="0">
                  <a:moveTo>
                    <a:pt x="170332" y="6471615"/>
                  </a:moveTo>
                  <a:lnTo>
                    <a:pt x="165849" y="6469367"/>
                  </a:lnTo>
                  <a:lnTo>
                    <a:pt x="163601" y="6464884"/>
                  </a:lnTo>
                  <a:lnTo>
                    <a:pt x="163601" y="6458153"/>
                  </a:lnTo>
                  <a:lnTo>
                    <a:pt x="165849" y="6458153"/>
                  </a:lnTo>
                  <a:lnTo>
                    <a:pt x="163601" y="6455918"/>
                  </a:lnTo>
                  <a:lnTo>
                    <a:pt x="163601" y="6453670"/>
                  </a:lnTo>
                  <a:lnTo>
                    <a:pt x="161366" y="6453670"/>
                  </a:lnTo>
                  <a:lnTo>
                    <a:pt x="159118" y="6455918"/>
                  </a:lnTo>
                  <a:lnTo>
                    <a:pt x="159118" y="6462636"/>
                  </a:lnTo>
                  <a:lnTo>
                    <a:pt x="161366" y="6464884"/>
                  </a:lnTo>
                  <a:lnTo>
                    <a:pt x="163601" y="6469367"/>
                  </a:lnTo>
                  <a:lnTo>
                    <a:pt x="165849" y="6476098"/>
                  </a:lnTo>
                  <a:lnTo>
                    <a:pt x="165849" y="6478333"/>
                  </a:lnTo>
                  <a:lnTo>
                    <a:pt x="165849" y="6482816"/>
                  </a:lnTo>
                  <a:lnTo>
                    <a:pt x="168084" y="6476098"/>
                  </a:lnTo>
                  <a:lnTo>
                    <a:pt x="170332" y="6471615"/>
                  </a:lnTo>
                  <a:close/>
                </a:path>
                <a:path w="201929" h="9835515" extrusionOk="0">
                  <a:moveTo>
                    <a:pt x="170395" y="8941702"/>
                  </a:moveTo>
                  <a:close/>
                </a:path>
                <a:path w="201929" h="9835515" extrusionOk="0">
                  <a:moveTo>
                    <a:pt x="172466" y="8940508"/>
                  </a:moveTo>
                  <a:lnTo>
                    <a:pt x="170395" y="8941702"/>
                  </a:lnTo>
                  <a:lnTo>
                    <a:pt x="172466" y="8942756"/>
                  </a:lnTo>
                  <a:lnTo>
                    <a:pt x="172466" y="8940508"/>
                  </a:lnTo>
                  <a:close/>
                </a:path>
                <a:path w="201929" h="9835515" extrusionOk="0">
                  <a:moveTo>
                    <a:pt x="172466" y="8702815"/>
                  </a:moveTo>
                  <a:lnTo>
                    <a:pt x="170307" y="8702815"/>
                  </a:lnTo>
                  <a:lnTo>
                    <a:pt x="170307" y="8705050"/>
                  </a:lnTo>
                  <a:lnTo>
                    <a:pt x="168021" y="8705050"/>
                  </a:lnTo>
                  <a:lnTo>
                    <a:pt x="170268" y="8707260"/>
                  </a:lnTo>
                  <a:lnTo>
                    <a:pt x="172466" y="8705050"/>
                  </a:lnTo>
                  <a:lnTo>
                    <a:pt x="172466" y="8702815"/>
                  </a:lnTo>
                  <a:close/>
                </a:path>
                <a:path w="201929" h="9835515" extrusionOk="0">
                  <a:moveTo>
                    <a:pt x="172466" y="8687117"/>
                  </a:moveTo>
                  <a:lnTo>
                    <a:pt x="170268" y="8687143"/>
                  </a:lnTo>
                  <a:lnTo>
                    <a:pt x="163576" y="8691601"/>
                  </a:lnTo>
                  <a:lnTo>
                    <a:pt x="163576" y="8696084"/>
                  </a:lnTo>
                  <a:lnTo>
                    <a:pt x="164477" y="8697443"/>
                  </a:lnTo>
                  <a:lnTo>
                    <a:pt x="170307" y="8691601"/>
                  </a:lnTo>
                  <a:lnTo>
                    <a:pt x="170307" y="8689365"/>
                  </a:lnTo>
                  <a:lnTo>
                    <a:pt x="172466" y="8689365"/>
                  </a:lnTo>
                  <a:lnTo>
                    <a:pt x="172466" y="8687117"/>
                  </a:lnTo>
                  <a:close/>
                </a:path>
                <a:path w="201929" h="9835515" extrusionOk="0">
                  <a:moveTo>
                    <a:pt x="172567" y="6550088"/>
                  </a:moveTo>
                  <a:lnTo>
                    <a:pt x="170332" y="6547853"/>
                  </a:lnTo>
                  <a:lnTo>
                    <a:pt x="163601" y="6543370"/>
                  </a:lnTo>
                  <a:lnTo>
                    <a:pt x="161366" y="6543370"/>
                  </a:lnTo>
                  <a:lnTo>
                    <a:pt x="159118" y="6545605"/>
                  </a:lnTo>
                  <a:lnTo>
                    <a:pt x="159118" y="6543370"/>
                  </a:lnTo>
                  <a:lnTo>
                    <a:pt x="161366" y="6543370"/>
                  </a:lnTo>
                  <a:lnTo>
                    <a:pt x="161366" y="6541122"/>
                  </a:lnTo>
                  <a:lnTo>
                    <a:pt x="159118" y="6541122"/>
                  </a:lnTo>
                  <a:lnTo>
                    <a:pt x="161366" y="6538887"/>
                  </a:lnTo>
                  <a:lnTo>
                    <a:pt x="161366" y="6518694"/>
                  </a:lnTo>
                  <a:lnTo>
                    <a:pt x="159118" y="6517576"/>
                  </a:lnTo>
                  <a:lnTo>
                    <a:pt x="156883" y="6516459"/>
                  </a:lnTo>
                  <a:lnTo>
                    <a:pt x="161366" y="6514211"/>
                  </a:lnTo>
                  <a:lnTo>
                    <a:pt x="163601" y="6514211"/>
                  </a:lnTo>
                  <a:lnTo>
                    <a:pt x="168084" y="6509728"/>
                  </a:lnTo>
                  <a:lnTo>
                    <a:pt x="168084" y="6507493"/>
                  </a:lnTo>
                  <a:lnTo>
                    <a:pt x="165849" y="6505245"/>
                  </a:lnTo>
                  <a:lnTo>
                    <a:pt x="159118" y="6500762"/>
                  </a:lnTo>
                  <a:lnTo>
                    <a:pt x="165849" y="6491795"/>
                  </a:lnTo>
                  <a:lnTo>
                    <a:pt x="161366" y="6487312"/>
                  </a:lnTo>
                  <a:lnTo>
                    <a:pt x="161366" y="6480581"/>
                  </a:lnTo>
                  <a:lnTo>
                    <a:pt x="163601" y="6478333"/>
                  </a:lnTo>
                  <a:lnTo>
                    <a:pt x="165849" y="6478333"/>
                  </a:lnTo>
                  <a:lnTo>
                    <a:pt x="161366" y="6476098"/>
                  </a:lnTo>
                  <a:lnTo>
                    <a:pt x="159118" y="6472733"/>
                  </a:lnTo>
                  <a:lnTo>
                    <a:pt x="156883" y="6469367"/>
                  </a:lnTo>
                  <a:lnTo>
                    <a:pt x="154635" y="6462636"/>
                  </a:lnTo>
                  <a:lnTo>
                    <a:pt x="150152" y="6458153"/>
                  </a:lnTo>
                  <a:lnTo>
                    <a:pt x="144272" y="6458153"/>
                  </a:lnTo>
                  <a:lnTo>
                    <a:pt x="143433" y="6458153"/>
                  </a:lnTo>
                  <a:lnTo>
                    <a:pt x="143433" y="6455918"/>
                  </a:lnTo>
                  <a:lnTo>
                    <a:pt x="145669" y="6453670"/>
                  </a:lnTo>
                  <a:lnTo>
                    <a:pt x="147916" y="6449187"/>
                  </a:lnTo>
                  <a:lnTo>
                    <a:pt x="152400" y="6444704"/>
                  </a:lnTo>
                  <a:lnTo>
                    <a:pt x="154635" y="6437973"/>
                  </a:lnTo>
                  <a:lnTo>
                    <a:pt x="156883" y="6433490"/>
                  </a:lnTo>
                  <a:lnTo>
                    <a:pt x="152400" y="6426759"/>
                  </a:lnTo>
                  <a:lnTo>
                    <a:pt x="150152" y="6424523"/>
                  </a:lnTo>
                  <a:lnTo>
                    <a:pt x="150152" y="6420028"/>
                  </a:lnTo>
                  <a:lnTo>
                    <a:pt x="152400" y="6417792"/>
                  </a:lnTo>
                  <a:lnTo>
                    <a:pt x="154635" y="6413309"/>
                  </a:lnTo>
                  <a:lnTo>
                    <a:pt x="156883" y="6406578"/>
                  </a:lnTo>
                  <a:lnTo>
                    <a:pt x="156883" y="6402095"/>
                  </a:lnTo>
                  <a:lnTo>
                    <a:pt x="161366" y="6395364"/>
                  </a:lnTo>
                  <a:lnTo>
                    <a:pt x="156883" y="6386398"/>
                  </a:lnTo>
                  <a:lnTo>
                    <a:pt x="156883" y="6370701"/>
                  </a:lnTo>
                  <a:lnTo>
                    <a:pt x="152400" y="6368453"/>
                  </a:lnTo>
                  <a:lnTo>
                    <a:pt x="150152" y="6366218"/>
                  </a:lnTo>
                  <a:lnTo>
                    <a:pt x="147916" y="6363970"/>
                  </a:lnTo>
                  <a:lnTo>
                    <a:pt x="150152" y="6361735"/>
                  </a:lnTo>
                  <a:lnTo>
                    <a:pt x="152400" y="6357252"/>
                  </a:lnTo>
                  <a:lnTo>
                    <a:pt x="152400" y="6352756"/>
                  </a:lnTo>
                  <a:lnTo>
                    <a:pt x="147916" y="6350521"/>
                  </a:lnTo>
                  <a:lnTo>
                    <a:pt x="147916" y="6348273"/>
                  </a:lnTo>
                  <a:lnTo>
                    <a:pt x="145669" y="6348273"/>
                  </a:lnTo>
                  <a:lnTo>
                    <a:pt x="145669" y="6346037"/>
                  </a:lnTo>
                  <a:lnTo>
                    <a:pt x="147916" y="6343790"/>
                  </a:lnTo>
                  <a:lnTo>
                    <a:pt x="150152" y="6343790"/>
                  </a:lnTo>
                  <a:lnTo>
                    <a:pt x="150152" y="6341554"/>
                  </a:lnTo>
                  <a:lnTo>
                    <a:pt x="147916" y="6334823"/>
                  </a:lnTo>
                  <a:lnTo>
                    <a:pt x="150152" y="6332575"/>
                  </a:lnTo>
                  <a:lnTo>
                    <a:pt x="154635" y="6330340"/>
                  </a:lnTo>
                  <a:lnTo>
                    <a:pt x="159118" y="6325857"/>
                  </a:lnTo>
                  <a:lnTo>
                    <a:pt x="161366" y="6321361"/>
                  </a:lnTo>
                  <a:lnTo>
                    <a:pt x="163601" y="6321361"/>
                  </a:lnTo>
                  <a:lnTo>
                    <a:pt x="161366" y="6316878"/>
                  </a:lnTo>
                  <a:lnTo>
                    <a:pt x="150152" y="6316878"/>
                  </a:lnTo>
                  <a:lnTo>
                    <a:pt x="150152" y="6314643"/>
                  </a:lnTo>
                  <a:lnTo>
                    <a:pt x="149948" y="6307594"/>
                  </a:lnTo>
                  <a:lnTo>
                    <a:pt x="150152" y="6300343"/>
                  </a:lnTo>
                  <a:lnTo>
                    <a:pt x="152044" y="6293510"/>
                  </a:lnTo>
                  <a:lnTo>
                    <a:pt x="156883" y="6287732"/>
                  </a:lnTo>
                  <a:lnTo>
                    <a:pt x="159118" y="6285484"/>
                  </a:lnTo>
                  <a:lnTo>
                    <a:pt x="159118" y="6283249"/>
                  </a:lnTo>
                  <a:lnTo>
                    <a:pt x="156883" y="6281001"/>
                  </a:lnTo>
                  <a:lnTo>
                    <a:pt x="154635" y="6281001"/>
                  </a:lnTo>
                  <a:lnTo>
                    <a:pt x="154635" y="6278765"/>
                  </a:lnTo>
                  <a:lnTo>
                    <a:pt x="156883" y="6274282"/>
                  </a:lnTo>
                  <a:lnTo>
                    <a:pt x="154635" y="6269787"/>
                  </a:lnTo>
                  <a:lnTo>
                    <a:pt x="150152" y="6267551"/>
                  </a:lnTo>
                  <a:lnTo>
                    <a:pt x="149948" y="6267551"/>
                  </a:lnTo>
                  <a:lnTo>
                    <a:pt x="147916" y="6267551"/>
                  </a:lnTo>
                  <a:lnTo>
                    <a:pt x="145669" y="6263068"/>
                  </a:lnTo>
                  <a:lnTo>
                    <a:pt x="143433" y="6258585"/>
                  </a:lnTo>
                  <a:lnTo>
                    <a:pt x="145669" y="6256337"/>
                  </a:lnTo>
                  <a:lnTo>
                    <a:pt x="145669" y="6254089"/>
                  </a:lnTo>
                  <a:lnTo>
                    <a:pt x="147916" y="6251854"/>
                  </a:lnTo>
                  <a:lnTo>
                    <a:pt x="152400" y="6249606"/>
                  </a:lnTo>
                  <a:lnTo>
                    <a:pt x="152400" y="6242888"/>
                  </a:lnTo>
                  <a:lnTo>
                    <a:pt x="154635" y="6238392"/>
                  </a:lnTo>
                  <a:lnTo>
                    <a:pt x="154635" y="6233909"/>
                  </a:lnTo>
                  <a:lnTo>
                    <a:pt x="150152" y="6231674"/>
                  </a:lnTo>
                  <a:lnTo>
                    <a:pt x="147916" y="6229426"/>
                  </a:lnTo>
                  <a:lnTo>
                    <a:pt x="147916" y="6220460"/>
                  </a:lnTo>
                  <a:lnTo>
                    <a:pt x="150152" y="6218212"/>
                  </a:lnTo>
                  <a:lnTo>
                    <a:pt x="150152" y="6215977"/>
                  </a:lnTo>
                  <a:lnTo>
                    <a:pt x="152400" y="6213729"/>
                  </a:lnTo>
                  <a:lnTo>
                    <a:pt x="152400" y="6211494"/>
                  </a:lnTo>
                  <a:lnTo>
                    <a:pt x="154635" y="6206998"/>
                  </a:lnTo>
                  <a:lnTo>
                    <a:pt x="152400" y="6206998"/>
                  </a:lnTo>
                  <a:lnTo>
                    <a:pt x="150152" y="6204763"/>
                  </a:lnTo>
                  <a:lnTo>
                    <a:pt x="147916" y="6204763"/>
                  </a:lnTo>
                  <a:lnTo>
                    <a:pt x="143433" y="6202515"/>
                  </a:lnTo>
                  <a:lnTo>
                    <a:pt x="138950" y="6202515"/>
                  </a:lnTo>
                  <a:lnTo>
                    <a:pt x="136702" y="6202515"/>
                  </a:lnTo>
                  <a:lnTo>
                    <a:pt x="134467" y="6202515"/>
                  </a:lnTo>
                  <a:lnTo>
                    <a:pt x="134467" y="6206998"/>
                  </a:lnTo>
                  <a:lnTo>
                    <a:pt x="132232" y="6209246"/>
                  </a:lnTo>
                  <a:lnTo>
                    <a:pt x="132232" y="6213729"/>
                  </a:lnTo>
                  <a:lnTo>
                    <a:pt x="127749" y="6218212"/>
                  </a:lnTo>
                  <a:lnTo>
                    <a:pt x="127749" y="6220460"/>
                  </a:lnTo>
                  <a:lnTo>
                    <a:pt x="132232" y="6229426"/>
                  </a:lnTo>
                  <a:lnTo>
                    <a:pt x="132232" y="6236157"/>
                  </a:lnTo>
                  <a:lnTo>
                    <a:pt x="130937" y="6242888"/>
                  </a:lnTo>
                  <a:lnTo>
                    <a:pt x="130263" y="6249606"/>
                  </a:lnTo>
                  <a:lnTo>
                    <a:pt x="130022" y="6256337"/>
                  </a:lnTo>
                  <a:lnTo>
                    <a:pt x="129984" y="6263068"/>
                  </a:lnTo>
                  <a:lnTo>
                    <a:pt x="129387" y="6269787"/>
                  </a:lnTo>
                  <a:lnTo>
                    <a:pt x="130263" y="6276518"/>
                  </a:lnTo>
                  <a:lnTo>
                    <a:pt x="131559" y="6283249"/>
                  </a:lnTo>
                  <a:lnTo>
                    <a:pt x="132232" y="6289967"/>
                  </a:lnTo>
                  <a:lnTo>
                    <a:pt x="134467" y="6292215"/>
                  </a:lnTo>
                  <a:lnTo>
                    <a:pt x="136702" y="6296698"/>
                  </a:lnTo>
                  <a:lnTo>
                    <a:pt x="136702" y="6301181"/>
                  </a:lnTo>
                  <a:lnTo>
                    <a:pt x="134467" y="6305664"/>
                  </a:lnTo>
                  <a:lnTo>
                    <a:pt x="132232" y="6312395"/>
                  </a:lnTo>
                  <a:lnTo>
                    <a:pt x="131660" y="6319126"/>
                  </a:lnTo>
                  <a:lnTo>
                    <a:pt x="132232" y="6332575"/>
                  </a:lnTo>
                  <a:lnTo>
                    <a:pt x="136702" y="6337059"/>
                  </a:lnTo>
                  <a:lnTo>
                    <a:pt x="138950" y="6341554"/>
                  </a:lnTo>
                  <a:lnTo>
                    <a:pt x="136702" y="6346037"/>
                  </a:lnTo>
                  <a:lnTo>
                    <a:pt x="136042" y="6348031"/>
                  </a:lnTo>
                  <a:lnTo>
                    <a:pt x="134467" y="6352756"/>
                  </a:lnTo>
                  <a:lnTo>
                    <a:pt x="134467" y="6363970"/>
                  </a:lnTo>
                  <a:lnTo>
                    <a:pt x="134150" y="6372034"/>
                  </a:lnTo>
                  <a:lnTo>
                    <a:pt x="135305" y="6379667"/>
                  </a:lnTo>
                  <a:lnTo>
                    <a:pt x="136042" y="6387312"/>
                  </a:lnTo>
                  <a:lnTo>
                    <a:pt x="134467" y="6395364"/>
                  </a:lnTo>
                  <a:lnTo>
                    <a:pt x="134467" y="6397612"/>
                  </a:lnTo>
                  <a:lnTo>
                    <a:pt x="138950" y="6402095"/>
                  </a:lnTo>
                  <a:lnTo>
                    <a:pt x="136702" y="6408826"/>
                  </a:lnTo>
                  <a:lnTo>
                    <a:pt x="134467" y="6413309"/>
                  </a:lnTo>
                  <a:lnTo>
                    <a:pt x="134467" y="6422276"/>
                  </a:lnTo>
                  <a:lnTo>
                    <a:pt x="136702" y="6426759"/>
                  </a:lnTo>
                  <a:lnTo>
                    <a:pt x="136702" y="6460401"/>
                  </a:lnTo>
                  <a:lnTo>
                    <a:pt x="138950" y="6464884"/>
                  </a:lnTo>
                  <a:lnTo>
                    <a:pt x="142773" y="6471615"/>
                  </a:lnTo>
                  <a:lnTo>
                    <a:pt x="144272" y="6478333"/>
                  </a:lnTo>
                  <a:lnTo>
                    <a:pt x="143675" y="6485064"/>
                  </a:lnTo>
                  <a:lnTo>
                    <a:pt x="141185" y="6491795"/>
                  </a:lnTo>
                  <a:lnTo>
                    <a:pt x="138950" y="6496278"/>
                  </a:lnTo>
                  <a:lnTo>
                    <a:pt x="136702" y="6502997"/>
                  </a:lnTo>
                  <a:lnTo>
                    <a:pt x="136702" y="6507493"/>
                  </a:lnTo>
                  <a:lnTo>
                    <a:pt x="137299" y="6514947"/>
                  </a:lnTo>
                  <a:lnTo>
                    <a:pt x="139788" y="6520104"/>
                  </a:lnTo>
                  <a:lnTo>
                    <a:pt x="145224" y="6522313"/>
                  </a:lnTo>
                  <a:lnTo>
                    <a:pt x="146761" y="6522098"/>
                  </a:lnTo>
                  <a:lnTo>
                    <a:pt x="145669" y="6523190"/>
                  </a:lnTo>
                  <a:lnTo>
                    <a:pt x="143433" y="6525425"/>
                  </a:lnTo>
                  <a:lnTo>
                    <a:pt x="141185" y="6525425"/>
                  </a:lnTo>
                  <a:lnTo>
                    <a:pt x="141185" y="6529908"/>
                  </a:lnTo>
                  <a:lnTo>
                    <a:pt x="143433" y="6534391"/>
                  </a:lnTo>
                  <a:lnTo>
                    <a:pt x="143433" y="6538887"/>
                  </a:lnTo>
                  <a:lnTo>
                    <a:pt x="138950" y="6543370"/>
                  </a:lnTo>
                  <a:lnTo>
                    <a:pt x="138950" y="6550088"/>
                  </a:lnTo>
                  <a:lnTo>
                    <a:pt x="141185" y="6554584"/>
                  </a:lnTo>
                  <a:lnTo>
                    <a:pt x="145669" y="6559067"/>
                  </a:lnTo>
                  <a:lnTo>
                    <a:pt x="145669" y="6561302"/>
                  </a:lnTo>
                  <a:lnTo>
                    <a:pt x="141185" y="6563550"/>
                  </a:lnTo>
                  <a:lnTo>
                    <a:pt x="141185" y="6572517"/>
                  </a:lnTo>
                  <a:lnTo>
                    <a:pt x="138950" y="6574764"/>
                  </a:lnTo>
                  <a:lnTo>
                    <a:pt x="136702" y="6579248"/>
                  </a:lnTo>
                  <a:lnTo>
                    <a:pt x="136702" y="6583731"/>
                  </a:lnTo>
                  <a:lnTo>
                    <a:pt x="143433" y="6597180"/>
                  </a:lnTo>
                  <a:lnTo>
                    <a:pt x="147916" y="6601663"/>
                  </a:lnTo>
                  <a:lnTo>
                    <a:pt x="147916" y="6603911"/>
                  </a:lnTo>
                  <a:lnTo>
                    <a:pt x="152400" y="6606159"/>
                  </a:lnTo>
                  <a:lnTo>
                    <a:pt x="154635" y="6606159"/>
                  </a:lnTo>
                  <a:lnTo>
                    <a:pt x="154635" y="6610642"/>
                  </a:lnTo>
                  <a:lnTo>
                    <a:pt x="150152" y="6617360"/>
                  </a:lnTo>
                  <a:lnTo>
                    <a:pt x="150152" y="6633057"/>
                  </a:lnTo>
                  <a:lnTo>
                    <a:pt x="152400" y="6635305"/>
                  </a:lnTo>
                  <a:lnTo>
                    <a:pt x="156883" y="6635305"/>
                  </a:lnTo>
                  <a:lnTo>
                    <a:pt x="165849" y="6630822"/>
                  </a:lnTo>
                  <a:lnTo>
                    <a:pt x="170332" y="6626339"/>
                  </a:lnTo>
                  <a:lnTo>
                    <a:pt x="170332" y="6624091"/>
                  </a:lnTo>
                  <a:lnTo>
                    <a:pt x="168084" y="6621856"/>
                  </a:lnTo>
                  <a:lnTo>
                    <a:pt x="165849" y="6621856"/>
                  </a:lnTo>
                  <a:lnTo>
                    <a:pt x="163601" y="6624091"/>
                  </a:lnTo>
                  <a:lnTo>
                    <a:pt x="156883" y="6624091"/>
                  </a:lnTo>
                  <a:lnTo>
                    <a:pt x="159118" y="6619608"/>
                  </a:lnTo>
                  <a:lnTo>
                    <a:pt x="163601" y="6615125"/>
                  </a:lnTo>
                  <a:lnTo>
                    <a:pt x="168084" y="6615125"/>
                  </a:lnTo>
                  <a:lnTo>
                    <a:pt x="168084" y="6603911"/>
                  </a:lnTo>
                  <a:lnTo>
                    <a:pt x="165849" y="6599428"/>
                  </a:lnTo>
                  <a:lnTo>
                    <a:pt x="165849" y="6594945"/>
                  </a:lnTo>
                  <a:lnTo>
                    <a:pt x="168084" y="6590462"/>
                  </a:lnTo>
                  <a:lnTo>
                    <a:pt x="172567" y="6583731"/>
                  </a:lnTo>
                  <a:lnTo>
                    <a:pt x="172567" y="6577000"/>
                  </a:lnTo>
                  <a:lnTo>
                    <a:pt x="165849" y="6570281"/>
                  </a:lnTo>
                  <a:lnTo>
                    <a:pt x="165849" y="6568033"/>
                  </a:lnTo>
                  <a:lnTo>
                    <a:pt x="163601" y="6565786"/>
                  </a:lnTo>
                  <a:lnTo>
                    <a:pt x="168084" y="6561302"/>
                  </a:lnTo>
                  <a:lnTo>
                    <a:pt x="170332" y="6561302"/>
                  </a:lnTo>
                  <a:lnTo>
                    <a:pt x="170332" y="6556819"/>
                  </a:lnTo>
                  <a:lnTo>
                    <a:pt x="172567" y="6550088"/>
                  </a:lnTo>
                  <a:close/>
                </a:path>
                <a:path w="201929" h="9835515" extrusionOk="0">
                  <a:moveTo>
                    <a:pt x="173164" y="8684184"/>
                  </a:moveTo>
                  <a:lnTo>
                    <a:pt x="172466" y="8684870"/>
                  </a:lnTo>
                  <a:lnTo>
                    <a:pt x="172466" y="8687117"/>
                  </a:lnTo>
                  <a:lnTo>
                    <a:pt x="173164" y="8684184"/>
                  </a:lnTo>
                  <a:close/>
                </a:path>
                <a:path w="201929" h="9835515" extrusionOk="0">
                  <a:moveTo>
                    <a:pt x="174752" y="9146807"/>
                  </a:moveTo>
                  <a:lnTo>
                    <a:pt x="172466" y="9140088"/>
                  </a:lnTo>
                  <a:lnTo>
                    <a:pt x="172466" y="9133357"/>
                  </a:lnTo>
                  <a:lnTo>
                    <a:pt x="170307" y="9128874"/>
                  </a:lnTo>
                  <a:lnTo>
                    <a:pt x="170307" y="9126626"/>
                  </a:lnTo>
                  <a:lnTo>
                    <a:pt x="172466" y="9124391"/>
                  </a:lnTo>
                  <a:lnTo>
                    <a:pt x="172466" y="9119908"/>
                  </a:lnTo>
                  <a:lnTo>
                    <a:pt x="170307" y="9117724"/>
                  </a:lnTo>
                  <a:lnTo>
                    <a:pt x="168021" y="9115412"/>
                  </a:lnTo>
                  <a:lnTo>
                    <a:pt x="163576" y="9110929"/>
                  </a:lnTo>
                  <a:lnTo>
                    <a:pt x="163576" y="9108694"/>
                  </a:lnTo>
                  <a:lnTo>
                    <a:pt x="172466" y="9099728"/>
                  </a:lnTo>
                  <a:lnTo>
                    <a:pt x="172466" y="9097480"/>
                  </a:lnTo>
                  <a:lnTo>
                    <a:pt x="170307" y="9097480"/>
                  </a:lnTo>
                  <a:lnTo>
                    <a:pt x="170307" y="9095232"/>
                  </a:lnTo>
                  <a:lnTo>
                    <a:pt x="163576" y="9088514"/>
                  </a:lnTo>
                  <a:lnTo>
                    <a:pt x="161290" y="9084031"/>
                  </a:lnTo>
                  <a:lnTo>
                    <a:pt x="163576" y="9079535"/>
                  </a:lnTo>
                  <a:lnTo>
                    <a:pt x="165735" y="9072816"/>
                  </a:lnTo>
                  <a:lnTo>
                    <a:pt x="173126" y="9047505"/>
                  </a:lnTo>
                  <a:lnTo>
                    <a:pt x="172466" y="9048140"/>
                  </a:lnTo>
                  <a:lnTo>
                    <a:pt x="163576" y="9048140"/>
                  </a:lnTo>
                  <a:lnTo>
                    <a:pt x="161290" y="9050388"/>
                  </a:lnTo>
                  <a:lnTo>
                    <a:pt x="156845" y="9052636"/>
                  </a:lnTo>
                  <a:lnTo>
                    <a:pt x="156845" y="9054871"/>
                  </a:lnTo>
                  <a:lnTo>
                    <a:pt x="154559" y="9057119"/>
                  </a:lnTo>
                  <a:lnTo>
                    <a:pt x="156845" y="9059354"/>
                  </a:lnTo>
                  <a:lnTo>
                    <a:pt x="156845" y="9061602"/>
                  </a:lnTo>
                  <a:lnTo>
                    <a:pt x="159004" y="9061602"/>
                  </a:lnTo>
                  <a:lnTo>
                    <a:pt x="159004" y="9063838"/>
                  </a:lnTo>
                  <a:lnTo>
                    <a:pt x="161290" y="9066085"/>
                  </a:lnTo>
                  <a:lnTo>
                    <a:pt x="159004" y="9068397"/>
                  </a:lnTo>
                  <a:lnTo>
                    <a:pt x="156845" y="9070569"/>
                  </a:lnTo>
                  <a:lnTo>
                    <a:pt x="154559" y="9070569"/>
                  </a:lnTo>
                  <a:lnTo>
                    <a:pt x="152273" y="9072816"/>
                  </a:lnTo>
                  <a:lnTo>
                    <a:pt x="152273" y="9077300"/>
                  </a:lnTo>
                  <a:lnTo>
                    <a:pt x="150114" y="9084031"/>
                  </a:lnTo>
                  <a:lnTo>
                    <a:pt x="150114" y="9090749"/>
                  </a:lnTo>
                  <a:lnTo>
                    <a:pt x="152273" y="9097480"/>
                  </a:lnTo>
                  <a:lnTo>
                    <a:pt x="152273" y="9099728"/>
                  </a:lnTo>
                  <a:lnTo>
                    <a:pt x="150114" y="9106446"/>
                  </a:lnTo>
                  <a:lnTo>
                    <a:pt x="152273" y="9113177"/>
                  </a:lnTo>
                  <a:lnTo>
                    <a:pt x="152273" y="9124391"/>
                  </a:lnTo>
                  <a:lnTo>
                    <a:pt x="154559" y="9128874"/>
                  </a:lnTo>
                  <a:lnTo>
                    <a:pt x="159004" y="9133357"/>
                  </a:lnTo>
                  <a:lnTo>
                    <a:pt x="159004" y="9135605"/>
                  </a:lnTo>
                  <a:lnTo>
                    <a:pt x="152273" y="9142324"/>
                  </a:lnTo>
                  <a:lnTo>
                    <a:pt x="150114" y="9146807"/>
                  </a:lnTo>
                  <a:lnTo>
                    <a:pt x="150114" y="9155786"/>
                  </a:lnTo>
                  <a:lnTo>
                    <a:pt x="147828" y="9158021"/>
                  </a:lnTo>
                  <a:lnTo>
                    <a:pt x="147828" y="9164752"/>
                  </a:lnTo>
                  <a:lnTo>
                    <a:pt x="156845" y="9173718"/>
                  </a:lnTo>
                  <a:lnTo>
                    <a:pt x="156845" y="9178201"/>
                  </a:lnTo>
                  <a:lnTo>
                    <a:pt x="159131" y="9178328"/>
                  </a:lnTo>
                  <a:lnTo>
                    <a:pt x="161290" y="9180449"/>
                  </a:lnTo>
                  <a:lnTo>
                    <a:pt x="161290" y="9184932"/>
                  </a:lnTo>
                  <a:lnTo>
                    <a:pt x="159131" y="9187053"/>
                  </a:lnTo>
                  <a:lnTo>
                    <a:pt x="150114" y="9187180"/>
                  </a:lnTo>
                  <a:lnTo>
                    <a:pt x="147828" y="9189415"/>
                  </a:lnTo>
                  <a:lnTo>
                    <a:pt x="147828" y="9200629"/>
                  </a:lnTo>
                  <a:lnTo>
                    <a:pt x="150114" y="9202877"/>
                  </a:lnTo>
                  <a:lnTo>
                    <a:pt x="159004" y="9207360"/>
                  </a:lnTo>
                  <a:lnTo>
                    <a:pt x="165735" y="9202877"/>
                  </a:lnTo>
                  <a:lnTo>
                    <a:pt x="168021" y="9200629"/>
                  </a:lnTo>
                  <a:lnTo>
                    <a:pt x="172466" y="9198394"/>
                  </a:lnTo>
                  <a:lnTo>
                    <a:pt x="172466" y="9191663"/>
                  </a:lnTo>
                  <a:lnTo>
                    <a:pt x="174752" y="9187193"/>
                  </a:lnTo>
                  <a:lnTo>
                    <a:pt x="174752" y="9178201"/>
                  </a:lnTo>
                  <a:lnTo>
                    <a:pt x="168021" y="9171483"/>
                  </a:lnTo>
                  <a:lnTo>
                    <a:pt x="168021" y="9169235"/>
                  </a:lnTo>
                  <a:lnTo>
                    <a:pt x="174752" y="9162517"/>
                  </a:lnTo>
                  <a:lnTo>
                    <a:pt x="174752" y="9146807"/>
                  </a:lnTo>
                  <a:close/>
                </a:path>
                <a:path w="201929" h="9835515" extrusionOk="0">
                  <a:moveTo>
                    <a:pt x="174752" y="9043657"/>
                  </a:moveTo>
                  <a:lnTo>
                    <a:pt x="173278" y="9043657"/>
                  </a:lnTo>
                  <a:lnTo>
                    <a:pt x="173126" y="9047505"/>
                  </a:lnTo>
                  <a:lnTo>
                    <a:pt x="174752" y="9045905"/>
                  </a:lnTo>
                  <a:lnTo>
                    <a:pt x="174752" y="9043657"/>
                  </a:lnTo>
                  <a:close/>
                </a:path>
                <a:path w="201929" h="9835515" extrusionOk="0">
                  <a:moveTo>
                    <a:pt x="174752" y="8947239"/>
                  </a:moveTo>
                  <a:lnTo>
                    <a:pt x="172466" y="8944991"/>
                  </a:lnTo>
                  <a:lnTo>
                    <a:pt x="172466" y="8942756"/>
                  </a:lnTo>
                  <a:lnTo>
                    <a:pt x="170307" y="8944991"/>
                  </a:lnTo>
                  <a:lnTo>
                    <a:pt x="174752" y="8947239"/>
                  </a:lnTo>
                  <a:close/>
                </a:path>
                <a:path w="201929" h="9835515" extrusionOk="0">
                  <a:moveTo>
                    <a:pt x="174752" y="8794750"/>
                  </a:moveTo>
                  <a:lnTo>
                    <a:pt x="172466" y="8790267"/>
                  </a:lnTo>
                  <a:lnTo>
                    <a:pt x="170815" y="8789441"/>
                  </a:lnTo>
                  <a:lnTo>
                    <a:pt x="170307" y="8789175"/>
                  </a:lnTo>
                  <a:lnTo>
                    <a:pt x="168973" y="8788502"/>
                  </a:lnTo>
                  <a:lnTo>
                    <a:pt x="170307" y="8792515"/>
                  </a:lnTo>
                  <a:lnTo>
                    <a:pt x="169926" y="8799233"/>
                  </a:lnTo>
                  <a:lnTo>
                    <a:pt x="168402" y="8812695"/>
                  </a:lnTo>
                  <a:lnTo>
                    <a:pt x="168021" y="8819413"/>
                  </a:lnTo>
                  <a:lnTo>
                    <a:pt x="165735" y="8819413"/>
                  </a:lnTo>
                  <a:lnTo>
                    <a:pt x="165735" y="8821661"/>
                  </a:lnTo>
                  <a:lnTo>
                    <a:pt x="163576" y="8821661"/>
                  </a:lnTo>
                  <a:lnTo>
                    <a:pt x="161290" y="8821661"/>
                  </a:lnTo>
                  <a:lnTo>
                    <a:pt x="161290" y="8823909"/>
                  </a:lnTo>
                  <a:lnTo>
                    <a:pt x="163576" y="8828392"/>
                  </a:lnTo>
                  <a:lnTo>
                    <a:pt x="159004" y="8837358"/>
                  </a:lnTo>
                  <a:lnTo>
                    <a:pt x="156845" y="8839606"/>
                  </a:lnTo>
                  <a:lnTo>
                    <a:pt x="156845" y="8848573"/>
                  </a:lnTo>
                  <a:lnTo>
                    <a:pt x="156997" y="8851824"/>
                  </a:lnTo>
                  <a:lnTo>
                    <a:pt x="159004" y="8850808"/>
                  </a:lnTo>
                  <a:lnTo>
                    <a:pt x="161290" y="8850808"/>
                  </a:lnTo>
                  <a:lnTo>
                    <a:pt x="163576" y="8848573"/>
                  </a:lnTo>
                  <a:lnTo>
                    <a:pt x="165735" y="8848573"/>
                  </a:lnTo>
                  <a:lnTo>
                    <a:pt x="165735" y="8846325"/>
                  </a:lnTo>
                  <a:lnTo>
                    <a:pt x="168021" y="8841842"/>
                  </a:lnTo>
                  <a:lnTo>
                    <a:pt x="172466" y="8837358"/>
                  </a:lnTo>
                  <a:lnTo>
                    <a:pt x="174752" y="8832875"/>
                  </a:lnTo>
                  <a:lnTo>
                    <a:pt x="172466" y="8828392"/>
                  </a:lnTo>
                  <a:lnTo>
                    <a:pt x="171196" y="8821661"/>
                  </a:lnTo>
                  <a:lnTo>
                    <a:pt x="170815" y="8814930"/>
                  </a:lnTo>
                  <a:lnTo>
                    <a:pt x="171196" y="8808212"/>
                  </a:lnTo>
                  <a:lnTo>
                    <a:pt x="172466" y="8801481"/>
                  </a:lnTo>
                  <a:lnTo>
                    <a:pt x="174752" y="8794750"/>
                  </a:lnTo>
                  <a:close/>
                </a:path>
                <a:path w="201929" h="9835515" extrusionOk="0">
                  <a:moveTo>
                    <a:pt x="174802" y="6796760"/>
                  </a:moveTo>
                  <a:lnTo>
                    <a:pt x="172567" y="6794513"/>
                  </a:lnTo>
                  <a:lnTo>
                    <a:pt x="170332" y="6794513"/>
                  </a:lnTo>
                  <a:lnTo>
                    <a:pt x="170332" y="6796760"/>
                  </a:lnTo>
                  <a:lnTo>
                    <a:pt x="174802" y="6796760"/>
                  </a:lnTo>
                  <a:close/>
                </a:path>
                <a:path w="201929" h="9835515" extrusionOk="0">
                  <a:moveTo>
                    <a:pt x="177038" y="9012263"/>
                  </a:moveTo>
                  <a:lnTo>
                    <a:pt x="174752" y="9010028"/>
                  </a:lnTo>
                  <a:lnTo>
                    <a:pt x="170307" y="9007780"/>
                  </a:lnTo>
                  <a:lnTo>
                    <a:pt x="168021" y="9007018"/>
                  </a:lnTo>
                  <a:lnTo>
                    <a:pt x="165735" y="9006256"/>
                  </a:lnTo>
                  <a:lnTo>
                    <a:pt x="163576" y="9005545"/>
                  </a:lnTo>
                  <a:lnTo>
                    <a:pt x="163576" y="8998814"/>
                  </a:lnTo>
                  <a:lnTo>
                    <a:pt x="165735" y="8996566"/>
                  </a:lnTo>
                  <a:lnTo>
                    <a:pt x="165735" y="8992083"/>
                  </a:lnTo>
                  <a:lnTo>
                    <a:pt x="168021" y="8989847"/>
                  </a:lnTo>
                  <a:lnTo>
                    <a:pt x="168021" y="8985364"/>
                  </a:lnTo>
                  <a:lnTo>
                    <a:pt x="166916" y="8984247"/>
                  </a:lnTo>
                  <a:lnTo>
                    <a:pt x="163576" y="8994330"/>
                  </a:lnTo>
                  <a:lnTo>
                    <a:pt x="159004" y="8998814"/>
                  </a:lnTo>
                  <a:lnTo>
                    <a:pt x="159004" y="9010028"/>
                  </a:lnTo>
                  <a:lnTo>
                    <a:pt x="165735" y="9012263"/>
                  </a:lnTo>
                  <a:lnTo>
                    <a:pt x="163576" y="9016746"/>
                  </a:lnTo>
                  <a:lnTo>
                    <a:pt x="161163" y="9016873"/>
                  </a:lnTo>
                  <a:lnTo>
                    <a:pt x="159004" y="9018994"/>
                  </a:lnTo>
                  <a:lnTo>
                    <a:pt x="159004" y="9021242"/>
                  </a:lnTo>
                  <a:lnTo>
                    <a:pt x="156845" y="9021242"/>
                  </a:lnTo>
                  <a:lnTo>
                    <a:pt x="156845" y="9023477"/>
                  </a:lnTo>
                  <a:lnTo>
                    <a:pt x="152273" y="9036939"/>
                  </a:lnTo>
                  <a:lnTo>
                    <a:pt x="152273" y="9043657"/>
                  </a:lnTo>
                  <a:lnTo>
                    <a:pt x="154559" y="9045905"/>
                  </a:lnTo>
                  <a:lnTo>
                    <a:pt x="159004" y="9043657"/>
                  </a:lnTo>
                  <a:lnTo>
                    <a:pt x="165735" y="9041422"/>
                  </a:lnTo>
                  <a:lnTo>
                    <a:pt x="170268" y="9043645"/>
                  </a:lnTo>
                  <a:lnTo>
                    <a:pt x="173278" y="9043657"/>
                  </a:lnTo>
                  <a:lnTo>
                    <a:pt x="173355" y="9041422"/>
                  </a:lnTo>
                  <a:lnTo>
                    <a:pt x="172466" y="9034691"/>
                  </a:lnTo>
                  <a:lnTo>
                    <a:pt x="170307" y="9034691"/>
                  </a:lnTo>
                  <a:lnTo>
                    <a:pt x="170307" y="9030208"/>
                  </a:lnTo>
                  <a:lnTo>
                    <a:pt x="168021" y="9025725"/>
                  </a:lnTo>
                  <a:lnTo>
                    <a:pt x="170307" y="9023477"/>
                  </a:lnTo>
                  <a:lnTo>
                    <a:pt x="172466" y="9018994"/>
                  </a:lnTo>
                  <a:lnTo>
                    <a:pt x="174752" y="9018994"/>
                  </a:lnTo>
                  <a:lnTo>
                    <a:pt x="174752" y="9016746"/>
                  </a:lnTo>
                  <a:lnTo>
                    <a:pt x="177038" y="9012263"/>
                  </a:lnTo>
                  <a:close/>
                </a:path>
                <a:path w="201929" h="9835515" extrusionOk="0">
                  <a:moveTo>
                    <a:pt x="177038" y="8951722"/>
                  </a:moveTo>
                  <a:lnTo>
                    <a:pt x="174752" y="8947239"/>
                  </a:lnTo>
                  <a:lnTo>
                    <a:pt x="174752" y="8949474"/>
                  </a:lnTo>
                  <a:lnTo>
                    <a:pt x="172466" y="8949474"/>
                  </a:lnTo>
                  <a:lnTo>
                    <a:pt x="170307" y="8944991"/>
                  </a:lnTo>
                  <a:lnTo>
                    <a:pt x="170307" y="8941752"/>
                  </a:lnTo>
                  <a:lnTo>
                    <a:pt x="165227" y="8944673"/>
                  </a:lnTo>
                  <a:lnTo>
                    <a:pt x="160147" y="8950325"/>
                  </a:lnTo>
                  <a:lnTo>
                    <a:pt x="156718" y="8957221"/>
                  </a:lnTo>
                  <a:lnTo>
                    <a:pt x="154559" y="8965171"/>
                  </a:lnTo>
                  <a:lnTo>
                    <a:pt x="154559" y="8971902"/>
                  </a:lnTo>
                  <a:lnTo>
                    <a:pt x="159004" y="8974150"/>
                  </a:lnTo>
                  <a:lnTo>
                    <a:pt x="159004" y="8976385"/>
                  </a:lnTo>
                  <a:lnTo>
                    <a:pt x="161290" y="8976385"/>
                  </a:lnTo>
                  <a:lnTo>
                    <a:pt x="161290" y="8974150"/>
                  </a:lnTo>
                  <a:lnTo>
                    <a:pt x="163576" y="8971902"/>
                  </a:lnTo>
                  <a:lnTo>
                    <a:pt x="163576" y="8969667"/>
                  </a:lnTo>
                  <a:lnTo>
                    <a:pt x="168402" y="8969540"/>
                  </a:lnTo>
                  <a:lnTo>
                    <a:pt x="174752" y="8967419"/>
                  </a:lnTo>
                  <a:lnTo>
                    <a:pt x="177038" y="8962936"/>
                  </a:lnTo>
                  <a:lnTo>
                    <a:pt x="177038" y="8951722"/>
                  </a:lnTo>
                  <a:close/>
                </a:path>
                <a:path w="201929" h="9835515" extrusionOk="0">
                  <a:moveTo>
                    <a:pt x="177038" y="8758872"/>
                  </a:moveTo>
                  <a:lnTo>
                    <a:pt x="168021" y="8749906"/>
                  </a:lnTo>
                  <a:lnTo>
                    <a:pt x="168021" y="8752141"/>
                  </a:lnTo>
                  <a:lnTo>
                    <a:pt x="165735" y="8756637"/>
                  </a:lnTo>
                  <a:lnTo>
                    <a:pt x="165735" y="8763356"/>
                  </a:lnTo>
                  <a:lnTo>
                    <a:pt x="174752" y="8763356"/>
                  </a:lnTo>
                  <a:lnTo>
                    <a:pt x="177038" y="8758872"/>
                  </a:lnTo>
                  <a:close/>
                </a:path>
                <a:path w="201929" h="9835515" extrusionOk="0">
                  <a:moveTo>
                    <a:pt x="177038" y="8675903"/>
                  </a:moveTo>
                  <a:lnTo>
                    <a:pt x="174752" y="8674786"/>
                  </a:lnTo>
                  <a:lnTo>
                    <a:pt x="173990" y="8680742"/>
                  </a:lnTo>
                  <a:lnTo>
                    <a:pt x="173164" y="8684184"/>
                  </a:lnTo>
                  <a:lnTo>
                    <a:pt x="177038" y="8680386"/>
                  </a:lnTo>
                  <a:lnTo>
                    <a:pt x="177038" y="8675903"/>
                  </a:lnTo>
                  <a:close/>
                </a:path>
                <a:path w="201929" h="9835515" extrusionOk="0">
                  <a:moveTo>
                    <a:pt x="177038" y="8440445"/>
                  </a:moveTo>
                  <a:lnTo>
                    <a:pt x="172466" y="8438210"/>
                  </a:lnTo>
                  <a:lnTo>
                    <a:pt x="172466" y="8442693"/>
                  </a:lnTo>
                  <a:lnTo>
                    <a:pt x="177038" y="8447265"/>
                  </a:lnTo>
                  <a:lnTo>
                    <a:pt x="177038" y="8440445"/>
                  </a:lnTo>
                  <a:close/>
                </a:path>
                <a:path w="201929" h="9835515" extrusionOk="0">
                  <a:moveTo>
                    <a:pt x="181483" y="8904630"/>
                  </a:moveTo>
                  <a:lnTo>
                    <a:pt x="163576" y="8895664"/>
                  </a:lnTo>
                  <a:lnTo>
                    <a:pt x="161290" y="8893416"/>
                  </a:lnTo>
                  <a:lnTo>
                    <a:pt x="159004" y="8893480"/>
                  </a:lnTo>
                  <a:lnTo>
                    <a:pt x="156845" y="8895664"/>
                  </a:lnTo>
                  <a:lnTo>
                    <a:pt x="156845" y="8909113"/>
                  </a:lnTo>
                  <a:lnTo>
                    <a:pt x="154559" y="8913597"/>
                  </a:lnTo>
                  <a:lnTo>
                    <a:pt x="154559" y="8920328"/>
                  </a:lnTo>
                  <a:lnTo>
                    <a:pt x="156845" y="8924811"/>
                  </a:lnTo>
                  <a:lnTo>
                    <a:pt x="159004" y="8927059"/>
                  </a:lnTo>
                  <a:lnTo>
                    <a:pt x="159004" y="8933777"/>
                  </a:lnTo>
                  <a:lnTo>
                    <a:pt x="163576" y="8936025"/>
                  </a:lnTo>
                  <a:lnTo>
                    <a:pt x="168021" y="8940508"/>
                  </a:lnTo>
                  <a:lnTo>
                    <a:pt x="170307" y="8941664"/>
                  </a:lnTo>
                  <a:lnTo>
                    <a:pt x="170307" y="8938273"/>
                  </a:lnTo>
                  <a:lnTo>
                    <a:pt x="168021" y="8933777"/>
                  </a:lnTo>
                  <a:lnTo>
                    <a:pt x="165735" y="8927059"/>
                  </a:lnTo>
                  <a:lnTo>
                    <a:pt x="163576" y="8924811"/>
                  </a:lnTo>
                  <a:lnTo>
                    <a:pt x="165735" y="8920328"/>
                  </a:lnTo>
                  <a:lnTo>
                    <a:pt x="179197" y="8920328"/>
                  </a:lnTo>
                  <a:lnTo>
                    <a:pt x="181483" y="8918080"/>
                  </a:lnTo>
                  <a:lnTo>
                    <a:pt x="181483" y="8904630"/>
                  </a:lnTo>
                  <a:close/>
                </a:path>
                <a:path w="201929" h="9835515" extrusionOk="0">
                  <a:moveTo>
                    <a:pt x="181483" y="8550326"/>
                  </a:moveTo>
                  <a:lnTo>
                    <a:pt x="174752" y="8553031"/>
                  </a:lnTo>
                  <a:lnTo>
                    <a:pt x="170307" y="8554809"/>
                  </a:lnTo>
                  <a:lnTo>
                    <a:pt x="170307" y="8563788"/>
                  </a:lnTo>
                  <a:lnTo>
                    <a:pt x="168021" y="8570506"/>
                  </a:lnTo>
                  <a:lnTo>
                    <a:pt x="172466" y="8577237"/>
                  </a:lnTo>
                  <a:lnTo>
                    <a:pt x="172466" y="8583968"/>
                  </a:lnTo>
                  <a:lnTo>
                    <a:pt x="170307" y="8586203"/>
                  </a:lnTo>
                  <a:lnTo>
                    <a:pt x="168021" y="8590699"/>
                  </a:lnTo>
                  <a:lnTo>
                    <a:pt x="168021" y="8592934"/>
                  </a:lnTo>
                  <a:lnTo>
                    <a:pt x="170307" y="8597417"/>
                  </a:lnTo>
                  <a:lnTo>
                    <a:pt x="172466" y="8599665"/>
                  </a:lnTo>
                  <a:lnTo>
                    <a:pt x="170307" y="8601900"/>
                  </a:lnTo>
                  <a:lnTo>
                    <a:pt x="170307" y="8604148"/>
                  </a:lnTo>
                  <a:lnTo>
                    <a:pt x="168021" y="8608631"/>
                  </a:lnTo>
                  <a:lnTo>
                    <a:pt x="168021" y="8613115"/>
                  </a:lnTo>
                  <a:lnTo>
                    <a:pt x="172466" y="8622081"/>
                  </a:lnTo>
                  <a:lnTo>
                    <a:pt x="172466" y="8646757"/>
                  </a:lnTo>
                  <a:lnTo>
                    <a:pt x="170307" y="8653475"/>
                  </a:lnTo>
                  <a:lnTo>
                    <a:pt x="168021" y="8657971"/>
                  </a:lnTo>
                  <a:lnTo>
                    <a:pt x="168021" y="8671420"/>
                  </a:lnTo>
                  <a:lnTo>
                    <a:pt x="170395" y="8671509"/>
                  </a:lnTo>
                  <a:lnTo>
                    <a:pt x="172466" y="8673668"/>
                  </a:lnTo>
                  <a:lnTo>
                    <a:pt x="174752" y="8674786"/>
                  </a:lnTo>
                  <a:lnTo>
                    <a:pt x="173736" y="8668829"/>
                  </a:lnTo>
                  <a:lnTo>
                    <a:pt x="170307" y="8662454"/>
                  </a:lnTo>
                  <a:lnTo>
                    <a:pt x="170307" y="8655723"/>
                  </a:lnTo>
                  <a:lnTo>
                    <a:pt x="174752" y="8651240"/>
                  </a:lnTo>
                  <a:lnTo>
                    <a:pt x="177038" y="8651240"/>
                  </a:lnTo>
                  <a:lnTo>
                    <a:pt x="179197" y="8648992"/>
                  </a:lnTo>
                  <a:lnTo>
                    <a:pt x="181483" y="8648992"/>
                  </a:lnTo>
                  <a:lnTo>
                    <a:pt x="181483" y="8644509"/>
                  </a:lnTo>
                  <a:lnTo>
                    <a:pt x="180721" y="8639111"/>
                  </a:lnTo>
                  <a:lnTo>
                    <a:pt x="180594" y="8633295"/>
                  </a:lnTo>
                  <a:lnTo>
                    <a:pt x="179197" y="8627478"/>
                  </a:lnTo>
                  <a:lnTo>
                    <a:pt x="174752" y="8622081"/>
                  </a:lnTo>
                  <a:lnTo>
                    <a:pt x="172466" y="8617598"/>
                  </a:lnTo>
                  <a:lnTo>
                    <a:pt x="172466" y="8613115"/>
                  </a:lnTo>
                  <a:lnTo>
                    <a:pt x="177038" y="8604148"/>
                  </a:lnTo>
                  <a:lnTo>
                    <a:pt x="177038" y="8601900"/>
                  </a:lnTo>
                  <a:lnTo>
                    <a:pt x="179197" y="8597417"/>
                  </a:lnTo>
                  <a:lnTo>
                    <a:pt x="181483" y="8595182"/>
                  </a:lnTo>
                  <a:lnTo>
                    <a:pt x="179197" y="8590699"/>
                  </a:lnTo>
                  <a:lnTo>
                    <a:pt x="179197" y="8586203"/>
                  </a:lnTo>
                  <a:lnTo>
                    <a:pt x="177038" y="8586203"/>
                  </a:lnTo>
                  <a:lnTo>
                    <a:pt x="177038" y="8583968"/>
                  </a:lnTo>
                  <a:lnTo>
                    <a:pt x="174752" y="8581720"/>
                  </a:lnTo>
                  <a:lnTo>
                    <a:pt x="174752" y="8579485"/>
                  </a:lnTo>
                  <a:lnTo>
                    <a:pt x="177038" y="8577237"/>
                  </a:lnTo>
                  <a:lnTo>
                    <a:pt x="177038" y="8575002"/>
                  </a:lnTo>
                  <a:lnTo>
                    <a:pt x="179197" y="8570506"/>
                  </a:lnTo>
                  <a:lnTo>
                    <a:pt x="179197" y="8561540"/>
                  </a:lnTo>
                  <a:lnTo>
                    <a:pt x="181483" y="8557057"/>
                  </a:lnTo>
                  <a:lnTo>
                    <a:pt x="181483" y="8550326"/>
                  </a:lnTo>
                  <a:close/>
                </a:path>
                <a:path w="201929" h="9835515" extrusionOk="0">
                  <a:moveTo>
                    <a:pt x="181483" y="8489785"/>
                  </a:moveTo>
                  <a:lnTo>
                    <a:pt x="174752" y="8486432"/>
                  </a:lnTo>
                  <a:lnTo>
                    <a:pt x="172466" y="8489785"/>
                  </a:lnTo>
                  <a:lnTo>
                    <a:pt x="172466" y="8494268"/>
                  </a:lnTo>
                  <a:lnTo>
                    <a:pt x="177571" y="8497659"/>
                  </a:lnTo>
                  <a:lnTo>
                    <a:pt x="179197" y="8494268"/>
                  </a:lnTo>
                  <a:lnTo>
                    <a:pt x="181483" y="8492033"/>
                  </a:lnTo>
                  <a:lnTo>
                    <a:pt x="181483" y="8489785"/>
                  </a:lnTo>
                  <a:close/>
                </a:path>
                <a:path w="201929" h="9835515" extrusionOk="0">
                  <a:moveTo>
                    <a:pt x="183769" y="6994093"/>
                  </a:moveTo>
                  <a:lnTo>
                    <a:pt x="181533" y="6989610"/>
                  </a:lnTo>
                  <a:lnTo>
                    <a:pt x="177050" y="6985127"/>
                  </a:lnTo>
                  <a:lnTo>
                    <a:pt x="177050" y="6978396"/>
                  </a:lnTo>
                  <a:lnTo>
                    <a:pt x="179285" y="6971665"/>
                  </a:lnTo>
                  <a:lnTo>
                    <a:pt x="177050" y="6964947"/>
                  </a:lnTo>
                  <a:lnTo>
                    <a:pt x="172567" y="6958216"/>
                  </a:lnTo>
                  <a:lnTo>
                    <a:pt x="170332" y="6955968"/>
                  </a:lnTo>
                  <a:lnTo>
                    <a:pt x="170332" y="7036702"/>
                  </a:lnTo>
                  <a:lnTo>
                    <a:pt x="168084" y="7038937"/>
                  </a:lnTo>
                  <a:lnTo>
                    <a:pt x="165849" y="7036702"/>
                  </a:lnTo>
                  <a:lnTo>
                    <a:pt x="170332" y="7036702"/>
                  </a:lnTo>
                  <a:lnTo>
                    <a:pt x="170332" y="6955968"/>
                  </a:lnTo>
                  <a:lnTo>
                    <a:pt x="174802" y="6951485"/>
                  </a:lnTo>
                  <a:lnTo>
                    <a:pt x="179285" y="6949249"/>
                  </a:lnTo>
                  <a:lnTo>
                    <a:pt x="179285" y="6947001"/>
                  </a:lnTo>
                  <a:lnTo>
                    <a:pt x="174802" y="6938035"/>
                  </a:lnTo>
                  <a:lnTo>
                    <a:pt x="172567" y="6931304"/>
                  </a:lnTo>
                  <a:lnTo>
                    <a:pt x="170332" y="6926821"/>
                  </a:lnTo>
                  <a:lnTo>
                    <a:pt x="170332" y="6922338"/>
                  </a:lnTo>
                  <a:lnTo>
                    <a:pt x="172567" y="6920090"/>
                  </a:lnTo>
                  <a:lnTo>
                    <a:pt x="172567" y="6917855"/>
                  </a:lnTo>
                  <a:lnTo>
                    <a:pt x="177050" y="6913359"/>
                  </a:lnTo>
                  <a:lnTo>
                    <a:pt x="177050" y="6908876"/>
                  </a:lnTo>
                  <a:lnTo>
                    <a:pt x="172567" y="6904393"/>
                  </a:lnTo>
                  <a:lnTo>
                    <a:pt x="168084" y="6897662"/>
                  </a:lnTo>
                  <a:lnTo>
                    <a:pt x="172567" y="6890944"/>
                  </a:lnTo>
                  <a:lnTo>
                    <a:pt x="172567" y="6888696"/>
                  </a:lnTo>
                  <a:lnTo>
                    <a:pt x="174802" y="6888696"/>
                  </a:lnTo>
                  <a:lnTo>
                    <a:pt x="174802" y="6866280"/>
                  </a:lnTo>
                  <a:lnTo>
                    <a:pt x="172567" y="6864032"/>
                  </a:lnTo>
                  <a:lnTo>
                    <a:pt x="168084" y="6864032"/>
                  </a:lnTo>
                  <a:lnTo>
                    <a:pt x="165849" y="6864032"/>
                  </a:lnTo>
                  <a:lnTo>
                    <a:pt x="165849" y="6859549"/>
                  </a:lnTo>
                  <a:lnTo>
                    <a:pt x="168084" y="6855066"/>
                  </a:lnTo>
                  <a:lnTo>
                    <a:pt x="172567" y="6850583"/>
                  </a:lnTo>
                  <a:lnTo>
                    <a:pt x="170332" y="6843852"/>
                  </a:lnTo>
                  <a:lnTo>
                    <a:pt x="170332" y="6841604"/>
                  </a:lnTo>
                  <a:lnTo>
                    <a:pt x="172567" y="6841604"/>
                  </a:lnTo>
                  <a:lnTo>
                    <a:pt x="172567" y="6839369"/>
                  </a:lnTo>
                  <a:lnTo>
                    <a:pt x="174802" y="6837121"/>
                  </a:lnTo>
                  <a:lnTo>
                    <a:pt x="174802" y="6834886"/>
                  </a:lnTo>
                  <a:lnTo>
                    <a:pt x="170332" y="6834886"/>
                  </a:lnTo>
                  <a:lnTo>
                    <a:pt x="168084" y="6834886"/>
                  </a:lnTo>
                  <a:lnTo>
                    <a:pt x="165849" y="6832638"/>
                  </a:lnTo>
                  <a:lnTo>
                    <a:pt x="168084" y="6830390"/>
                  </a:lnTo>
                  <a:lnTo>
                    <a:pt x="177050" y="6816941"/>
                  </a:lnTo>
                  <a:lnTo>
                    <a:pt x="176288" y="6814693"/>
                  </a:lnTo>
                  <a:lnTo>
                    <a:pt x="174802" y="6810210"/>
                  </a:lnTo>
                  <a:lnTo>
                    <a:pt x="172567" y="6810210"/>
                  </a:lnTo>
                  <a:lnTo>
                    <a:pt x="165849" y="6805727"/>
                  </a:lnTo>
                  <a:lnTo>
                    <a:pt x="163601" y="6802361"/>
                  </a:lnTo>
                  <a:lnTo>
                    <a:pt x="163601" y="7101726"/>
                  </a:lnTo>
                  <a:lnTo>
                    <a:pt x="161366" y="7103973"/>
                  </a:lnTo>
                  <a:lnTo>
                    <a:pt x="161366" y="7106209"/>
                  </a:lnTo>
                  <a:lnTo>
                    <a:pt x="159118" y="7106209"/>
                  </a:lnTo>
                  <a:lnTo>
                    <a:pt x="159118" y="7103973"/>
                  </a:lnTo>
                  <a:lnTo>
                    <a:pt x="161366" y="7101726"/>
                  </a:lnTo>
                  <a:lnTo>
                    <a:pt x="163601" y="7101726"/>
                  </a:lnTo>
                  <a:lnTo>
                    <a:pt x="163601" y="6802361"/>
                  </a:lnTo>
                  <a:lnTo>
                    <a:pt x="161366" y="6798996"/>
                  </a:lnTo>
                  <a:lnTo>
                    <a:pt x="163601" y="6790029"/>
                  </a:lnTo>
                  <a:lnTo>
                    <a:pt x="163601" y="6783311"/>
                  </a:lnTo>
                  <a:lnTo>
                    <a:pt x="165849" y="6781063"/>
                  </a:lnTo>
                  <a:lnTo>
                    <a:pt x="168084" y="6781063"/>
                  </a:lnTo>
                  <a:lnTo>
                    <a:pt x="168084" y="6778815"/>
                  </a:lnTo>
                  <a:lnTo>
                    <a:pt x="172567" y="6778815"/>
                  </a:lnTo>
                  <a:lnTo>
                    <a:pt x="168084" y="6774332"/>
                  </a:lnTo>
                  <a:lnTo>
                    <a:pt x="165849" y="6774332"/>
                  </a:lnTo>
                  <a:lnTo>
                    <a:pt x="161366" y="6769849"/>
                  </a:lnTo>
                  <a:lnTo>
                    <a:pt x="161366" y="6767614"/>
                  </a:lnTo>
                  <a:lnTo>
                    <a:pt x="163601" y="6765366"/>
                  </a:lnTo>
                  <a:lnTo>
                    <a:pt x="168084" y="6765366"/>
                  </a:lnTo>
                  <a:lnTo>
                    <a:pt x="172567" y="6760883"/>
                  </a:lnTo>
                  <a:lnTo>
                    <a:pt x="172567" y="6758635"/>
                  </a:lnTo>
                  <a:lnTo>
                    <a:pt x="168084" y="6751917"/>
                  </a:lnTo>
                  <a:lnTo>
                    <a:pt x="168084" y="6747421"/>
                  </a:lnTo>
                  <a:lnTo>
                    <a:pt x="170332" y="6740703"/>
                  </a:lnTo>
                  <a:lnTo>
                    <a:pt x="170332" y="6722758"/>
                  </a:lnTo>
                  <a:lnTo>
                    <a:pt x="172567" y="6720522"/>
                  </a:lnTo>
                  <a:lnTo>
                    <a:pt x="172567" y="6718274"/>
                  </a:lnTo>
                  <a:lnTo>
                    <a:pt x="174802" y="6716027"/>
                  </a:lnTo>
                  <a:lnTo>
                    <a:pt x="174802" y="6713791"/>
                  </a:lnTo>
                  <a:lnTo>
                    <a:pt x="177050" y="6704825"/>
                  </a:lnTo>
                  <a:lnTo>
                    <a:pt x="174802" y="6698094"/>
                  </a:lnTo>
                  <a:lnTo>
                    <a:pt x="170332" y="6691363"/>
                  </a:lnTo>
                  <a:lnTo>
                    <a:pt x="168084" y="6690246"/>
                  </a:lnTo>
                  <a:lnTo>
                    <a:pt x="165849" y="6689128"/>
                  </a:lnTo>
                  <a:lnTo>
                    <a:pt x="168084" y="6686880"/>
                  </a:lnTo>
                  <a:lnTo>
                    <a:pt x="168084" y="6680149"/>
                  </a:lnTo>
                  <a:lnTo>
                    <a:pt x="165849" y="6675666"/>
                  </a:lnTo>
                  <a:lnTo>
                    <a:pt x="168084" y="6673431"/>
                  </a:lnTo>
                  <a:lnTo>
                    <a:pt x="170332" y="6668948"/>
                  </a:lnTo>
                  <a:lnTo>
                    <a:pt x="168084" y="6668948"/>
                  </a:lnTo>
                  <a:lnTo>
                    <a:pt x="165849" y="6666700"/>
                  </a:lnTo>
                  <a:lnTo>
                    <a:pt x="163601" y="6664452"/>
                  </a:lnTo>
                  <a:lnTo>
                    <a:pt x="165849" y="6662217"/>
                  </a:lnTo>
                  <a:lnTo>
                    <a:pt x="170332" y="6662217"/>
                  </a:lnTo>
                  <a:lnTo>
                    <a:pt x="170332" y="6659969"/>
                  </a:lnTo>
                  <a:lnTo>
                    <a:pt x="172567" y="6655486"/>
                  </a:lnTo>
                  <a:lnTo>
                    <a:pt x="172567" y="6648755"/>
                  </a:lnTo>
                  <a:lnTo>
                    <a:pt x="170332" y="6644272"/>
                  </a:lnTo>
                  <a:lnTo>
                    <a:pt x="168084" y="6642036"/>
                  </a:lnTo>
                  <a:lnTo>
                    <a:pt x="163601" y="6642036"/>
                  </a:lnTo>
                  <a:lnTo>
                    <a:pt x="161366" y="6642036"/>
                  </a:lnTo>
                  <a:lnTo>
                    <a:pt x="159118" y="6642036"/>
                  </a:lnTo>
                  <a:lnTo>
                    <a:pt x="159118" y="7086028"/>
                  </a:lnTo>
                  <a:lnTo>
                    <a:pt x="156883" y="7088276"/>
                  </a:lnTo>
                  <a:lnTo>
                    <a:pt x="156883" y="7086028"/>
                  </a:lnTo>
                  <a:lnTo>
                    <a:pt x="152400" y="7086028"/>
                  </a:lnTo>
                  <a:lnTo>
                    <a:pt x="152400" y="7083793"/>
                  </a:lnTo>
                  <a:lnTo>
                    <a:pt x="154635" y="7083793"/>
                  </a:lnTo>
                  <a:lnTo>
                    <a:pt x="156883" y="7086028"/>
                  </a:lnTo>
                  <a:lnTo>
                    <a:pt x="159118" y="7086028"/>
                  </a:lnTo>
                  <a:lnTo>
                    <a:pt x="159118" y="6642036"/>
                  </a:lnTo>
                  <a:lnTo>
                    <a:pt x="156883" y="6642036"/>
                  </a:lnTo>
                  <a:lnTo>
                    <a:pt x="152400" y="6644272"/>
                  </a:lnTo>
                  <a:lnTo>
                    <a:pt x="152400" y="6646519"/>
                  </a:lnTo>
                  <a:lnTo>
                    <a:pt x="150152" y="6646519"/>
                  </a:lnTo>
                  <a:lnTo>
                    <a:pt x="147916" y="6648755"/>
                  </a:lnTo>
                  <a:lnTo>
                    <a:pt x="145669" y="6651003"/>
                  </a:lnTo>
                  <a:lnTo>
                    <a:pt x="143433" y="6653250"/>
                  </a:lnTo>
                  <a:lnTo>
                    <a:pt x="143433" y="6655486"/>
                  </a:lnTo>
                  <a:lnTo>
                    <a:pt x="141185" y="6657734"/>
                  </a:lnTo>
                  <a:lnTo>
                    <a:pt x="143433" y="6659969"/>
                  </a:lnTo>
                  <a:lnTo>
                    <a:pt x="145669" y="6666700"/>
                  </a:lnTo>
                  <a:lnTo>
                    <a:pt x="145669" y="6668948"/>
                  </a:lnTo>
                  <a:lnTo>
                    <a:pt x="138950" y="6675666"/>
                  </a:lnTo>
                  <a:lnTo>
                    <a:pt x="138950" y="6689128"/>
                  </a:lnTo>
                  <a:lnTo>
                    <a:pt x="141185" y="6691363"/>
                  </a:lnTo>
                  <a:lnTo>
                    <a:pt x="145669" y="6698094"/>
                  </a:lnTo>
                  <a:lnTo>
                    <a:pt x="142100" y="6701663"/>
                  </a:lnTo>
                  <a:lnTo>
                    <a:pt x="141185" y="6702577"/>
                  </a:lnTo>
                  <a:lnTo>
                    <a:pt x="141185" y="6713791"/>
                  </a:lnTo>
                  <a:lnTo>
                    <a:pt x="142100" y="6723494"/>
                  </a:lnTo>
                  <a:lnTo>
                    <a:pt x="141757" y="6732575"/>
                  </a:lnTo>
                  <a:lnTo>
                    <a:pt x="140563" y="6741223"/>
                  </a:lnTo>
                  <a:lnTo>
                    <a:pt x="138950" y="6749669"/>
                  </a:lnTo>
                  <a:lnTo>
                    <a:pt x="138950" y="6751917"/>
                  </a:lnTo>
                  <a:lnTo>
                    <a:pt x="136702" y="6756400"/>
                  </a:lnTo>
                  <a:lnTo>
                    <a:pt x="136702" y="6767614"/>
                  </a:lnTo>
                  <a:lnTo>
                    <a:pt x="138950" y="6767614"/>
                  </a:lnTo>
                  <a:lnTo>
                    <a:pt x="145669" y="6769849"/>
                  </a:lnTo>
                  <a:lnTo>
                    <a:pt x="145669" y="6772097"/>
                  </a:lnTo>
                  <a:lnTo>
                    <a:pt x="143433" y="6778815"/>
                  </a:lnTo>
                  <a:lnTo>
                    <a:pt x="143433" y="6783311"/>
                  </a:lnTo>
                  <a:lnTo>
                    <a:pt x="141185" y="6787794"/>
                  </a:lnTo>
                  <a:lnTo>
                    <a:pt x="141185" y="6794513"/>
                  </a:lnTo>
                  <a:lnTo>
                    <a:pt x="147916" y="6801244"/>
                  </a:lnTo>
                  <a:lnTo>
                    <a:pt x="147916" y="6803491"/>
                  </a:lnTo>
                  <a:lnTo>
                    <a:pt x="145669" y="6806844"/>
                  </a:lnTo>
                  <a:lnTo>
                    <a:pt x="143433" y="6810210"/>
                  </a:lnTo>
                  <a:lnTo>
                    <a:pt x="141185" y="6816941"/>
                  </a:lnTo>
                  <a:lnTo>
                    <a:pt x="145669" y="6830390"/>
                  </a:lnTo>
                  <a:lnTo>
                    <a:pt x="143433" y="6837121"/>
                  </a:lnTo>
                  <a:lnTo>
                    <a:pt x="138950" y="6846087"/>
                  </a:lnTo>
                  <a:lnTo>
                    <a:pt x="138950" y="6852818"/>
                  </a:lnTo>
                  <a:lnTo>
                    <a:pt x="141185" y="6857301"/>
                  </a:lnTo>
                  <a:lnTo>
                    <a:pt x="141185" y="6861784"/>
                  </a:lnTo>
                  <a:lnTo>
                    <a:pt x="145669" y="6870763"/>
                  </a:lnTo>
                  <a:lnTo>
                    <a:pt x="147916" y="6872999"/>
                  </a:lnTo>
                  <a:lnTo>
                    <a:pt x="147916" y="6893179"/>
                  </a:lnTo>
                  <a:lnTo>
                    <a:pt x="145669" y="6897662"/>
                  </a:lnTo>
                  <a:lnTo>
                    <a:pt x="145669" y="6906641"/>
                  </a:lnTo>
                  <a:lnTo>
                    <a:pt x="147916" y="6908876"/>
                  </a:lnTo>
                  <a:lnTo>
                    <a:pt x="147916" y="6913359"/>
                  </a:lnTo>
                  <a:lnTo>
                    <a:pt x="145669" y="6920090"/>
                  </a:lnTo>
                  <a:lnTo>
                    <a:pt x="147916" y="6926821"/>
                  </a:lnTo>
                  <a:lnTo>
                    <a:pt x="150152" y="6931304"/>
                  </a:lnTo>
                  <a:lnTo>
                    <a:pt x="152400" y="6938035"/>
                  </a:lnTo>
                  <a:lnTo>
                    <a:pt x="150152" y="6942518"/>
                  </a:lnTo>
                  <a:lnTo>
                    <a:pt x="147916" y="6944754"/>
                  </a:lnTo>
                  <a:lnTo>
                    <a:pt x="145669" y="6947001"/>
                  </a:lnTo>
                  <a:lnTo>
                    <a:pt x="145669" y="6951485"/>
                  </a:lnTo>
                  <a:lnTo>
                    <a:pt x="143433" y="6955968"/>
                  </a:lnTo>
                  <a:lnTo>
                    <a:pt x="141185" y="6958216"/>
                  </a:lnTo>
                  <a:lnTo>
                    <a:pt x="141185" y="6969430"/>
                  </a:lnTo>
                  <a:lnTo>
                    <a:pt x="138950" y="6976148"/>
                  </a:lnTo>
                  <a:lnTo>
                    <a:pt x="138950" y="6985127"/>
                  </a:lnTo>
                  <a:lnTo>
                    <a:pt x="136702" y="6989610"/>
                  </a:lnTo>
                  <a:lnTo>
                    <a:pt x="138950" y="6994093"/>
                  </a:lnTo>
                  <a:lnTo>
                    <a:pt x="141185" y="7000824"/>
                  </a:lnTo>
                  <a:lnTo>
                    <a:pt x="138950" y="7009790"/>
                  </a:lnTo>
                  <a:lnTo>
                    <a:pt x="138950" y="7023240"/>
                  </a:lnTo>
                  <a:lnTo>
                    <a:pt x="141185" y="7025487"/>
                  </a:lnTo>
                  <a:lnTo>
                    <a:pt x="141185" y="7027723"/>
                  </a:lnTo>
                  <a:lnTo>
                    <a:pt x="150152" y="7027723"/>
                  </a:lnTo>
                  <a:lnTo>
                    <a:pt x="150152" y="7034454"/>
                  </a:lnTo>
                  <a:lnTo>
                    <a:pt x="154635" y="7034454"/>
                  </a:lnTo>
                  <a:lnTo>
                    <a:pt x="156883" y="7036702"/>
                  </a:lnTo>
                  <a:lnTo>
                    <a:pt x="152400" y="7036702"/>
                  </a:lnTo>
                  <a:lnTo>
                    <a:pt x="152400" y="7038937"/>
                  </a:lnTo>
                  <a:lnTo>
                    <a:pt x="150152" y="7038937"/>
                  </a:lnTo>
                  <a:lnTo>
                    <a:pt x="150152" y="7041185"/>
                  </a:lnTo>
                  <a:lnTo>
                    <a:pt x="148755" y="7049173"/>
                  </a:lnTo>
                  <a:lnTo>
                    <a:pt x="147358" y="7054634"/>
                  </a:lnTo>
                  <a:lnTo>
                    <a:pt x="145110" y="7060108"/>
                  </a:lnTo>
                  <a:lnTo>
                    <a:pt x="141185" y="7068096"/>
                  </a:lnTo>
                  <a:lnTo>
                    <a:pt x="143433" y="7070331"/>
                  </a:lnTo>
                  <a:lnTo>
                    <a:pt x="145669" y="7074814"/>
                  </a:lnTo>
                  <a:lnTo>
                    <a:pt x="145669" y="7097242"/>
                  </a:lnTo>
                  <a:lnTo>
                    <a:pt x="147916" y="7099490"/>
                  </a:lnTo>
                  <a:lnTo>
                    <a:pt x="150152" y="7103973"/>
                  </a:lnTo>
                  <a:lnTo>
                    <a:pt x="150152" y="7117423"/>
                  </a:lnTo>
                  <a:lnTo>
                    <a:pt x="156883" y="7117423"/>
                  </a:lnTo>
                  <a:lnTo>
                    <a:pt x="161366" y="7112940"/>
                  </a:lnTo>
                  <a:lnTo>
                    <a:pt x="165849" y="7110692"/>
                  </a:lnTo>
                  <a:lnTo>
                    <a:pt x="177050" y="7110692"/>
                  </a:lnTo>
                  <a:lnTo>
                    <a:pt x="177050" y="7097242"/>
                  </a:lnTo>
                  <a:lnTo>
                    <a:pt x="174802" y="7092759"/>
                  </a:lnTo>
                  <a:lnTo>
                    <a:pt x="177050" y="7086028"/>
                  </a:lnTo>
                  <a:lnTo>
                    <a:pt x="178244" y="7078002"/>
                  </a:lnTo>
                  <a:lnTo>
                    <a:pt x="178168" y="7070611"/>
                  </a:lnTo>
                  <a:lnTo>
                    <a:pt x="176415" y="7063638"/>
                  </a:lnTo>
                  <a:lnTo>
                    <a:pt x="174802" y="7060819"/>
                  </a:lnTo>
                  <a:lnTo>
                    <a:pt x="172567" y="7056882"/>
                  </a:lnTo>
                  <a:lnTo>
                    <a:pt x="170332" y="7056882"/>
                  </a:lnTo>
                  <a:lnTo>
                    <a:pt x="170332" y="7050151"/>
                  </a:lnTo>
                  <a:lnTo>
                    <a:pt x="172567" y="7050151"/>
                  </a:lnTo>
                  <a:lnTo>
                    <a:pt x="172567" y="7047916"/>
                  </a:lnTo>
                  <a:lnTo>
                    <a:pt x="179285" y="7041185"/>
                  </a:lnTo>
                  <a:lnTo>
                    <a:pt x="179285" y="7018756"/>
                  </a:lnTo>
                  <a:lnTo>
                    <a:pt x="177050" y="7012025"/>
                  </a:lnTo>
                  <a:lnTo>
                    <a:pt x="183769" y="6998576"/>
                  </a:lnTo>
                  <a:lnTo>
                    <a:pt x="183769" y="6994093"/>
                  </a:lnTo>
                  <a:close/>
                </a:path>
                <a:path w="201929" h="9835515" extrusionOk="0">
                  <a:moveTo>
                    <a:pt x="185928" y="8505482"/>
                  </a:moveTo>
                  <a:lnTo>
                    <a:pt x="183642" y="8500999"/>
                  </a:lnTo>
                  <a:lnTo>
                    <a:pt x="179197" y="8498751"/>
                  </a:lnTo>
                  <a:lnTo>
                    <a:pt x="177571" y="8497659"/>
                  </a:lnTo>
                  <a:lnTo>
                    <a:pt x="177038" y="8498751"/>
                  </a:lnTo>
                  <a:lnTo>
                    <a:pt x="174752" y="8502117"/>
                  </a:lnTo>
                  <a:lnTo>
                    <a:pt x="172466" y="8505482"/>
                  </a:lnTo>
                  <a:lnTo>
                    <a:pt x="170307" y="8509965"/>
                  </a:lnTo>
                  <a:lnTo>
                    <a:pt x="168021" y="8512213"/>
                  </a:lnTo>
                  <a:lnTo>
                    <a:pt x="168021" y="8534629"/>
                  </a:lnTo>
                  <a:lnTo>
                    <a:pt x="170307" y="8539112"/>
                  </a:lnTo>
                  <a:lnTo>
                    <a:pt x="172466" y="8541360"/>
                  </a:lnTo>
                  <a:lnTo>
                    <a:pt x="181483" y="8548091"/>
                  </a:lnTo>
                  <a:lnTo>
                    <a:pt x="181483" y="8550326"/>
                  </a:lnTo>
                  <a:lnTo>
                    <a:pt x="183642" y="8545843"/>
                  </a:lnTo>
                  <a:lnTo>
                    <a:pt x="181483" y="8545843"/>
                  </a:lnTo>
                  <a:lnTo>
                    <a:pt x="174752" y="8539112"/>
                  </a:lnTo>
                  <a:lnTo>
                    <a:pt x="174752" y="8536876"/>
                  </a:lnTo>
                  <a:lnTo>
                    <a:pt x="177038" y="8534629"/>
                  </a:lnTo>
                  <a:lnTo>
                    <a:pt x="179197" y="8534629"/>
                  </a:lnTo>
                  <a:lnTo>
                    <a:pt x="179197" y="8532393"/>
                  </a:lnTo>
                  <a:lnTo>
                    <a:pt x="181483" y="8532393"/>
                  </a:lnTo>
                  <a:lnTo>
                    <a:pt x="181483" y="8525662"/>
                  </a:lnTo>
                  <a:lnTo>
                    <a:pt x="179197" y="8518931"/>
                  </a:lnTo>
                  <a:lnTo>
                    <a:pt x="183642" y="8514448"/>
                  </a:lnTo>
                  <a:lnTo>
                    <a:pt x="183642" y="8509965"/>
                  </a:lnTo>
                  <a:lnTo>
                    <a:pt x="185928" y="8505482"/>
                  </a:lnTo>
                  <a:close/>
                </a:path>
                <a:path w="201929" h="9835515" extrusionOk="0">
                  <a:moveTo>
                    <a:pt x="188214" y="8458390"/>
                  </a:moveTo>
                  <a:lnTo>
                    <a:pt x="186016" y="8456193"/>
                  </a:lnTo>
                  <a:lnTo>
                    <a:pt x="181483" y="8451659"/>
                  </a:lnTo>
                  <a:lnTo>
                    <a:pt x="181483" y="8449424"/>
                  </a:lnTo>
                  <a:lnTo>
                    <a:pt x="179197" y="8449424"/>
                  </a:lnTo>
                  <a:lnTo>
                    <a:pt x="177038" y="8447265"/>
                  </a:lnTo>
                  <a:lnTo>
                    <a:pt x="177038" y="8456143"/>
                  </a:lnTo>
                  <a:lnTo>
                    <a:pt x="174752" y="8456143"/>
                  </a:lnTo>
                  <a:lnTo>
                    <a:pt x="172466" y="8456143"/>
                  </a:lnTo>
                  <a:lnTo>
                    <a:pt x="170395" y="8458302"/>
                  </a:lnTo>
                  <a:lnTo>
                    <a:pt x="168021" y="8458390"/>
                  </a:lnTo>
                  <a:lnTo>
                    <a:pt x="168021" y="8465121"/>
                  </a:lnTo>
                  <a:lnTo>
                    <a:pt x="174752" y="8471840"/>
                  </a:lnTo>
                  <a:lnTo>
                    <a:pt x="174752" y="8476336"/>
                  </a:lnTo>
                  <a:lnTo>
                    <a:pt x="172466" y="8480819"/>
                  </a:lnTo>
                  <a:lnTo>
                    <a:pt x="172466" y="8485302"/>
                  </a:lnTo>
                  <a:lnTo>
                    <a:pt x="174752" y="8486432"/>
                  </a:lnTo>
                  <a:lnTo>
                    <a:pt x="177038" y="8483054"/>
                  </a:lnTo>
                  <a:lnTo>
                    <a:pt x="179197" y="8478571"/>
                  </a:lnTo>
                  <a:lnTo>
                    <a:pt x="183642" y="8478571"/>
                  </a:lnTo>
                  <a:lnTo>
                    <a:pt x="185928" y="8476336"/>
                  </a:lnTo>
                  <a:lnTo>
                    <a:pt x="188214" y="8471840"/>
                  </a:lnTo>
                  <a:lnTo>
                    <a:pt x="188214" y="8458390"/>
                  </a:lnTo>
                  <a:close/>
                </a:path>
                <a:path w="201929" h="9835515" extrusionOk="0">
                  <a:moveTo>
                    <a:pt x="190500" y="7294575"/>
                  </a:moveTo>
                  <a:lnTo>
                    <a:pt x="188252" y="7290092"/>
                  </a:lnTo>
                  <a:lnTo>
                    <a:pt x="183769" y="7285609"/>
                  </a:lnTo>
                  <a:lnTo>
                    <a:pt x="183769" y="7305789"/>
                  </a:lnTo>
                  <a:lnTo>
                    <a:pt x="183769" y="7308024"/>
                  </a:lnTo>
                  <a:lnTo>
                    <a:pt x="181533" y="7308024"/>
                  </a:lnTo>
                  <a:lnTo>
                    <a:pt x="181533" y="7312520"/>
                  </a:lnTo>
                  <a:lnTo>
                    <a:pt x="179285" y="7312520"/>
                  </a:lnTo>
                  <a:lnTo>
                    <a:pt x="179285" y="7308024"/>
                  </a:lnTo>
                  <a:lnTo>
                    <a:pt x="181533" y="7305789"/>
                  </a:lnTo>
                  <a:lnTo>
                    <a:pt x="181533" y="7303541"/>
                  </a:lnTo>
                  <a:lnTo>
                    <a:pt x="183769" y="7305789"/>
                  </a:lnTo>
                  <a:lnTo>
                    <a:pt x="183769" y="7285609"/>
                  </a:lnTo>
                  <a:lnTo>
                    <a:pt x="181533" y="7285609"/>
                  </a:lnTo>
                  <a:lnTo>
                    <a:pt x="181533" y="7283361"/>
                  </a:lnTo>
                  <a:lnTo>
                    <a:pt x="183769" y="7281126"/>
                  </a:lnTo>
                  <a:lnTo>
                    <a:pt x="188252" y="7278878"/>
                  </a:lnTo>
                  <a:lnTo>
                    <a:pt x="188252" y="7272147"/>
                  </a:lnTo>
                  <a:lnTo>
                    <a:pt x="183769" y="7263181"/>
                  </a:lnTo>
                  <a:lnTo>
                    <a:pt x="183769" y="7256450"/>
                  </a:lnTo>
                  <a:lnTo>
                    <a:pt x="179285" y="7254214"/>
                  </a:lnTo>
                  <a:lnTo>
                    <a:pt x="177050" y="7254214"/>
                  </a:lnTo>
                  <a:lnTo>
                    <a:pt x="177050" y="7251967"/>
                  </a:lnTo>
                  <a:lnTo>
                    <a:pt x="186016" y="7243000"/>
                  </a:lnTo>
                  <a:lnTo>
                    <a:pt x="186016" y="7240752"/>
                  </a:lnTo>
                  <a:lnTo>
                    <a:pt x="183769" y="7234034"/>
                  </a:lnTo>
                  <a:lnTo>
                    <a:pt x="181533" y="7231786"/>
                  </a:lnTo>
                  <a:lnTo>
                    <a:pt x="181533" y="7229551"/>
                  </a:lnTo>
                  <a:lnTo>
                    <a:pt x="183769" y="7222820"/>
                  </a:lnTo>
                  <a:lnTo>
                    <a:pt x="181533" y="7219455"/>
                  </a:lnTo>
                  <a:lnTo>
                    <a:pt x="179285" y="7216089"/>
                  </a:lnTo>
                  <a:lnTo>
                    <a:pt x="181533" y="7209358"/>
                  </a:lnTo>
                  <a:lnTo>
                    <a:pt x="179285" y="7209358"/>
                  </a:lnTo>
                  <a:lnTo>
                    <a:pt x="177050" y="7209358"/>
                  </a:lnTo>
                  <a:lnTo>
                    <a:pt x="172567" y="7207123"/>
                  </a:lnTo>
                  <a:lnTo>
                    <a:pt x="170332" y="7207123"/>
                  </a:lnTo>
                  <a:lnTo>
                    <a:pt x="174802" y="7204875"/>
                  </a:lnTo>
                  <a:lnTo>
                    <a:pt x="177050" y="7200392"/>
                  </a:lnTo>
                  <a:lnTo>
                    <a:pt x="172567" y="7195909"/>
                  </a:lnTo>
                  <a:lnTo>
                    <a:pt x="174802" y="7195909"/>
                  </a:lnTo>
                  <a:lnTo>
                    <a:pt x="174802" y="7191426"/>
                  </a:lnTo>
                  <a:lnTo>
                    <a:pt x="172567" y="7184695"/>
                  </a:lnTo>
                  <a:lnTo>
                    <a:pt x="174802" y="7180212"/>
                  </a:lnTo>
                  <a:lnTo>
                    <a:pt x="177050" y="7173481"/>
                  </a:lnTo>
                  <a:lnTo>
                    <a:pt x="177050" y="7168997"/>
                  </a:lnTo>
                  <a:lnTo>
                    <a:pt x="174802" y="7164514"/>
                  </a:lnTo>
                  <a:lnTo>
                    <a:pt x="174802" y="7148817"/>
                  </a:lnTo>
                  <a:lnTo>
                    <a:pt x="172567" y="7149947"/>
                  </a:lnTo>
                  <a:lnTo>
                    <a:pt x="172567" y="7164514"/>
                  </a:lnTo>
                  <a:lnTo>
                    <a:pt x="172567" y="7166762"/>
                  </a:lnTo>
                  <a:lnTo>
                    <a:pt x="170332" y="7166762"/>
                  </a:lnTo>
                  <a:lnTo>
                    <a:pt x="168084" y="7166762"/>
                  </a:lnTo>
                  <a:lnTo>
                    <a:pt x="165849" y="7166762"/>
                  </a:lnTo>
                  <a:lnTo>
                    <a:pt x="168084" y="7164514"/>
                  </a:lnTo>
                  <a:lnTo>
                    <a:pt x="172567" y="7164514"/>
                  </a:lnTo>
                  <a:lnTo>
                    <a:pt x="172567" y="7149947"/>
                  </a:lnTo>
                  <a:lnTo>
                    <a:pt x="170332" y="7151065"/>
                  </a:lnTo>
                  <a:lnTo>
                    <a:pt x="168084" y="7151065"/>
                  </a:lnTo>
                  <a:lnTo>
                    <a:pt x="168084" y="7144334"/>
                  </a:lnTo>
                  <a:lnTo>
                    <a:pt x="170332" y="7144334"/>
                  </a:lnTo>
                  <a:lnTo>
                    <a:pt x="170332" y="7137603"/>
                  </a:lnTo>
                  <a:lnTo>
                    <a:pt x="168084" y="7137603"/>
                  </a:lnTo>
                  <a:lnTo>
                    <a:pt x="159118" y="7137603"/>
                  </a:lnTo>
                  <a:lnTo>
                    <a:pt x="159118" y="7142086"/>
                  </a:lnTo>
                  <a:lnTo>
                    <a:pt x="156883" y="7142086"/>
                  </a:lnTo>
                  <a:lnTo>
                    <a:pt x="152400" y="7137603"/>
                  </a:lnTo>
                  <a:lnTo>
                    <a:pt x="150152" y="7137603"/>
                  </a:lnTo>
                  <a:lnTo>
                    <a:pt x="145669" y="7135368"/>
                  </a:lnTo>
                  <a:lnTo>
                    <a:pt x="143433" y="7137603"/>
                  </a:lnTo>
                  <a:lnTo>
                    <a:pt x="143433" y="7153300"/>
                  </a:lnTo>
                  <a:lnTo>
                    <a:pt x="141185" y="7157783"/>
                  </a:lnTo>
                  <a:lnTo>
                    <a:pt x="141185" y="7162279"/>
                  </a:lnTo>
                  <a:lnTo>
                    <a:pt x="143433" y="7168997"/>
                  </a:lnTo>
                  <a:lnTo>
                    <a:pt x="143433" y="7180212"/>
                  </a:lnTo>
                  <a:lnTo>
                    <a:pt x="145669" y="7189178"/>
                  </a:lnTo>
                  <a:lnTo>
                    <a:pt x="145669" y="7195909"/>
                  </a:lnTo>
                  <a:lnTo>
                    <a:pt x="147916" y="7200392"/>
                  </a:lnTo>
                  <a:lnTo>
                    <a:pt x="147916" y="7204875"/>
                  </a:lnTo>
                  <a:lnTo>
                    <a:pt x="154635" y="7211606"/>
                  </a:lnTo>
                  <a:lnTo>
                    <a:pt x="156883" y="7216089"/>
                  </a:lnTo>
                  <a:lnTo>
                    <a:pt x="159118" y="7218337"/>
                  </a:lnTo>
                  <a:lnTo>
                    <a:pt x="159118" y="7213854"/>
                  </a:lnTo>
                  <a:lnTo>
                    <a:pt x="165849" y="7213854"/>
                  </a:lnTo>
                  <a:lnTo>
                    <a:pt x="165849" y="7216089"/>
                  </a:lnTo>
                  <a:lnTo>
                    <a:pt x="161366" y="7216089"/>
                  </a:lnTo>
                  <a:lnTo>
                    <a:pt x="161366" y="7218337"/>
                  </a:lnTo>
                  <a:lnTo>
                    <a:pt x="159118" y="7220572"/>
                  </a:lnTo>
                  <a:lnTo>
                    <a:pt x="159118" y="7222820"/>
                  </a:lnTo>
                  <a:lnTo>
                    <a:pt x="156883" y="7229551"/>
                  </a:lnTo>
                  <a:lnTo>
                    <a:pt x="161366" y="7231786"/>
                  </a:lnTo>
                  <a:lnTo>
                    <a:pt x="163601" y="7234034"/>
                  </a:lnTo>
                  <a:lnTo>
                    <a:pt x="163601" y="7238517"/>
                  </a:lnTo>
                  <a:lnTo>
                    <a:pt x="161366" y="7238517"/>
                  </a:lnTo>
                  <a:lnTo>
                    <a:pt x="154635" y="7240752"/>
                  </a:lnTo>
                  <a:lnTo>
                    <a:pt x="152400" y="7245248"/>
                  </a:lnTo>
                  <a:lnTo>
                    <a:pt x="152400" y="7256450"/>
                  </a:lnTo>
                  <a:lnTo>
                    <a:pt x="150152" y="7260945"/>
                  </a:lnTo>
                  <a:lnTo>
                    <a:pt x="150152" y="7267664"/>
                  </a:lnTo>
                  <a:lnTo>
                    <a:pt x="152400" y="7269912"/>
                  </a:lnTo>
                  <a:lnTo>
                    <a:pt x="156883" y="7269912"/>
                  </a:lnTo>
                  <a:lnTo>
                    <a:pt x="161366" y="7272147"/>
                  </a:lnTo>
                  <a:lnTo>
                    <a:pt x="163601" y="7276643"/>
                  </a:lnTo>
                  <a:lnTo>
                    <a:pt x="159118" y="7281126"/>
                  </a:lnTo>
                  <a:lnTo>
                    <a:pt x="159118" y="7283361"/>
                  </a:lnTo>
                  <a:lnTo>
                    <a:pt x="154635" y="7287844"/>
                  </a:lnTo>
                  <a:lnTo>
                    <a:pt x="154635" y="7296823"/>
                  </a:lnTo>
                  <a:lnTo>
                    <a:pt x="156883" y="7301306"/>
                  </a:lnTo>
                  <a:lnTo>
                    <a:pt x="156883" y="7308024"/>
                  </a:lnTo>
                  <a:lnTo>
                    <a:pt x="163601" y="7314755"/>
                  </a:lnTo>
                  <a:lnTo>
                    <a:pt x="163601" y="7319238"/>
                  </a:lnTo>
                  <a:lnTo>
                    <a:pt x="165849" y="7321486"/>
                  </a:lnTo>
                  <a:lnTo>
                    <a:pt x="168084" y="7325969"/>
                  </a:lnTo>
                  <a:lnTo>
                    <a:pt x="165849" y="7325969"/>
                  </a:lnTo>
                  <a:lnTo>
                    <a:pt x="161366" y="7330453"/>
                  </a:lnTo>
                  <a:lnTo>
                    <a:pt x="159118" y="7330453"/>
                  </a:lnTo>
                  <a:lnTo>
                    <a:pt x="156883" y="7332700"/>
                  </a:lnTo>
                  <a:lnTo>
                    <a:pt x="156883" y="7334936"/>
                  </a:lnTo>
                  <a:lnTo>
                    <a:pt x="159118" y="7337184"/>
                  </a:lnTo>
                  <a:lnTo>
                    <a:pt x="161366" y="7337184"/>
                  </a:lnTo>
                  <a:lnTo>
                    <a:pt x="163601" y="7339419"/>
                  </a:lnTo>
                  <a:lnTo>
                    <a:pt x="165849" y="7337184"/>
                  </a:lnTo>
                  <a:lnTo>
                    <a:pt x="170332" y="7334936"/>
                  </a:lnTo>
                  <a:lnTo>
                    <a:pt x="174802" y="7334936"/>
                  </a:lnTo>
                  <a:lnTo>
                    <a:pt x="179285" y="7337184"/>
                  </a:lnTo>
                  <a:lnTo>
                    <a:pt x="186016" y="7332700"/>
                  </a:lnTo>
                  <a:lnTo>
                    <a:pt x="190500" y="7325969"/>
                  </a:lnTo>
                  <a:lnTo>
                    <a:pt x="190500" y="7294575"/>
                  </a:lnTo>
                  <a:close/>
                </a:path>
                <a:path w="201929" h="9835515" extrusionOk="0">
                  <a:moveTo>
                    <a:pt x="201612" y="7765478"/>
                  </a:moveTo>
                  <a:lnTo>
                    <a:pt x="199453" y="7756512"/>
                  </a:lnTo>
                  <a:lnTo>
                    <a:pt x="197167" y="7752029"/>
                  </a:lnTo>
                  <a:lnTo>
                    <a:pt x="197167" y="7745298"/>
                  </a:lnTo>
                  <a:lnTo>
                    <a:pt x="199453" y="7740815"/>
                  </a:lnTo>
                  <a:lnTo>
                    <a:pt x="199453" y="7734084"/>
                  </a:lnTo>
                  <a:lnTo>
                    <a:pt x="197167" y="7731849"/>
                  </a:lnTo>
                  <a:lnTo>
                    <a:pt x="194881" y="7729601"/>
                  </a:lnTo>
                  <a:lnTo>
                    <a:pt x="190436" y="7722883"/>
                  </a:lnTo>
                  <a:lnTo>
                    <a:pt x="190436" y="7716152"/>
                  </a:lnTo>
                  <a:lnTo>
                    <a:pt x="199453" y="7707185"/>
                  </a:lnTo>
                  <a:lnTo>
                    <a:pt x="199453" y="7702690"/>
                  </a:lnTo>
                  <a:lnTo>
                    <a:pt x="192722" y="7695971"/>
                  </a:lnTo>
                  <a:lnTo>
                    <a:pt x="192722" y="7691488"/>
                  </a:lnTo>
                  <a:lnTo>
                    <a:pt x="190436" y="7684757"/>
                  </a:lnTo>
                  <a:lnTo>
                    <a:pt x="192722" y="7680274"/>
                  </a:lnTo>
                  <a:lnTo>
                    <a:pt x="192722" y="7673543"/>
                  </a:lnTo>
                  <a:lnTo>
                    <a:pt x="190436" y="7671308"/>
                  </a:lnTo>
                  <a:lnTo>
                    <a:pt x="190436" y="7664577"/>
                  </a:lnTo>
                  <a:lnTo>
                    <a:pt x="192722" y="7662329"/>
                  </a:lnTo>
                  <a:lnTo>
                    <a:pt x="194881" y="7662329"/>
                  </a:lnTo>
                  <a:lnTo>
                    <a:pt x="199453" y="7657846"/>
                  </a:lnTo>
                  <a:lnTo>
                    <a:pt x="199453" y="7653363"/>
                  </a:lnTo>
                  <a:lnTo>
                    <a:pt x="197167" y="7653363"/>
                  </a:lnTo>
                  <a:lnTo>
                    <a:pt x="194881" y="7651115"/>
                  </a:lnTo>
                  <a:lnTo>
                    <a:pt x="188150" y="7651115"/>
                  </a:lnTo>
                  <a:lnTo>
                    <a:pt x="188150" y="7648880"/>
                  </a:lnTo>
                  <a:lnTo>
                    <a:pt x="190436" y="7646632"/>
                  </a:lnTo>
                  <a:lnTo>
                    <a:pt x="192722" y="7646632"/>
                  </a:lnTo>
                  <a:lnTo>
                    <a:pt x="197167" y="7644397"/>
                  </a:lnTo>
                  <a:lnTo>
                    <a:pt x="197167" y="7637666"/>
                  </a:lnTo>
                  <a:lnTo>
                    <a:pt x="199453" y="7635418"/>
                  </a:lnTo>
                  <a:lnTo>
                    <a:pt x="197167" y="7630935"/>
                  </a:lnTo>
                  <a:lnTo>
                    <a:pt x="194881" y="7628699"/>
                  </a:lnTo>
                  <a:lnTo>
                    <a:pt x="194881" y="7617485"/>
                  </a:lnTo>
                  <a:lnTo>
                    <a:pt x="192722" y="7615237"/>
                  </a:lnTo>
                  <a:lnTo>
                    <a:pt x="188150" y="7612964"/>
                  </a:lnTo>
                  <a:lnTo>
                    <a:pt x="183705" y="7610754"/>
                  </a:lnTo>
                  <a:lnTo>
                    <a:pt x="183705" y="7606271"/>
                  </a:lnTo>
                  <a:lnTo>
                    <a:pt x="185991" y="7604023"/>
                  </a:lnTo>
                  <a:lnTo>
                    <a:pt x="190436" y="7601788"/>
                  </a:lnTo>
                  <a:lnTo>
                    <a:pt x="192722" y="7597305"/>
                  </a:lnTo>
                  <a:lnTo>
                    <a:pt x="194881" y="7595057"/>
                  </a:lnTo>
                  <a:lnTo>
                    <a:pt x="194881" y="7590574"/>
                  </a:lnTo>
                  <a:lnTo>
                    <a:pt x="190436" y="7586091"/>
                  </a:lnTo>
                  <a:lnTo>
                    <a:pt x="188150" y="7586091"/>
                  </a:lnTo>
                  <a:lnTo>
                    <a:pt x="188150" y="7579360"/>
                  </a:lnTo>
                  <a:lnTo>
                    <a:pt x="185991" y="7579360"/>
                  </a:lnTo>
                  <a:lnTo>
                    <a:pt x="185991" y="7577125"/>
                  </a:lnTo>
                  <a:lnTo>
                    <a:pt x="183705" y="7574877"/>
                  </a:lnTo>
                  <a:lnTo>
                    <a:pt x="183705" y="7572642"/>
                  </a:lnTo>
                  <a:lnTo>
                    <a:pt x="192722" y="7554696"/>
                  </a:lnTo>
                  <a:lnTo>
                    <a:pt x="192722" y="7550213"/>
                  </a:lnTo>
                  <a:lnTo>
                    <a:pt x="183705" y="7550213"/>
                  </a:lnTo>
                  <a:lnTo>
                    <a:pt x="183705" y="7547965"/>
                  </a:lnTo>
                  <a:lnTo>
                    <a:pt x="185991" y="7541247"/>
                  </a:lnTo>
                  <a:lnTo>
                    <a:pt x="185991" y="7534516"/>
                  </a:lnTo>
                  <a:lnTo>
                    <a:pt x="192722" y="7530033"/>
                  </a:lnTo>
                  <a:lnTo>
                    <a:pt x="197167" y="7527785"/>
                  </a:lnTo>
                  <a:lnTo>
                    <a:pt x="197167" y="7503122"/>
                  </a:lnTo>
                  <a:lnTo>
                    <a:pt x="194881" y="7496391"/>
                  </a:lnTo>
                  <a:lnTo>
                    <a:pt x="190436" y="7491908"/>
                  </a:lnTo>
                  <a:lnTo>
                    <a:pt x="190436" y="7489672"/>
                  </a:lnTo>
                  <a:lnTo>
                    <a:pt x="188150" y="7489672"/>
                  </a:lnTo>
                  <a:lnTo>
                    <a:pt x="188150" y="7487425"/>
                  </a:lnTo>
                  <a:lnTo>
                    <a:pt x="192722" y="7482941"/>
                  </a:lnTo>
                  <a:lnTo>
                    <a:pt x="194881" y="7478458"/>
                  </a:lnTo>
                  <a:lnTo>
                    <a:pt x="192722" y="7476210"/>
                  </a:lnTo>
                  <a:lnTo>
                    <a:pt x="190436" y="7471727"/>
                  </a:lnTo>
                  <a:lnTo>
                    <a:pt x="185991" y="7467308"/>
                  </a:lnTo>
                  <a:lnTo>
                    <a:pt x="185991" y="7480694"/>
                  </a:lnTo>
                  <a:lnTo>
                    <a:pt x="185991" y="7487425"/>
                  </a:lnTo>
                  <a:lnTo>
                    <a:pt x="183705" y="7487425"/>
                  </a:lnTo>
                  <a:lnTo>
                    <a:pt x="181419" y="7485177"/>
                  </a:lnTo>
                  <a:lnTo>
                    <a:pt x="179260" y="7485177"/>
                  </a:lnTo>
                  <a:lnTo>
                    <a:pt x="179260" y="7480694"/>
                  </a:lnTo>
                  <a:lnTo>
                    <a:pt x="181419" y="7478458"/>
                  </a:lnTo>
                  <a:lnTo>
                    <a:pt x="183705" y="7478458"/>
                  </a:lnTo>
                  <a:lnTo>
                    <a:pt x="185991" y="7480694"/>
                  </a:lnTo>
                  <a:lnTo>
                    <a:pt x="185991" y="7467308"/>
                  </a:lnTo>
                  <a:lnTo>
                    <a:pt x="181419" y="7462761"/>
                  </a:lnTo>
                  <a:lnTo>
                    <a:pt x="181419" y="7460513"/>
                  </a:lnTo>
                  <a:lnTo>
                    <a:pt x="183705" y="7460513"/>
                  </a:lnTo>
                  <a:lnTo>
                    <a:pt x="183705" y="7458278"/>
                  </a:lnTo>
                  <a:lnTo>
                    <a:pt x="185991" y="7458278"/>
                  </a:lnTo>
                  <a:lnTo>
                    <a:pt x="192722" y="7453782"/>
                  </a:lnTo>
                  <a:lnTo>
                    <a:pt x="192722" y="7451547"/>
                  </a:lnTo>
                  <a:lnTo>
                    <a:pt x="190436" y="7444816"/>
                  </a:lnTo>
                  <a:lnTo>
                    <a:pt x="190436" y="7442581"/>
                  </a:lnTo>
                  <a:lnTo>
                    <a:pt x="188150" y="7440333"/>
                  </a:lnTo>
                  <a:lnTo>
                    <a:pt x="188150" y="7435850"/>
                  </a:lnTo>
                  <a:lnTo>
                    <a:pt x="190436" y="7435850"/>
                  </a:lnTo>
                  <a:lnTo>
                    <a:pt x="190436" y="7433602"/>
                  </a:lnTo>
                  <a:lnTo>
                    <a:pt x="194881" y="7424636"/>
                  </a:lnTo>
                  <a:lnTo>
                    <a:pt x="194881" y="7417905"/>
                  </a:lnTo>
                  <a:lnTo>
                    <a:pt x="190436" y="7411186"/>
                  </a:lnTo>
                  <a:lnTo>
                    <a:pt x="188150" y="7408875"/>
                  </a:lnTo>
                  <a:lnTo>
                    <a:pt x="185991" y="7406691"/>
                  </a:lnTo>
                  <a:lnTo>
                    <a:pt x="183705" y="7399972"/>
                  </a:lnTo>
                  <a:lnTo>
                    <a:pt x="183705" y="7391006"/>
                  </a:lnTo>
                  <a:lnTo>
                    <a:pt x="181419" y="7391006"/>
                  </a:lnTo>
                  <a:lnTo>
                    <a:pt x="181419" y="7388758"/>
                  </a:lnTo>
                  <a:lnTo>
                    <a:pt x="179895" y="7382624"/>
                  </a:lnTo>
                  <a:lnTo>
                    <a:pt x="178625" y="7375017"/>
                  </a:lnTo>
                  <a:lnTo>
                    <a:pt x="178371" y="7367003"/>
                  </a:lnTo>
                  <a:lnTo>
                    <a:pt x="179260" y="7359612"/>
                  </a:lnTo>
                  <a:lnTo>
                    <a:pt x="179260" y="7350633"/>
                  </a:lnTo>
                  <a:lnTo>
                    <a:pt x="178371" y="7349769"/>
                  </a:lnTo>
                  <a:lnTo>
                    <a:pt x="176974" y="7348398"/>
                  </a:lnTo>
                  <a:lnTo>
                    <a:pt x="174688" y="7346150"/>
                  </a:lnTo>
                  <a:lnTo>
                    <a:pt x="167957" y="7346150"/>
                  </a:lnTo>
                  <a:lnTo>
                    <a:pt x="165798" y="7346150"/>
                  </a:lnTo>
                  <a:lnTo>
                    <a:pt x="159956" y="7350049"/>
                  </a:lnTo>
                  <a:lnTo>
                    <a:pt x="159067" y="7350633"/>
                  </a:lnTo>
                  <a:lnTo>
                    <a:pt x="159067" y="7366330"/>
                  </a:lnTo>
                  <a:lnTo>
                    <a:pt x="159321" y="7374395"/>
                  </a:lnTo>
                  <a:lnTo>
                    <a:pt x="159829" y="7382027"/>
                  </a:lnTo>
                  <a:lnTo>
                    <a:pt x="159956" y="7389673"/>
                  </a:lnTo>
                  <a:lnTo>
                    <a:pt x="159067" y="7397724"/>
                  </a:lnTo>
                  <a:lnTo>
                    <a:pt x="163512" y="7399972"/>
                  </a:lnTo>
                  <a:lnTo>
                    <a:pt x="165798" y="7404455"/>
                  </a:lnTo>
                  <a:lnTo>
                    <a:pt x="167957" y="7406691"/>
                  </a:lnTo>
                  <a:lnTo>
                    <a:pt x="167957" y="7411186"/>
                  </a:lnTo>
                  <a:lnTo>
                    <a:pt x="163512" y="7415670"/>
                  </a:lnTo>
                  <a:lnTo>
                    <a:pt x="163512" y="7420153"/>
                  </a:lnTo>
                  <a:lnTo>
                    <a:pt x="167957" y="7426884"/>
                  </a:lnTo>
                  <a:lnTo>
                    <a:pt x="165798" y="7431367"/>
                  </a:lnTo>
                  <a:lnTo>
                    <a:pt x="163512" y="7438085"/>
                  </a:lnTo>
                  <a:lnTo>
                    <a:pt x="161353" y="7440333"/>
                  </a:lnTo>
                  <a:lnTo>
                    <a:pt x="159067" y="7444816"/>
                  </a:lnTo>
                  <a:lnTo>
                    <a:pt x="159067" y="7453782"/>
                  </a:lnTo>
                  <a:lnTo>
                    <a:pt x="167957" y="7462761"/>
                  </a:lnTo>
                  <a:lnTo>
                    <a:pt x="165798" y="7467244"/>
                  </a:lnTo>
                  <a:lnTo>
                    <a:pt x="161353" y="7480694"/>
                  </a:lnTo>
                  <a:lnTo>
                    <a:pt x="165798" y="7487425"/>
                  </a:lnTo>
                  <a:lnTo>
                    <a:pt x="165798" y="7491908"/>
                  </a:lnTo>
                  <a:lnTo>
                    <a:pt x="163512" y="7491908"/>
                  </a:lnTo>
                  <a:lnTo>
                    <a:pt x="159067" y="7494156"/>
                  </a:lnTo>
                  <a:lnTo>
                    <a:pt x="159067" y="7496391"/>
                  </a:lnTo>
                  <a:lnTo>
                    <a:pt x="161353" y="7500874"/>
                  </a:lnTo>
                  <a:lnTo>
                    <a:pt x="163512" y="7503122"/>
                  </a:lnTo>
                  <a:lnTo>
                    <a:pt x="163512" y="7505357"/>
                  </a:lnTo>
                  <a:lnTo>
                    <a:pt x="161353" y="7507605"/>
                  </a:lnTo>
                  <a:lnTo>
                    <a:pt x="159067" y="7512088"/>
                  </a:lnTo>
                  <a:lnTo>
                    <a:pt x="159067" y="7523302"/>
                  </a:lnTo>
                  <a:lnTo>
                    <a:pt x="161353" y="7527785"/>
                  </a:lnTo>
                  <a:lnTo>
                    <a:pt x="159067" y="7530033"/>
                  </a:lnTo>
                  <a:lnTo>
                    <a:pt x="159067" y="7534516"/>
                  </a:lnTo>
                  <a:lnTo>
                    <a:pt x="157924" y="7541247"/>
                  </a:lnTo>
                  <a:lnTo>
                    <a:pt x="157924" y="7547965"/>
                  </a:lnTo>
                  <a:lnTo>
                    <a:pt x="159702" y="7554696"/>
                  </a:lnTo>
                  <a:lnTo>
                    <a:pt x="163512" y="7561427"/>
                  </a:lnTo>
                  <a:lnTo>
                    <a:pt x="163512" y="7568146"/>
                  </a:lnTo>
                  <a:lnTo>
                    <a:pt x="176974" y="7568146"/>
                  </a:lnTo>
                  <a:lnTo>
                    <a:pt x="176974" y="7583843"/>
                  </a:lnTo>
                  <a:lnTo>
                    <a:pt x="174688" y="7586091"/>
                  </a:lnTo>
                  <a:lnTo>
                    <a:pt x="172529" y="7583843"/>
                  </a:lnTo>
                  <a:lnTo>
                    <a:pt x="176974" y="7583843"/>
                  </a:lnTo>
                  <a:lnTo>
                    <a:pt x="176974" y="7568146"/>
                  </a:lnTo>
                  <a:lnTo>
                    <a:pt x="174688" y="7574877"/>
                  </a:lnTo>
                  <a:lnTo>
                    <a:pt x="172529" y="7577125"/>
                  </a:lnTo>
                  <a:lnTo>
                    <a:pt x="170243" y="7581608"/>
                  </a:lnTo>
                  <a:lnTo>
                    <a:pt x="167957" y="7583843"/>
                  </a:lnTo>
                  <a:lnTo>
                    <a:pt x="170243" y="7588339"/>
                  </a:lnTo>
                  <a:lnTo>
                    <a:pt x="176974" y="7595057"/>
                  </a:lnTo>
                  <a:lnTo>
                    <a:pt x="176974" y="7608519"/>
                  </a:lnTo>
                  <a:lnTo>
                    <a:pt x="172529" y="7615237"/>
                  </a:lnTo>
                  <a:lnTo>
                    <a:pt x="172529" y="7621968"/>
                  </a:lnTo>
                  <a:lnTo>
                    <a:pt x="179260" y="7621968"/>
                  </a:lnTo>
                  <a:lnTo>
                    <a:pt x="179260" y="7624216"/>
                  </a:lnTo>
                  <a:lnTo>
                    <a:pt x="174688" y="7624216"/>
                  </a:lnTo>
                  <a:lnTo>
                    <a:pt x="172402" y="7624331"/>
                  </a:lnTo>
                  <a:lnTo>
                    <a:pt x="167957" y="7628699"/>
                  </a:lnTo>
                  <a:lnTo>
                    <a:pt x="163512" y="7635418"/>
                  </a:lnTo>
                  <a:lnTo>
                    <a:pt x="163512" y="7648880"/>
                  </a:lnTo>
                  <a:lnTo>
                    <a:pt x="165798" y="7651115"/>
                  </a:lnTo>
                  <a:lnTo>
                    <a:pt x="170243" y="7653363"/>
                  </a:lnTo>
                  <a:lnTo>
                    <a:pt x="174688" y="7653363"/>
                  </a:lnTo>
                  <a:lnTo>
                    <a:pt x="174688" y="7655611"/>
                  </a:lnTo>
                  <a:lnTo>
                    <a:pt x="172783" y="7657579"/>
                  </a:lnTo>
                  <a:lnTo>
                    <a:pt x="172529" y="7657846"/>
                  </a:lnTo>
                  <a:lnTo>
                    <a:pt x="170243" y="7662329"/>
                  </a:lnTo>
                  <a:lnTo>
                    <a:pt x="167957" y="7664577"/>
                  </a:lnTo>
                  <a:lnTo>
                    <a:pt x="170243" y="7666812"/>
                  </a:lnTo>
                  <a:lnTo>
                    <a:pt x="172402" y="7673505"/>
                  </a:lnTo>
                  <a:lnTo>
                    <a:pt x="172783" y="7679995"/>
                  </a:lnTo>
                  <a:lnTo>
                    <a:pt x="172529" y="7681722"/>
                  </a:lnTo>
                  <a:lnTo>
                    <a:pt x="171894" y="7686053"/>
                  </a:lnTo>
                  <a:lnTo>
                    <a:pt x="170243" y="7691488"/>
                  </a:lnTo>
                  <a:lnTo>
                    <a:pt x="167957" y="7695971"/>
                  </a:lnTo>
                  <a:lnTo>
                    <a:pt x="167957" y="7700454"/>
                  </a:lnTo>
                  <a:lnTo>
                    <a:pt x="170243" y="7702690"/>
                  </a:lnTo>
                  <a:lnTo>
                    <a:pt x="172529" y="7707185"/>
                  </a:lnTo>
                  <a:lnTo>
                    <a:pt x="170243" y="7709421"/>
                  </a:lnTo>
                  <a:lnTo>
                    <a:pt x="170243" y="7716152"/>
                  </a:lnTo>
                  <a:lnTo>
                    <a:pt x="167957" y="7718387"/>
                  </a:lnTo>
                  <a:lnTo>
                    <a:pt x="167957" y="7720635"/>
                  </a:lnTo>
                  <a:lnTo>
                    <a:pt x="165798" y="7725118"/>
                  </a:lnTo>
                  <a:lnTo>
                    <a:pt x="165798" y="7729601"/>
                  </a:lnTo>
                  <a:lnTo>
                    <a:pt x="167957" y="7734084"/>
                  </a:lnTo>
                  <a:lnTo>
                    <a:pt x="170243" y="7736332"/>
                  </a:lnTo>
                  <a:lnTo>
                    <a:pt x="170243" y="7763243"/>
                  </a:lnTo>
                  <a:lnTo>
                    <a:pt x="167957" y="7767815"/>
                  </a:lnTo>
                  <a:lnTo>
                    <a:pt x="165798" y="7772120"/>
                  </a:lnTo>
                  <a:lnTo>
                    <a:pt x="163512" y="7776692"/>
                  </a:lnTo>
                  <a:lnTo>
                    <a:pt x="163512" y="7783423"/>
                  </a:lnTo>
                  <a:lnTo>
                    <a:pt x="167957" y="7790154"/>
                  </a:lnTo>
                  <a:lnTo>
                    <a:pt x="170243" y="7792390"/>
                  </a:lnTo>
                  <a:lnTo>
                    <a:pt x="170243" y="7796873"/>
                  </a:lnTo>
                  <a:lnTo>
                    <a:pt x="167957" y="7799121"/>
                  </a:lnTo>
                  <a:lnTo>
                    <a:pt x="167957" y="7817053"/>
                  </a:lnTo>
                  <a:lnTo>
                    <a:pt x="165798" y="7823784"/>
                  </a:lnTo>
                  <a:lnTo>
                    <a:pt x="165798" y="7834998"/>
                  </a:lnTo>
                  <a:lnTo>
                    <a:pt x="163639" y="7843025"/>
                  </a:lnTo>
                  <a:lnTo>
                    <a:pt x="163512" y="7850416"/>
                  </a:lnTo>
                  <a:lnTo>
                    <a:pt x="165163" y="7857388"/>
                  </a:lnTo>
                  <a:lnTo>
                    <a:pt x="167957" y="7864145"/>
                  </a:lnTo>
                  <a:lnTo>
                    <a:pt x="170243" y="7866393"/>
                  </a:lnTo>
                  <a:lnTo>
                    <a:pt x="170243" y="7870876"/>
                  </a:lnTo>
                  <a:lnTo>
                    <a:pt x="172529" y="7875359"/>
                  </a:lnTo>
                  <a:lnTo>
                    <a:pt x="170243" y="7877607"/>
                  </a:lnTo>
                  <a:lnTo>
                    <a:pt x="170243" y="7879842"/>
                  </a:lnTo>
                  <a:lnTo>
                    <a:pt x="163512" y="7886573"/>
                  </a:lnTo>
                  <a:lnTo>
                    <a:pt x="163512" y="7891056"/>
                  </a:lnTo>
                  <a:lnTo>
                    <a:pt x="165798" y="7895539"/>
                  </a:lnTo>
                  <a:lnTo>
                    <a:pt x="165798" y="7897787"/>
                  </a:lnTo>
                  <a:lnTo>
                    <a:pt x="170243" y="7902270"/>
                  </a:lnTo>
                  <a:lnTo>
                    <a:pt x="167957" y="7911236"/>
                  </a:lnTo>
                  <a:lnTo>
                    <a:pt x="167957" y="7929181"/>
                  </a:lnTo>
                  <a:lnTo>
                    <a:pt x="170243" y="7929181"/>
                  </a:lnTo>
                  <a:lnTo>
                    <a:pt x="170243" y="7931417"/>
                  </a:lnTo>
                  <a:lnTo>
                    <a:pt x="172529" y="7935912"/>
                  </a:lnTo>
                  <a:lnTo>
                    <a:pt x="170243" y="7938148"/>
                  </a:lnTo>
                  <a:lnTo>
                    <a:pt x="170243" y="7940395"/>
                  </a:lnTo>
                  <a:lnTo>
                    <a:pt x="167957" y="7942631"/>
                  </a:lnTo>
                  <a:lnTo>
                    <a:pt x="167957" y="7953845"/>
                  </a:lnTo>
                  <a:lnTo>
                    <a:pt x="170243" y="7958328"/>
                  </a:lnTo>
                  <a:lnTo>
                    <a:pt x="170307" y="7960576"/>
                  </a:lnTo>
                  <a:lnTo>
                    <a:pt x="165773" y="7967256"/>
                  </a:lnTo>
                  <a:lnTo>
                    <a:pt x="161290" y="7971790"/>
                  </a:lnTo>
                  <a:lnTo>
                    <a:pt x="163576" y="7978508"/>
                  </a:lnTo>
                  <a:lnTo>
                    <a:pt x="163576" y="7985239"/>
                  </a:lnTo>
                  <a:lnTo>
                    <a:pt x="168021" y="7994205"/>
                  </a:lnTo>
                  <a:lnTo>
                    <a:pt x="163576" y="8003184"/>
                  </a:lnTo>
                  <a:lnTo>
                    <a:pt x="159004" y="8007667"/>
                  </a:lnTo>
                  <a:lnTo>
                    <a:pt x="156845" y="8012150"/>
                  </a:lnTo>
                  <a:lnTo>
                    <a:pt x="159004" y="8016634"/>
                  </a:lnTo>
                  <a:lnTo>
                    <a:pt x="163576" y="8023365"/>
                  </a:lnTo>
                  <a:lnTo>
                    <a:pt x="163576" y="8032331"/>
                  </a:lnTo>
                  <a:lnTo>
                    <a:pt x="165735" y="8039062"/>
                  </a:lnTo>
                  <a:lnTo>
                    <a:pt x="168021" y="8039062"/>
                  </a:lnTo>
                  <a:lnTo>
                    <a:pt x="165735" y="8041297"/>
                  </a:lnTo>
                  <a:lnTo>
                    <a:pt x="159004" y="8043545"/>
                  </a:lnTo>
                  <a:lnTo>
                    <a:pt x="161290" y="8048028"/>
                  </a:lnTo>
                  <a:lnTo>
                    <a:pt x="161290" y="8056994"/>
                  </a:lnTo>
                  <a:lnTo>
                    <a:pt x="163576" y="8059242"/>
                  </a:lnTo>
                  <a:lnTo>
                    <a:pt x="165735" y="8063725"/>
                  </a:lnTo>
                  <a:lnTo>
                    <a:pt x="165735" y="8070456"/>
                  </a:lnTo>
                  <a:lnTo>
                    <a:pt x="161290" y="8074939"/>
                  </a:lnTo>
                  <a:lnTo>
                    <a:pt x="161290" y="8077174"/>
                  </a:lnTo>
                  <a:lnTo>
                    <a:pt x="165735" y="8081670"/>
                  </a:lnTo>
                  <a:lnTo>
                    <a:pt x="163576" y="8081670"/>
                  </a:lnTo>
                  <a:lnTo>
                    <a:pt x="163576" y="8083905"/>
                  </a:lnTo>
                  <a:lnTo>
                    <a:pt x="159004" y="8088389"/>
                  </a:lnTo>
                  <a:lnTo>
                    <a:pt x="168021" y="8097355"/>
                  </a:lnTo>
                  <a:lnTo>
                    <a:pt x="165735" y="8097355"/>
                  </a:lnTo>
                  <a:lnTo>
                    <a:pt x="163576" y="8097355"/>
                  </a:lnTo>
                  <a:lnTo>
                    <a:pt x="161163" y="8097482"/>
                  </a:lnTo>
                  <a:lnTo>
                    <a:pt x="159004" y="8099603"/>
                  </a:lnTo>
                  <a:lnTo>
                    <a:pt x="159004" y="8106334"/>
                  </a:lnTo>
                  <a:lnTo>
                    <a:pt x="156845" y="8106334"/>
                  </a:lnTo>
                  <a:lnTo>
                    <a:pt x="163576" y="8113052"/>
                  </a:lnTo>
                  <a:lnTo>
                    <a:pt x="163576" y="8119783"/>
                  </a:lnTo>
                  <a:lnTo>
                    <a:pt x="161290" y="8122031"/>
                  </a:lnTo>
                  <a:lnTo>
                    <a:pt x="159004" y="8124266"/>
                  </a:lnTo>
                  <a:lnTo>
                    <a:pt x="156718" y="8124393"/>
                  </a:lnTo>
                  <a:lnTo>
                    <a:pt x="152273" y="8128749"/>
                  </a:lnTo>
                  <a:lnTo>
                    <a:pt x="152273" y="8130997"/>
                  </a:lnTo>
                  <a:lnTo>
                    <a:pt x="154559" y="8133245"/>
                  </a:lnTo>
                  <a:lnTo>
                    <a:pt x="156845" y="8133245"/>
                  </a:lnTo>
                  <a:lnTo>
                    <a:pt x="156845" y="8135480"/>
                  </a:lnTo>
                  <a:lnTo>
                    <a:pt x="159131" y="8135607"/>
                  </a:lnTo>
                  <a:lnTo>
                    <a:pt x="161290" y="8137728"/>
                  </a:lnTo>
                  <a:lnTo>
                    <a:pt x="161290" y="8146694"/>
                  </a:lnTo>
                  <a:lnTo>
                    <a:pt x="159004" y="8148942"/>
                  </a:lnTo>
                  <a:lnTo>
                    <a:pt x="154559" y="8157908"/>
                  </a:lnTo>
                  <a:lnTo>
                    <a:pt x="154559" y="8175841"/>
                  </a:lnTo>
                  <a:lnTo>
                    <a:pt x="152273" y="8180337"/>
                  </a:lnTo>
                  <a:lnTo>
                    <a:pt x="154559" y="8182572"/>
                  </a:lnTo>
                  <a:lnTo>
                    <a:pt x="156845" y="8187055"/>
                  </a:lnTo>
                  <a:lnTo>
                    <a:pt x="156845" y="8202752"/>
                  </a:lnTo>
                  <a:lnTo>
                    <a:pt x="159004" y="8205000"/>
                  </a:lnTo>
                  <a:lnTo>
                    <a:pt x="159004" y="8213966"/>
                  </a:lnTo>
                  <a:lnTo>
                    <a:pt x="161290" y="8216214"/>
                  </a:lnTo>
                  <a:lnTo>
                    <a:pt x="161290" y="8220697"/>
                  </a:lnTo>
                  <a:lnTo>
                    <a:pt x="159131" y="8222805"/>
                  </a:lnTo>
                  <a:lnTo>
                    <a:pt x="156845" y="8222932"/>
                  </a:lnTo>
                  <a:lnTo>
                    <a:pt x="154559" y="8225180"/>
                  </a:lnTo>
                  <a:lnTo>
                    <a:pt x="154559" y="8231911"/>
                  </a:lnTo>
                  <a:lnTo>
                    <a:pt x="156845" y="8236394"/>
                  </a:lnTo>
                  <a:lnTo>
                    <a:pt x="154559" y="8238630"/>
                  </a:lnTo>
                  <a:lnTo>
                    <a:pt x="154559" y="8249844"/>
                  </a:lnTo>
                  <a:lnTo>
                    <a:pt x="156845" y="8254327"/>
                  </a:lnTo>
                  <a:lnTo>
                    <a:pt x="159131" y="8261058"/>
                  </a:lnTo>
                  <a:lnTo>
                    <a:pt x="161163" y="8274507"/>
                  </a:lnTo>
                  <a:lnTo>
                    <a:pt x="163576" y="8281238"/>
                  </a:lnTo>
                  <a:lnTo>
                    <a:pt x="165735" y="8285721"/>
                  </a:lnTo>
                  <a:lnTo>
                    <a:pt x="165735" y="8290204"/>
                  </a:lnTo>
                  <a:lnTo>
                    <a:pt x="161290" y="8292452"/>
                  </a:lnTo>
                  <a:lnTo>
                    <a:pt x="156845" y="8294700"/>
                  </a:lnTo>
                  <a:lnTo>
                    <a:pt x="156845" y="8296935"/>
                  </a:lnTo>
                  <a:lnTo>
                    <a:pt x="159004" y="8301418"/>
                  </a:lnTo>
                  <a:lnTo>
                    <a:pt x="161290" y="8303666"/>
                  </a:lnTo>
                  <a:lnTo>
                    <a:pt x="161290" y="8308149"/>
                  </a:lnTo>
                  <a:lnTo>
                    <a:pt x="159004" y="8312632"/>
                  </a:lnTo>
                  <a:lnTo>
                    <a:pt x="159004" y="8323847"/>
                  </a:lnTo>
                  <a:lnTo>
                    <a:pt x="161290" y="8326082"/>
                  </a:lnTo>
                  <a:lnTo>
                    <a:pt x="163576" y="8330578"/>
                  </a:lnTo>
                  <a:lnTo>
                    <a:pt x="168021" y="8335061"/>
                  </a:lnTo>
                  <a:lnTo>
                    <a:pt x="168021" y="8337296"/>
                  </a:lnTo>
                  <a:lnTo>
                    <a:pt x="173609" y="8337296"/>
                  </a:lnTo>
                  <a:lnTo>
                    <a:pt x="172466" y="8339544"/>
                  </a:lnTo>
                  <a:lnTo>
                    <a:pt x="168021" y="8337296"/>
                  </a:lnTo>
                  <a:lnTo>
                    <a:pt x="168021" y="8341779"/>
                  </a:lnTo>
                  <a:lnTo>
                    <a:pt x="165735" y="8346275"/>
                  </a:lnTo>
                  <a:lnTo>
                    <a:pt x="170307" y="8348510"/>
                  </a:lnTo>
                  <a:lnTo>
                    <a:pt x="170307" y="8355241"/>
                  </a:lnTo>
                  <a:lnTo>
                    <a:pt x="172466" y="8357476"/>
                  </a:lnTo>
                  <a:lnTo>
                    <a:pt x="172466" y="8359724"/>
                  </a:lnTo>
                  <a:lnTo>
                    <a:pt x="174752" y="8359724"/>
                  </a:lnTo>
                  <a:lnTo>
                    <a:pt x="179197" y="8364207"/>
                  </a:lnTo>
                  <a:lnTo>
                    <a:pt x="179197" y="8370938"/>
                  </a:lnTo>
                  <a:lnTo>
                    <a:pt x="177038" y="8372030"/>
                  </a:lnTo>
                  <a:lnTo>
                    <a:pt x="174752" y="8373173"/>
                  </a:lnTo>
                  <a:lnTo>
                    <a:pt x="172466" y="8373173"/>
                  </a:lnTo>
                  <a:lnTo>
                    <a:pt x="172466" y="8375421"/>
                  </a:lnTo>
                  <a:lnTo>
                    <a:pt x="170307" y="8375421"/>
                  </a:lnTo>
                  <a:lnTo>
                    <a:pt x="168021" y="8382152"/>
                  </a:lnTo>
                  <a:lnTo>
                    <a:pt x="168021" y="8391118"/>
                  </a:lnTo>
                  <a:lnTo>
                    <a:pt x="170307" y="8397849"/>
                  </a:lnTo>
                  <a:lnTo>
                    <a:pt x="170307" y="8402333"/>
                  </a:lnTo>
                  <a:lnTo>
                    <a:pt x="165735" y="8406816"/>
                  </a:lnTo>
                  <a:lnTo>
                    <a:pt x="170268" y="8411261"/>
                  </a:lnTo>
                  <a:lnTo>
                    <a:pt x="172466" y="8411299"/>
                  </a:lnTo>
                  <a:lnTo>
                    <a:pt x="172466" y="8413547"/>
                  </a:lnTo>
                  <a:lnTo>
                    <a:pt x="174752" y="8413547"/>
                  </a:lnTo>
                  <a:lnTo>
                    <a:pt x="177038" y="8415782"/>
                  </a:lnTo>
                  <a:lnTo>
                    <a:pt x="177038" y="8418030"/>
                  </a:lnTo>
                  <a:lnTo>
                    <a:pt x="168021" y="8426996"/>
                  </a:lnTo>
                  <a:lnTo>
                    <a:pt x="170307" y="8431479"/>
                  </a:lnTo>
                  <a:lnTo>
                    <a:pt x="170307" y="8435962"/>
                  </a:lnTo>
                  <a:lnTo>
                    <a:pt x="172466" y="8438210"/>
                  </a:lnTo>
                  <a:lnTo>
                    <a:pt x="177038" y="8435962"/>
                  </a:lnTo>
                  <a:lnTo>
                    <a:pt x="181483" y="8435962"/>
                  </a:lnTo>
                  <a:lnTo>
                    <a:pt x="192659" y="8424748"/>
                  </a:lnTo>
                  <a:lnTo>
                    <a:pt x="190373" y="8420265"/>
                  </a:lnTo>
                  <a:lnTo>
                    <a:pt x="179197" y="8420265"/>
                  </a:lnTo>
                  <a:lnTo>
                    <a:pt x="179197" y="8418030"/>
                  </a:lnTo>
                  <a:lnTo>
                    <a:pt x="181483" y="8413547"/>
                  </a:lnTo>
                  <a:lnTo>
                    <a:pt x="188214" y="8406816"/>
                  </a:lnTo>
                  <a:lnTo>
                    <a:pt x="188214" y="8400085"/>
                  </a:lnTo>
                  <a:lnTo>
                    <a:pt x="190373" y="8397849"/>
                  </a:lnTo>
                  <a:lnTo>
                    <a:pt x="192659" y="8393366"/>
                  </a:lnTo>
                  <a:lnTo>
                    <a:pt x="194945" y="8391118"/>
                  </a:lnTo>
                  <a:lnTo>
                    <a:pt x="194945" y="8388871"/>
                  </a:lnTo>
                  <a:lnTo>
                    <a:pt x="192659" y="8386635"/>
                  </a:lnTo>
                  <a:lnTo>
                    <a:pt x="188214" y="8379904"/>
                  </a:lnTo>
                  <a:lnTo>
                    <a:pt x="188214" y="8375421"/>
                  </a:lnTo>
                  <a:lnTo>
                    <a:pt x="192659" y="8368690"/>
                  </a:lnTo>
                  <a:lnTo>
                    <a:pt x="197104" y="8366455"/>
                  </a:lnTo>
                  <a:lnTo>
                    <a:pt x="197104" y="8364207"/>
                  </a:lnTo>
                  <a:lnTo>
                    <a:pt x="194945" y="8359724"/>
                  </a:lnTo>
                  <a:lnTo>
                    <a:pt x="192659" y="8352993"/>
                  </a:lnTo>
                  <a:lnTo>
                    <a:pt x="190373" y="8348510"/>
                  </a:lnTo>
                  <a:lnTo>
                    <a:pt x="188214" y="8341779"/>
                  </a:lnTo>
                  <a:lnTo>
                    <a:pt x="188214" y="8337296"/>
                  </a:lnTo>
                  <a:lnTo>
                    <a:pt x="190373" y="8335061"/>
                  </a:lnTo>
                  <a:lnTo>
                    <a:pt x="194945" y="8332813"/>
                  </a:lnTo>
                  <a:lnTo>
                    <a:pt x="197104" y="8328330"/>
                  </a:lnTo>
                  <a:lnTo>
                    <a:pt x="194945" y="8323847"/>
                  </a:lnTo>
                  <a:lnTo>
                    <a:pt x="192659" y="8321599"/>
                  </a:lnTo>
                  <a:lnTo>
                    <a:pt x="192659" y="8317116"/>
                  </a:lnTo>
                  <a:lnTo>
                    <a:pt x="190373" y="8314880"/>
                  </a:lnTo>
                  <a:lnTo>
                    <a:pt x="185928" y="8314880"/>
                  </a:lnTo>
                  <a:lnTo>
                    <a:pt x="185928" y="8310385"/>
                  </a:lnTo>
                  <a:lnTo>
                    <a:pt x="189230" y="8303628"/>
                  </a:lnTo>
                  <a:lnTo>
                    <a:pt x="191770" y="8296656"/>
                  </a:lnTo>
                  <a:lnTo>
                    <a:pt x="193167" y="8289264"/>
                  </a:lnTo>
                  <a:lnTo>
                    <a:pt x="192659" y="8281238"/>
                  </a:lnTo>
                  <a:lnTo>
                    <a:pt x="192659" y="8279003"/>
                  </a:lnTo>
                  <a:lnTo>
                    <a:pt x="194945" y="8279003"/>
                  </a:lnTo>
                  <a:lnTo>
                    <a:pt x="194945" y="8276755"/>
                  </a:lnTo>
                  <a:lnTo>
                    <a:pt x="197104" y="8270024"/>
                  </a:lnTo>
                  <a:lnTo>
                    <a:pt x="197104" y="8267789"/>
                  </a:lnTo>
                  <a:lnTo>
                    <a:pt x="192659" y="8263344"/>
                  </a:lnTo>
                  <a:lnTo>
                    <a:pt x="190373" y="8261058"/>
                  </a:lnTo>
                  <a:lnTo>
                    <a:pt x="190373" y="8252092"/>
                  </a:lnTo>
                  <a:lnTo>
                    <a:pt x="192659" y="8247608"/>
                  </a:lnTo>
                  <a:lnTo>
                    <a:pt x="192659" y="8245361"/>
                  </a:lnTo>
                  <a:lnTo>
                    <a:pt x="194945" y="8240877"/>
                  </a:lnTo>
                  <a:lnTo>
                    <a:pt x="194945" y="8236394"/>
                  </a:lnTo>
                  <a:lnTo>
                    <a:pt x="192659" y="8231911"/>
                  </a:lnTo>
                  <a:lnTo>
                    <a:pt x="190373" y="8229663"/>
                  </a:lnTo>
                  <a:lnTo>
                    <a:pt x="190373" y="8216214"/>
                  </a:lnTo>
                  <a:lnTo>
                    <a:pt x="188214" y="8211718"/>
                  </a:lnTo>
                  <a:lnTo>
                    <a:pt x="185928" y="8210601"/>
                  </a:lnTo>
                  <a:lnTo>
                    <a:pt x="183642" y="8209483"/>
                  </a:lnTo>
                  <a:lnTo>
                    <a:pt x="181483" y="8207235"/>
                  </a:lnTo>
                  <a:lnTo>
                    <a:pt x="181483" y="8205000"/>
                  </a:lnTo>
                  <a:lnTo>
                    <a:pt x="185928" y="8200517"/>
                  </a:lnTo>
                  <a:lnTo>
                    <a:pt x="185928" y="8184820"/>
                  </a:lnTo>
                  <a:lnTo>
                    <a:pt x="194945" y="8180337"/>
                  </a:lnTo>
                  <a:lnTo>
                    <a:pt x="194945" y="8169122"/>
                  </a:lnTo>
                  <a:lnTo>
                    <a:pt x="192659" y="8164639"/>
                  </a:lnTo>
                  <a:lnTo>
                    <a:pt x="192659" y="8157908"/>
                  </a:lnTo>
                  <a:lnTo>
                    <a:pt x="185928" y="8151177"/>
                  </a:lnTo>
                  <a:lnTo>
                    <a:pt x="185928" y="8148942"/>
                  </a:lnTo>
                  <a:lnTo>
                    <a:pt x="188214" y="8146694"/>
                  </a:lnTo>
                  <a:lnTo>
                    <a:pt x="188214" y="8139963"/>
                  </a:lnTo>
                  <a:lnTo>
                    <a:pt x="183642" y="8139963"/>
                  </a:lnTo>
                  <a:lnTo>
                    <a:pt x="183642" y="8137728"/>
                  </a:lnTo>
                  <a:lnTo>
                    <a:pt x="181483" y="8137728"/>
                  </a:lnTo>
                  <a:lnTo>
                    <a:pt x="181483" y="8119783"/>
                  </a:lnTo>
                  <a:lnTo>
                    <a:pt x="183642" y="8119783"/>
                  </a:lnTo>
                  <a:lnTo>
                    <a:pt x="185928" y="8117548"/>
                  </a:lnTo>
                  <a:lnTo>
                    <a:pt x="188214" y="8117548"/>
                  </a:lnTo>
                  <a:lnTo>
                    <a:pt x="190373" y="8115300"/>
                  </a:lnTo>
                  <a:lnTo>
                    <a:pt x="190373" y="8104086"/>
                  </a:lnTo>
                  <a:lnTo>
                    <a:pt x="185928" y="8099603"/>
                  </a:lnTo>
                  <a:lnTo>
                    <a:pt x="190373" y="8090636"/>
                  </a:lnTo>
                  <a:lnTo>
                    <a:pt x="192659" y="8090636"/>
                  </a:lnTo>
                  <a:lnTo>
                    <a:pt x="190373" y="8088389"/>
                  </a:lnTo>
                  <a:lnTo>
                    <a:pt x="190373" y="8086153"/>
                  </a:lnTo>
                  <a:lnTo>
                    <a:pt x="188214" y="8083905"/>
                  </a:lnTo>
                  <a:lnTo>
                    <a:pt x="188214" y="8079422"/>
                  </a:lnTo>
                  <a:lnTo>
                    <a:pt x="185928" y="8078305"/>
                  </a:lnTo>
                  <a:lnTo>
                    <a:pt x="183642" y="8077174"/>
                  </a:lnTo>
                  <a:lnTo>
                    <a:pt x="181483" y="8077174"/>
                  </a:lnTo>
                  <a:lnTo>
                    <a:pt x="179197" y="8072691"/>
                  </a:lnTo>
                  <a:lnTo>
                    <a:pt x="179197" y="8068208"/>
                  </a:lnTo>
                  <a:lnTo>
                    <a:pt x="177038" y="8065973"/>
                  </a:lnTo>
                  <a:lnTo>
                    <a:pt x="179197" y="8061477"/>
                  </a:lnTo>
                  <a:lnTo>
                    <a:pt x="185928" y="8054759"/>
                  </a:lnTo>
                  <a:lnTo>
                    <a:pt x="183642" y="8050276"/>
                  </a:lnTo>
                  <a:lnTo>
                    <a:pt x="181483" y="8050276"/>
                  </a:lnTo>
                  <a:lnTo>
                    <a:pt x="181483" y="8039062"/>
                  </a:lnTo>
                  <a:lnTo>
                    <a:pt x="185928" y="8036814"/>
                  </a:lnTo>
                  <a:lnTo>
                    <a:pt x="190373" y="8036814"/>
                  </a:lnTo>
                  <a:lnTo>
                    <a:pt x="190373" y="8034579"/>
                  </a:lnTo>
                  <a:lnTo>
                    <a:pt x="192659" y="8032331"/>
                  </a:lnTo>
                  <a:lnTo>
                    <a:pt x="192659" y="8021117"/>
                  </a:lnTo>
                  <a:lnTo>
                    <a:pt x="188214" y="8016634"/>
                  </a:lnTo>
                  <a:lnTo>
                    <a:pt x="185928" y="8016634"/>
                  </a:lnTo>
                  <a:lnTo>
                    <a:pt x="185928" y="8012150"/>
                  </a:lnTo>
                  <a:lnTo>
                    <a:pt x="192659" y="8009903"/>
                  </a:lnTo>
                  <a:lnTo>
                    <a:pt x="192659" y="8005419"/>
                  </a:lnTo>
                  <a:lnTo>
                    <a:pt x="190373" y="7998688"/>
                  </a:lnTo>
                  <a:lnTo>
                    <a:pt x="190373" y="7967307"/>
                  </a:lnTo>
                  <a:lnTo>
                    <a:pt x="185928" y="7965821"/>
                  </a:lnTo>
                  <a:lnTo>
                    <a:pt x="183642" y="7965059"/>
                  </a:lnTo>
                  <a:lnTo>
                    <a:pt x="181483" y="7967256"/>
                  </a:lnTo>
                  <a:lnTo>
                    <a:pt x="177038" y="7971790"/>
                  </a:lnTo>
                  <a:lnTo>
                    <a:pt x="174752" y="7971790"/>
                  </a:lnTo>
                  <a:lnTo>
                    <a:pt x="174752" y="8312632"/>
                  </a:lnTo>
                  <a:lnTo>
                    <a:pt x="174752" y="8314880"/>
                  </a:lnTo>
                  <a:lnTo>
                    <a:pt x="170307" y="8314880"/>
                  </a:lnTo>
                  <a:lnTo>
                    <a:pt x="170307" y="8312632"/>
                  </a:lnTo>
                  <a:lnTo>
                    <a:pt x="174752" y="8312632"/>
                  </a:lnTo>
                  <a:lnTo>
                    <a:pt x="174752" y="7971790"/>
                  </a:lnTo>
                  <a:lnTo>
                    <a:pt x="174752" y="7969542"/>
                  </a:lnTo>
                  <a:lnTo>
                    <a:pt x="172466" y="7967307"/>
                  </a:lnTo>
                  <a:lnTo>
                    <a:pt x="172466" y="8153425"/>
                  </a:lnTo>
                  <a:lnTo>
                    <a:pt x="172466" y="8155660"/>
                  </a:lnTo>
                  <a:lnTo>
                    <a:pt x="172466" y="8169122"/>
                  </a:lnTo>
                  <a:lnTo>
                    <a:pt x="172466" y="8171358"/>
                  </a:lnTo>
                  <a:lnTo>
                    <a:pt x="172466" y="8301418"/>
                  </a:lnTo>
                  <a:lnTo>
                    <a:pt x="170307" y="8301418"/>
                  </a:lnTo>
                  <a:lnTo>
                    <a:pt x="170307" y="8296935"/>
                  </a:lnTo>
                  <a:lnTo>
                    <a:pt x="172466" y="8301418"/>
                  </a:lnTo>
                  <a:lnTo>
                    <a:pt x="172466" y="8171358"/>
                  </a:lnTo>
                  <a:lnTo>
                    <a:pt x="170307" y="8171358"/>
                  </a:lnTo>
                  <a:lnTo>
                    <a:pt x="170307" y="8243113"/>
                  </a:lnTo>
                  <a:lnTo>
                    <a:pt x="168021" y="8245361"/>
                  </a:lnTo>
                  <a:lnTo>
                    <a:pt x="168021" y="8243113"/>
                  </a:lnTo>
                  <a:lnTo>
                    <a:pt x="170307" y="8243113"/>
                  </a:lnTo>
                  <a:lnTo>
                    <a:pt x="170307" y="8171358"/>
                  </a:lnTo>
                  <a:lnTo>
                    <a:pt x="170307" y="8169122"/>
                  </a:lnTo>
                  <a:lnTo>
                    <a:pt x="172466" y="8169122"/>
                  </a:lnTo>
                  <a:lnTo>
                    <a:pt x="172466" y="8155660"/>
                  </a:lnTo>
                  <a:lnTo>
                    <a:pt x="170307" y="8157908"/>
                  </a:lnTo>
                  <a:lnTo>
                    <a:pt x="170307" y="8153425"/>
                  </a:lnTo>
                  <a:lnTo>
                    <a:pt x="172466" y="8153425"/>
                  </a:lnTo>
                  <a:lnTo>
                    <a:pt x="172466" y="7967307"/>
                  </a:lnTo>
                  <a:lnTo>
                    <a:pt x="172466" y="7965059"/>
                  </a:lnTo>
                  <a:lnTo>
                    <a:pt x="174752" y="7962824"/>
                  </a:lnTo>
                  <a:lnTo>
                    <a:pt x="174752" y="7960576"/>
                  </a:lnTo>
                  <a:lnTo>
                    <a:pt x="177038" y="7960576"/>
                  </a:lnTo>
                  <a:lnTo>
                    <a:pt x="177038" y="7958315"/>
                  </a:lnTo>
                  <a:lnTo>
                    <a:pt x="183705" y="7956093"/>
                  </a:lnTo>
                  <a:lnTo>
                    <a:pt x="194881" y="7944879"/>
                  </a:lnTo>
                  <a:lnTo>
                    <a:pt x="194881" y="7940395"/>
                  </a:lnTo>
                  <a:lnTo>
                    <a:pt x="192722" y="7935912"/>
                  </a:lnTo>
                  <a:lnTo>
                    <a:pt x="192722" y="7924698"/>
                  </a:lnTo>
                  <a:lnTo>
                    <a:pt x="190436" y="7924698"/>
                  </a:lnTo>
                  <a:lnTo>
                    <a:pt x="192722" y="7922450"/>
                  </a:lnTo>
                  <a:lnTo>
                    <a:pt x="190436" y="7917967"/>
                  </a:lnTo>
                  <a:lnTo>
                    <a:pt x="188150" y="7913484"/>
                  </a:lnTo>
                  <a:lnTo>
                    <a:pt x="190436" y="7909001"/>
                  </a:lnTo>
                  <a:lnTo>
                    <a:pt x="192722" y="7906753"/>
                  </a:lnTo>
                  <a:lnTo>
                    <a:pt x="197167" y="7906753"/>
                  </a:lnTo>
                  <a:lnTo>
                    <a:pt x="199453" y="7904518"/>
                  </a:lnTo>
                  <a:lnTo>
                    <a:pt x="201612" y="7904518"/>
                  </a:lnTo>
                  <a:lnTo>
                    <a:pt x="190436" y="7893304"/>
                  </a:lnTo>
                  <a:lnTo>
                    <a:pt x="190436" y="7888821"/>
                  </a:lnTo>
                  <a:lnTo>
                    <a:pt x="192722" y="7886573"/>
                  </a:lnTo>
                  <a:lnTo>
                    <a:pt x="194881" y="7882090"/>
                  </a:lnTo>
                  <a:lnTo>
                    <a:pt x="194881" y="7868640"/>
                  </a:lnTo>
                  <a:lnTo>
                    <a:pt x="197167" y="7859662"/>
                  </a:lnTo>
                  <a:lnTo>
                    <a:pt x="199453" y="7852943"/>
                  </a:lnTo>
                  <a:lnTo>
                    <a:pt x="194881" y="7843964"/>
                  </a:lnTo>
                  <a:lnTo>
                    <a:pt x="194881" y="7841729"/>
                  </a:lnTo>
                  <a:lnTo>
                    <a:pt x="190436" y="7832750"/>
                  </a:lnTo>
                  <a:lnTo>
                    <a:pt x="188150" y="7831988"/>
                  </a:lnTo>
                  <a:lnTo>
                    <a:pt x="183705" y="7830515"/>
                  </a:lnTo>
                  <a:lnTo>
                    <a:pt x="181419" y="7830515"/>
                  </a:lnTo>
                  <a:lnTo>
                    <a:pt x="181419" y="7828267"/>
                  </a:lnTo>
                  <a:lnTo>
                    <a:pt x="179260" y="7828267"/>
                  </a:lnTo>
                  <a:lnTo>
                    <a:pt x="179260" y="7823784"/>
                  </a:lnTo>
                  <a:lnTo>
                    <a:pt x="181419" y="7823784"/>
                  </a:lnTo>
                  <a:lnTo>
                    <a:pt x="183705" y="7821549"/>
                  </a:lnTo>
                  <a:lnTo>
                    <a:pt x="188150" y="7821549"/>
                  </a:lnTo>
                  <a:lnTo>
                    <a:pt x="190436" y="7819301"/>
                  </a:lnTo>
                  <a:lnTo>
                    <a:pt x="190436" y="7808087"/>
                  </a:lnTo>
                  <a:lnTo>
                    <a:pt x="192722" y="7805852"/>
                  </a:lnTo>
                  <a:lnTo>
                    <a:pt x="194881" y="7801356"/>
                  </a:lnTo>
                  <a:lnTo>
                    <a:pt x="199453" y="7799121"/>
                  </a:lnTo>
                  <a:lnTo>
                    <a:pt x="199453" y="7778940"/>
                  </a:lnTo>
                  <a:lnTo>
                    <a:pt x="201612" y="7765478"/>
                  </a:lnTo>
                  <a:close/>
                </a:path>
              </a:pathLst>
            </a:custGeom>
            <a:solidFill>
              <a:srgbClr val="6A8B4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 name="Google Shape;287;p18">
              <a:extLst>
                <a:ext uri="{FF2B5EF4-FFF2-40B4-BE49-F238E27FC236}">
                  <a16:creationId xmlns:a16="http://schemas.microsoft.com/office/drawing/2014/main" id="{02C3E084-92D5-4889-A8AB-D7326BAA336F}"/>
                </a:ext>
              </a:extLst>
            </p:cNvPr>
            <p:cNvSpPr/>
            <p:nvPr/>
          </p:nvSpPr>
          <p:spPr>
            <a:xfrm>
              <a:off x="8999703" y="3589387"/>
              <a:ext cx="347345" cy="3112770"/>
            </a:xfrm>
            <a:custGeom>
              <a:avLst/>
              <a:gdLst/>
              <a:ahLst/>
              <a:cxnLst/>
              <a:rect l="l" t="t" r="r" b="b"/>
              <a:pathLst>
                <a:path w="347345" h="3112770" extrusionOk="0">
                  <a:moveTo>
                    <a:pt x="2159" y="148996"/>
                  </a:moveTo>
                  <a:lnTo>
                    <a:pt x="2082" y="148755"/>
                  </a:lnTo>
                  <a:lnTo>
                    <a:pt x="2006" y="148513"/>
                  </a:lnTo>
                  <a:lnTo>
                    <a:pt x="1968" y="148170"/>
                  </a:lnTo>
                  <a:lnTo>
                    <a:pt x="1955" y="148590"/>
                  </a:lnTo>
                  <a:lnTo>
                    <a:pt x="2032" y="148831"/>
                  </a:lnTo>
                  <a:lnTo>
                    <a:pt x="2159" y="148996"/>
                  </a:lnTo>
                  <a:close/>
                </a:path>
                <a:path w="347345" h="3112770" extrusionOk="0">
                  <a:moveTo>
                    <a:pt x="38950" y="43040"/>
                  </a:moveTo>
                  <a:lnTo>
                    <a:pt x="38823" y="42608"/>
                  </a:lnTo>
                  <a:lnTo>
                    <a:pt x="38735" y="42227"/>
                  </a:lnTo>
                  <a:lnTo>
                    <a:pt x="38684" y="41897"/>
                  </a:lnTo>
                  <a:lnTo>
                    <a:pt x="38760" y="43268"/>
                  </a:lnTo>
                  <a:lnTo>
                    <a:pt x="38874" y="43129"/>
                  </a:lnTo>
                  <a:close/>
                </a:path>
                <a:path w="347345" h="3112770" extrusionOk="0">
                  <a:moveTo>
                    <a:pt x="46647" y="34594"/>
                  </a:moveTo>
                  <a:lnTo>
                    <a:pt x="46304" y="35191"/>
                  </a:lnTo>
                  <a:lnTo>
                    <a:pt x="46164" y="35826"/>
                  </a:lnTo>
                  <a:lnTo>
                    <a:pt x="46647" y="34594"/>
                  </a:lnTo>
                  <a:close/>
                </a:path>
                <a:path w="347345" h="3112770" extrusionOk="0">
                  <a:moveTo>
                    <a:pt x="63398" y="2966504"/>
                  </a:moveTo>
                  <a:lnTo>
                    <a:pt x="63309" y="2966275"/>
                  </a:lnTo>
                  <a:lnTo>
                    <a:pt x="63233" y="2966021"/>
                  </a:lnTo>
                  <a:lnTo>
                    <a:pt x="63207" y="2965678"/>
                  </a:lnTo>
                  <a:lnTo>
                    <a:pt x="63182" y="2966110"/>
                  </a:lnTo>
                  <a:lnTo>
                    <a:pt x="63271" y="2966339"/>
                  </a:lnTo>
                  <a:lnTo>
                    <a:pt x="63398" y="2966504"/>
                  </a:lnTo>
                  <a:close/>
                </a:path>
                <a:path w="347345" h="3112770" extrusionOk="0">
                  <a:moveTo>
                    <a:pt x="100190" y="2860548"/>
                  </a:moveTo>
                  <a:lnTo>
                    <a:pt x="100063" y="2860116"/>
                  </a:lnTo>
                  <a:lnTo>
                    <a:pt x="99961" y="2859735"/>
                  </a:lnTo>
                  <a:lnTo>
                    <a:pt x="99910" y="2859417"/>
                  </a:lnTo>
                  <a:lnTo>
                    <a:pt x="99987" y="2860776"/>
                  </a:lnTo>
                  <a:lnTo>
                    <a:pt x="100114" y="2860637"/>
                  </a:lnTo>
                  <a:close/>
                </a:path>
                <a:path w="347345" h="3112770" extrusionOk="0">
                  <a:moveTo>
                    <a:pt x="107886" y="2852115"/>
                  </a:moveTo>
                  <a:lnTo>
                    <a:pt x="107543" y="2852699"/>
                  </a:lnTo>
                  <a:lnTo>
                    <a:pt x="107403" y="2853334"/>
                  </a:lnTo>
                  <a:lnTo>
                    <a:pt x="107886" y="2852115"/>
                  </a:lnTo>
                  <a:close/>
                </a:path>
                <a:path w="347345" h="3112770" extrusionOk="0">
                  <a:moveTo>
                    <a:pt x="108165" y="290576"/>
                  </a:moveTo>
                  <a:lnTo>
                    <a:pt x="107594" y="290474"/>
                  </a:lnTo>
                  <a:lnTo>
                    <a:pt x="107950" y="290652"/>
                  </a:lnTo>
                  <a:lnTo>
                    <a:pt x="108165" y="290576"/>
                  </a:lnTo>
                  <a:close/>
                </a:path>
                <a:path w="347345" h="3112770" extrusionOk="0">
                  <a:moveTo>
                    <a:pt x="126250" y="293674"/>
                  </a:moveTo>
                  <a:lnTo>
                    <a:pt x="125958" y="293560"/>
                  </a:lnTo>
                  <a:lnTo>
                    <a:pt x="124942" y="293674"/>
                  </a:lnTo>
                  <a:lnTo>
                    <a:pt x="126250" y="293674"/>
                  </a:lnTo>
                  <a:close/>
                </a:path>
                <a:path w="347345" h="3112770" extrusionOk="0">
                  <a:moveTo>
                    <a:pt x="159410" y="0"/>
                  </a:moveTo>
                  <a:lnTo>
                    <a:pt x="159118" y="88"/>
                  </a:lnTo>
                  <a:lnTo>
                    <a:pt x="158902" y="190"/>
                  </a:lnTo>
                  <a:lnTo>
                    <a:pt x="158750" y="304"/>
                  </a:lnTo>
                  <a:lnTo>
                    <a:pt x="159410" y="0"/>
                  </a:lnTo>
                  <a:close/>
                </a:path>
                <a:path w="347345" h="3112770" extrusionOk="0">
                  <a:moveTo>
                    <a:pt x="169405" y="3108083"/>
                  </a:moveTo>
                  <a:lnTo>
                    <a:pt x="168833" y="3107982"/>
                  </a:lnTo>
                  <a:lnTo>
                    <a:pt x="169176" y="3108160"/>
                  </a:lnTo>
                  <a:lnTo>
                    <a:pt x="169405" y="3108083"/>
                  </a:lnTo>
                  <a:close/>
                </a:path>
                <a:path w="347345" h="3112770" extrusionOk="0">
                  <a:moveTo>
                    <a:pt x="173583" y="4114"/>
                  </a:moveTo>
                  <a:lnTo>
                    <a:pt x="169303" y="2844"/>
                  </a:lnTo>
                  <a:lnTo>
                    <a:pt x="165265" y="2844"/>
                  </a:lnTo>
                  <a:lnTo>
                    <a:pt x="169735" y="4114"/>
                  </a:lnTo>
                  <a:lnTo>
                    <a:pt x="173583" y="4114"/>
                  </a:lnTo>
                  <a:close/>
                </a:path>
                <a:path w="347345" h="3112770" extrusionOk="0">
                  <a:moveTo>
                    <a:pt x="187490" y="3111195"/>
                  </a:moveTo>
                  <a:lnTo>
                    <a:pt x="187185" y="3111068"/>
                  </a:lnTo>
                  <a:lnTo>
                    <a:pt x="186182" y="3111195"/>
                  </a:lnTo>
                  <a:lnTo>
                    <a:pt x="187490" y="3111195"/>
                  </a:lnTo>
                  <a:close/>
                </a:path>
                <a:path w="347345" h="3112770" extrusionOk="0">
                  <a:moveTo>
                    <a:pt x="192697" y="286219"/>
                  </a:moveTo>
                  <a:lnTo>
                    <a:pt x="192468" y="286181"/>
                  </a:lnTo>
                  <a:lnTo>
                    <a:pt x="192316" y="286181"/>
                  </a:lnTo>
                  <a:lnTo>
                    <a:pt x="192481" y="286232"/>
                  </a:lnTo>
                  <a:lnTo>
                    <a:pt x="192697" y="286219"/>
                  </a:lnTo>
                  <a:close/>
                </a:path>
                <a:path w="347345" h="3112770" extrusionOk="0">
                  <a:moveTo>
                    <a:pt x="193205" y="285369"/>
                  </a:moveTo>
                  <a:lnTo>
                    <a:pt x="191947" y="285254"/>
                  </a:lnTo>
                  <a:lnTo>
                    <a:pt x="190855" y="285597"/>
                  </a:lnTo>
                  <a:lnTo>
                    <a:pt x="189814" y="286194"/>
                  </a:lnTo>
                  <a:lnTo>
                    <a:pt x="189979" y="286689"/>
                  </a:lnTo>
                  <a:lnTo>
                    <a:pt x="191477" y="286194"/>
                  </a:lnTo>
                  <a:lnTo>
                    <a:pt x="192316" y="286181"/>
                  </a:lnTo>
                  <a:lnTo>
                    <a:pt x="192074" y="286029"/>
                  </a:lnTo>
                  <a:lnTo>
                    <a:pt x="193205" y="285369"/>
                  </a:lnTo>
                  <a:close/>
                </a:path>
                <a:path w="347345" h="3112770" extrusionOk="0">
                  <a:moveTo>
                    <a:pt x="193763" y="285419"/>
                  </a:moveTo>
                  <a:lnTo>
                    <a:pt x="193382" y="285267"/>
                  </a:lnTo>
                  <a:lnTo>
                    <a:pt x="193205" y="285369"/>
                  </a:lnTo>
                  <a:lnTo>
                    <a:pt x="193382" y="285381"/>
                  </a:lnTo>
                  <a:lnTo>
                    <a:pt x="193573" y="285381"/>
                  </a:lnTo>
                  <a:lnTo>
                    <a:pt x="193763" y="285419"/>
                  </a:lnTo>
                  <a:close/>
                </a:path>
                <a:path w="347345" h="3112770" extrusionOk="0">
                  <a:moveTo>
                    <a:pt x="209308" y="21501"/>
                  </a:moveTo>
                  <a:lnTo>
                    <a:pt x="208661" y="19850"/>
                  </a:lnTo>
                  <a:lnTo>
                    <a:pt x="209003" y="21323"/>
                  </a:lnTo>
                  <a:lnTo>
                    <a:pt x="209308" y="21501"/>
                  </a:lnTo>
                  <a:close/>
                </a:path>
                <a:path w="347345" h="3112770" extrusionOk="0">
                  <a:moveTo>
                    <a:pt x="220649" y="2817507"/>
                  </a:moveTo>
                  <a:lnTo>
                    <a:pt x="220357" y="2817609"/>
                  </a:lnTo>
                  <a:lnTo>
                    <a:pt x="220141" y="2817711"/>
                  </a:lnTo>
                  <a:lnTo>
                    <a:pt x="219989" y="2817825"/>
                  </a:lnTo>
                  <a:lnTo>
                    <a:pt x="220649" y="2817507"/>
                  </a:lnTo>
                  <a:close/>
                </a:path>
                <a:path w="347345" h="3112770" extrusionOk="0">
                  <a:moveTo>
                    <a:pt x="234810" y="2821635"/>
                  </a:moveTo>
                  <a:lnTo>
                    <a:pt x="230543" y="2820365"/>
                  </a:lnTo>
                  <a:lnTo>
                    <a:pt x="226491" y="2820365"/>
                  </a:lnTo>
                  <a:lnTo>
                    <a:pt x="230962" y="2821635"/>
                  </a:lnTo>
                  <a:lnTo>
                    <a:pt x="234810" y="2821635"/>
                  </a:lnTo>
                  <a:close/>
                </a:path>
                <a:path w="347345" h="3112770" extrusionOk="0">
                  <a:moveTo>
                    <a:pt x="246672" y="46380"/>
                  </a:moveTo>
                  <a:lnTo>
                    <a:pt x="246519" y="46024"/>
                  </a:lnTo>
                  <a:lnTo>
                    <a:pt x="246138" y="46024"/>
                  </a:lnTo>
                  <a:lnTo>
                    <a:pt x="246672" y="46380"/>
                  </a:lnTo>
                  <a:close/>
                </a:path>
                <a:path w="347345" h="3112770" extrusionOk="0">
                  <a:moveTo>
                    <a:pt x="247561" y="48564"/>
                  </a:moveTo>
                  <a:close/>
                </a:path>
                <a:path w="347345" h="3112770" extrusionOk="0">
                  <a:moveTo>
                    <a:pt x="248043" y="47294"/>
                  </a:moveTo>
                  <a:lnTo>
                    <a:pt x="246672" y="46380"/>
                  </a:lnTo>
                  <a:lnTo>
                    <a:pt x="247535" y="48488"/>
                  </a:lnTo>
                  <a:lnTo>
                    <a:pt x="248043" y="47294"/>
                  </a:lnTo>
                  <a:close/>
                </a:path>
                <a:path w="347345" h="3112770" extrusionOk="0">
                  <a:moveTo>
                    <a:pt x="253936" y="3103727"/>
                  </a:moveTo>
                  <a:lnTo>
                    <a:pt x="253707" y="3103689"/>
                  </a:lnTo>
                  <a:lnTo>
                    <a:pt x="253555" y="3103689"/>
                  </a:lnTo>
                  <a:lnTo>
                    <a:pt x="253720" y="3103740"/>
                  </a:lnTo>
                  <a:lnTo>
                    <a:pt x="253936" y="3103727"/>
                  </a:lnTo>
                  <a:close/>
                </a:path>
                <a:path w="347345" h="3112770" extrusionOk="0">
                  <a:moveTo>
                    <a:pt x="254431" y="3102876"/>
                  </a:moveTo>
                  <a:lnTo>
                    <a:pt x="253174" y="3102762"/>
                  </a:lnTo>
                  <a:lnTo>
                    <a:pt x="252082" y="3103105"/>
                  </a:lnTo>
                  <a:lnTo>
                    <a:pt x="251040" y="3103702"/>
                  </a:lnTo>
                  <a:lnTo>
                    <a:pt x="251206" y="3104197"/>
                  </a:lnTo>
                  <a:lnTo>
                    <a:pt x="252704" y="3103702"/>
                  </a:lnTo>
                  <a:lnTo>
                    <a:pt x="253555" y="3103689"/>
                  </a:lnTo>
                  <a:lnTo>
                    <a:pt x="253314" y="3103537"/>
                  </a:lnTo>
                  <a:lnTo>
                    <a:pt x="254431" y="3102876"/>
                  </a:lnTo>
                  <a:close/>
                </a:path>
                <a:path w="347345" h="3112770" extrusionOk="0">
                  <a:moveTo>
                    <a:pt x="254990" y="3102927"/>
                  </a:moveTo>
                  <a:lnTo>
                    <a:pt x="254622" y="3102775"/>
                  </a:lnTo>
                  <a:lnTo>
                    <a:pt x="254431" y="3102876"/>
                  </a:lnTo>
                  <a:lnTo>
                    <a:pt x="254622" y="3102889"/>
                  </a:lnTo>
                  <a:lnTo>
                    <a:pt x="254800" y="3102889"/>
                  </a:lnTo>
                  <a:lnTo>
                    <a:pt x="254990" y="3102927"/>
                  </a:lnTo>
                  <a:close/>
                </a:path>
                <a:path w="347345" h="3112770" extrusionOk="0">
                  <a:moveTo>
                    <a:pt x="267868" y="221564"/>
                  </a:moveTo>
                  <a:lnTo>
                    <a:pt x="267804" y="221691"/>
                  </a:lnTo>
                  <a:lnTo>
                    <a:pt x="267766" y="221830"/>
                  </a:lnTo>
                  <a:lnTo>
                    <a:pt x="267703" y="221957"/>
                  </a:lnTo>
                  <a:lnTo>
                    <a:pt x="267830" y="221780"/>
                  </a:lnTo>
                  <a:lnTo>
                    <a:pt x="267868" y="221653"/>
                  </a:lnTo>
                  <a:close/>
                </a:path>
                <a:path w="347345" h="3112770" extrusionOk="0">
                  <a:moveTo>
                    <a:pt x="270535" y="2839008"/>
                  </a:moveTo>
                  <a:lnTo>
                    <a:pt x="269887" y="2837357"/>
                  </a:lnTo>
                  <a:lnTo>
                    <a:pt x="270243" y="2838831"/>
                  </a:lnTo>
                  <a:lnTo>
                    <a:pt x="270535" y="2839008"/>
                  </a:lnTo>
                  <a:close/>
                </a:path>
                <a:path w="347345" h="3112770" extrusionOk="0">
                  <a:moveTo>
                    <a:pt x="280631" y="190728"/>
                  </a:moveTo>
                  <a:lnTo>
                    <a:pt x="280327" y="190373"/>
                  </a:lnTo>
                  <a:lnTo>
                    <a:pt x="280060" y="190233"/>
                  </a:lnTo>
                  <a:lnTo>
                    <a:pt x="279806" y="190182"/>
                  </a:lnTo>
                  <a:lnTo>
                    <a:pt x="280631" y="190728"/>
                  </a:lnTo>
                  <a:close/>
                </a:path>
                <a:path w="347345" h="3112770" extrusionOk="0">
                  <a:moveTo>
                    <a:pt x="285153" y="164134"/>
                  </a:moveTo>
                  <a:lnTo>
                    <a:pt x="278409" y="147624"/>
                  </a:lnTo>
                  <a:lnTo>
                    <a:pt x="277812" y="146354"/>
                  </a:lnTo>
                  <a:lnTo>
                    <a:pt x="276352" y="147624"/>
                  </a:lnTo>
                  <a:lnTo>
                    <a:pt x="276313" y="145084"/>
                  </a:lnTo>
                  <a:lnTo>
                    <a:pt x="276034" y="137464"/>
                  </a:lnTo>
                  <a:lnTo>
                    <a:pt x="275983" y="136194"/>
                  </a:lnTo>
                  <a:lnTo>
                    <a:pt x="275704" y="133654"/>
                  </a:lnTo>
                  <a:lnTo>
                    <a:pt x="274866" y="126034"/>
                  </a:lnTo>
                  <a:lnTo>
                    <a:pt x="274396" y="123494"/>
                  </a:lnTo>
                  <a:lnTo>
                    <a:pt x="273710" y="119684"/>
                  </a:lnTo>
                  <a:lnTo>
                    <a:pt x="273024" y="115874"/>
                  </a:lnTo>
                  <a:lnTo>
                    <a:pt x="270497" y="106984"/>
                  </a:lnTo>
                  <a:lnTo>
                    <a:pt x="269760" y="98094"/>
                  </a:lnTo>
                  <a:lnTo>
                    <a:pt x="269201" y="93014"/>
                  </a:lnTo>
                  <a:lnTo>
                    <a:pt x="268478" y="91744"/>
                  </a:lnTo>
                  <a:lnTo>
                    <a:pt x="268338" y="87934"/>
                  </a:lnTo>
                  <a:lnTo>
                    <a:pt x="264693" y="84124"/>
                  </a:lnTo>
                  <a:lnTo>
                    <a:pt x="263093" y="79044"/>
                  </a:lnTo>
                  <a:lnTo>
                    <a:pt x="259740" y="72694"/>
                  </a:lnTo>
                  <a:lnTo>
                    <a:pt x="262699" y="75234"/>
                  </a:lnTo>
                  <a:lnTo>
                    <a:pt x="261594" y="71424"/>
                  </a:lnTo>
                  <a:lnTo>
                    <a:pt x="260972" y="70205"/>
                  </a:lnTo>
                  <a:lnTo>
                    <a:pt x="260972" y="72694"/>
                  </a:lnTo>
                  <a:lnTo>
                    <a:pt x="259892" y="71424"/>
                  </a:lnTo>
                  <a:lnTo>
                    <a:pt x="259346" y="70154"/>
                  </a:lnTo>
                  <a:lnTo>
                    <a:pt x="258737" y="67614"/>
                  </a:lnTo>
                  <a:lnTo>
                    <a:pt x="258102" y="66344"/>
                  </a:lnTo>
                  <a:lnTo>
                    <a:pt x="259943" y="68707"/>
                  </a:lnTo>
                  <a:lnTo>
                    <a:pt x="260972" y="72694"/>
                  </a:lnTo>
                  <a:lnTo>
                    <a:pt x="260972" y="70205"/>
                  </a:lnTo>
                  <a:lnTo>
                    <a:pt x="260299" y="68884"/>
                  </a:lnTo>
                  <a:lnTo>
                    <a:pt x="259969" y="68224"/>
                  </a:lnTo>
                  <a:lnTo>
                    <a:pt x="259867" y="67614"/>
                  </a:lnTo>
                  <a:lnTo>
                    <a:pt x="259676" y="66509"/>
                  </a:lnTo>
                  <a:lnTo>
                    <a:pt x="260286" y="67487"/>
                  </a:lnTo>
                  <a:lnTo>
                    <a:pt x="260896" y="68313"/>
                  </a:lnTo>
                  <a:lnTo>
                    <a:pt x="261505" y="68783"/>
                  </a:lnTo>
                  <a:lnTo>
                    <a:pt x="259943" y="65925"/>
                  </a:lnTo>
                  <a:lnTo>
                    <a:pt x="259676" y="65925"/>
                  </a:lnTo>
                  <a:lnTo>
                    <a:pt x="259664" y="66433"/>
                  </a:lnTo>
                  <a:lnTo>
                    <a:pt x="257111" y="61264"/>
                  </a:lnTo>
                  <a:lnTo>
                    <a:pt x="255460" y="57454"/>
                  </a:lnTo>
                  <a:lnTo>
                    <a:pt x="254355" y="54914"/>
                  </a:lnTo>
                  <a:lnTo>
                    <a:pt x="253809" y="53644"/>
                  </a:lnTo>
                  <a:lnTo>
                    <a:pt x="251028" y="54914"/>
                  </a:lnTo>
                  <a:lnTo>
                    <a:pt x="247497" y="48564"/>
                  </a:lnTo>
                  <a:lnTo>
                    <a:pt x="247230" y="48564"/>
                  </a:lnTo>
                  <a:lnTo>
                    <a:pt x="246126" y="46024"/>
                  </a:lnTo>
                  <a:lnTo>
                    <a:pt x="246176" y="47294"/>
                  </a:lnTo>
                  <a:lnTo>
                    <a:pt x="246761" y="48564"/>
                  </a:lnTo>
                  <a:lnTo>
                    <a:pt x="245008" y="47294"/>
                  </a:lnTo>
                  <a:lnTo>
                    <a:pt x="242087" y="43484"/>
                  </a:lnTo>
                  <a:lnTo>
                    <a:pt x="238963" y="39674"/>
                  </a:lnTo>
                  <a:lnTo>
                    <a:pt x="237413" y="37134"/>
                  </a:lnTo>
                  <a:lnTo>
                    <a:pt x="236639" y="35864"/>
                  </a:lnTo>
                  <a:lnTo>
                    <a:pt x="235877" y="34594"/>
                  </a:lnTo>
                  <a:lnTo>
                    <a:pt x="232638" y="32054"/>
                  </a:lnTo>
                  <a:lnTo>
                    <a:pt x="231813" y="32054"/>
                  </a:lnTo>
                  <a:lnTo>
                    <a:pt x="229908" y="33324"/>
                  </a:lnTo>
                  <a:lnTo>
                    <a:pt x="229984" y="35864"/>
                  </a:lnTo>
                  <a:lnTo>
                    <a:pt x="227126" y="34594"/>
                  </a:lnTo>
                  <a:lnTo>
                    <a:pt x="226136" y="32054"/>
                  </a:lnTo>
                  <a:lnTo>
                    <a:pt x="223380" y="32054"/>
                  </a:lnTo>
                  <a:lnTo>
                    <a:pt x="222173" y="29514"/>
                  </a:lnTo>
                  <a:lnTo>
                    <a:pt x="223215" y="30784"/>
                  </a:lnTo>
                  <a:lnTo>
                    <a:pt x="223342" y="29514"/>
                  </a:lnTo>
                  <a:lnTo>
                    <a:pt x="219087" y="28244"/>
                  </a:lnTo>
                  <a:lnTo>
                    <a:pt x="214185" y="23164"/>
                  </a:lnTo>
                  <a:lnTo>
                    <a:pt x="209296" y="20624"/>
                  </a:lnTo>
                  <a:lnTo>
                    <a:pt x="210261" y="23164"/>
                  </a:lnTo>
                  <a:lnTo>
                    <a:pt x="211150" y="25704"/>
                  </a:lnTo>
                  <a:lnTo>
                    <a:pt x="211937" y="28244"/>
                  </a:lnTo>
                  <a:lnTo>
                    <a:pt x="210273" y="26974"/>
                  </a:lnTo>
                  <a:lnTo>
                    <a:pt x="207873" y="24434"/>
                  </a:lnTo>
                  <a:lnTo>
                    <a:pt x="203377" y="20624"/>
                  </a:lnTo>
                  <a:lnTo>
                    <a:pt x="201320" y="19354"/>
                  </a:lnTo>
                  <a:lnTo>
                    <a:pt x="200571" y="20624"/>
                  </a:lnTo>
                  <a:lnTo>
                    <a:pt x="198704" y="16814"/>
                  </a:lnTo>
                  <a:lnTo>
                    <a:pt x="194995" y="14274"/>
                  </a:lnTo>
                  <a:lnTo>
                    <a:pt x="191071" y="14274"/>
                  </a:lnTo>
                  <a:lnTo>
                    <a:pt x="190550" y="15544"/>
                  </a:lnTo>
                  <a:lnTo>
                    <a:pt x="188950" y="14274"/>
                  </a:lnTo>
                  <a:lnTo>
                    <a:pt x="187667" y="13004"/>
                  </a:lnTo>
                  <a:lnTo>
                    <a:pt x="185013" y="10464"/>
                  </a:lnTo>
                  <a:lnTo>
                    <a:pt x="188023" y="11734"/>
                  </a:lnTo>
                  <a:lnTo>
                    <a:pt x="189509" y="11734"/>
                  </a:lnTo>
                  <a:lnTo>
                    <a:pt x="185318" y="10464"/>
                  </a:lnTo>
                  <a:lnTo>
                    <a:pt x="181927" y="7924"/>
                  </a:lnTo>
                  <a:lnTo>
                    <a:pt x="180225" y="6654"/>
                  </a:lnTo>
                  <a:lnTo>
                    <a:pt x="179895" y="6654"/>
                  </a:lnTo>
                  <a:lnTo>
                    <a:pt x="179705" y="6946"/>
                  </a:lnTo>
                  <a:lnTo>
                    <a:pt x="179273" y="6667"/>
                  </a:lnTo>
                  <a:lnTo>
                    <a:pt x="176682" y="5930"/>
                  </a:lnTo>
                  <a:lnTo>
                    <a:pt x="173316" y="5295"/>
                  </a:lnTo>
                  <a:lnTo>
                    <a:pt x="172897" y="6413"/>
                  </a:lnTo>
                  <a:lnTo>
                    <a:pt x="175234" y="6718"/>
                  </a:lnTo>
                  <a:lnTo>
                    <a:pt x="177571" y="7086"/>
                  </a:lnTo>
                  <a:lnTo>
                    <a:pt x="179412" y="7429"/>
                  </a:lnTo>
                  <a:lnTo>
                    <a:pt x="179095" y="7924"/>
                  </a:lnTo>
                  <a:lnTo>
                    <a:pt x="176542" y="7924"/>
                  </a:lnTo>
                  <a:lnTo>
                    <a:pt x="173266" y="6654"/>
                  </a:lnTo>
                  <a:lnTo>
                    <a:pt x="168605" y="5384"/>
                  </a:lnTo>
                  <a:lnTo>
                    <a:pt x="164820" y="6654"/>
                  </a:lnTo>
                  <a:lnTo>
                    <a:pt x="161124" y="5384"/>
                  </a:lnTo>
                  <a:lnTo>
                    <a:pt x="157429" y="4114"/>
                  </a:lnTo>
                  <a:lnTo>
                    <a:pt x="155397" y="5384"/>
                  </a:lnTo>
                  <a:lnTo>
                    <a:pt x="153543" y="5384"/>
                  </a:lnTo>
                  <a:lnTo>
                    <a:pt x="151663" y="4114"/>
                  </a:lnTo>
                  <a:lnTo>
                    <a:pt x="149771" y="4114"/>
                  </a:lnTo>
                  <a:lnTo>
                    <a:pt x="149821" y="2844"/>
                  </a:lnTo>
                  <a:lnTo>
                    <a:pt x="161493" y="2844"/>
                  </a:lnTo>
                  <a:lnTo>
                    <a:pt x="160312" y="1574"/>
                  </a:lnTo>
                  <a:lnTo>
                    <a:pt x="157429" y="304"/>
                  </a:lnTo>
                  <a:lnTo>
                    <a:pt x="127939" y="304"/>
                  </a:lnTo>
                  <a:lnTo>
                    <a:pt x="124980" y="1574"/>
                  </a:lnTo>
                  <a:lnTo>
                    <a:pt x="122085" y="2844"/>
                  </a:lnTo>
                  <a:lnTo>
                    <a:pt x="121043" y="1574"/>
                  </a:lnTo>
                  <a:lnTo>
                    <a:pt x="120904" y="1600"/>
                  </a:lnTo>
                  <a:lnTo>
                    <a:pt x="120688" y="1295"/>
                  </a:lnTo>
                  <a:lnTo>
                    <a:pt x="120751" y="1574"/>
                  </a:lnTo>
                  <a:lnTo>
                    <a:pt x="102463" y="4114"/>
                  </a:lnTo>
                  <a:lnTo>
                    <a:pt x="96037" y="5384"/>
                  </a:lnTo>
                  <a:lnTo>
                    <a:pt x="95415" y="6654"/>
                  </a:lnTo>
                  <a:lnTo>
                    <a:pt x="93548" y="7924"/>
                  </a:lnTo>
                  <a:lnTo>
                    <a:pt x="89750" y="6654"/>
                  </a:lnTo>
                  <a:lnTo>
                    <a:pt x="89827" y="9194"/>
                  </a:lnTo>
                  <a:lnTo>
                    <a:pt x="88633" y="9194"/>
                  </a:lnTo>
                  <a:lnTo>
                    <a:pt x="86296" y="11734"/>
                  </a:lnTo>
                  <a:lnTo>
                    <a:pt x="83794" y="13004"/>
                  </a:lnTo>
                  <a:lnTo>
                    <a:pt x="82765" y="14274"/>
                  </a:lnTo>
                  <a:lnTo>
                    <a:pt x="79070" y="14274"/>
                  </a:lnTo>
                  <a:lnTo>
                    <a:pt x="73342" y="16814"/>
                  </a:lnTo>
                  <a:lnTo>
                    <a:pt x="79857" y="15544"/>
                  </a:lnTo>
                  <a:lnTo>
                    <a:pt x="73317" y="18084"/>
                  </a:lnTo>
                  <a:lnTo>
                    <a:pt x="70739" y="18084"/>
                  </a:lnTo>
                  <a:lnTo>
                    <a:pt x="72364" y="21894"/>
                  </a:lnTo>
                  <a:lnTo>
                    <a:pt x="69354" y="23164"/>
                  </a:lnTo>
                  <a:lnTo>
                    <a:pt x="65112" y="23164"/>
                  </a:lnTo>
                  <a:lnTo>
                    <a:pt x="62153" y="24434"/>
                  </a:lnTo>
                  <a:lnTo>
                    <a:pt x="60833" y="25704"/>
                  </a:lnTo>
                  <a:lnTo>
                    <a:pt x="57950" y="29514"/>
                  </a:lnTo>
                  <a:lnTo>
                    <a:pt x="56375" y="30784"/>
                  </a:lnTo>
                  <a:lnTo>
                    <a:pt x="52997" y="33324"/>
                  </a:lnTo>
                  <a:lnTo>
                    <a:pt x="49199" y="35864"/>
                  </a:lnTo>
                  <a:lnTo>
                    <a:pt x="46151" y="35864"/>
                  </a:lnTo>
                  <a:lnTo>
                    <a:pt x="46304" y="35191"/>
                  </a:lnTo>
                  <a:lnTo>
                    <a:pt x="47002" y="32054"/>
                  </a:lnTo>
                  <a:lnTo>
                    <a:pt x="46050" y="35636"/>
                  </a:lnTo>
                  <a:lnTo>
                    <a:pt x="43662" y="39674"/>
                  </a:lnTo>
                  <a:lnTo>
                    <a:pt x="42418" y="39674"/>
                  </a:lnTo>
                  <a:lnTo>
                    <a:pt x="42887" y="37134"/>
                  </a:lnTo>
                  <a:lnTo>
                    <a:pt x="38735" y="39674"/>
                  </a:lnTo>
                  <a:lnTo>
                    <a:pt x="41440" y="39674"/>
                  </a:lnTo>
                  <a:lnTo>
                    <a:pt x="38950" y="42214"/>
                  </a:lnTo>
                  <a:lnTo>
                    <a:pt x="39573" y="44754"/>
                  </a:lnTo>
                  <a:lnTo>
                    <a:pt x="40944" y="47294"/>
                  </a:lnTo>
                  <a:lnTo>
                    <a:pt x="40284" y="48564"/>
                  </a:lnTo>
                  <a:lnTo>
                    <a:pt x="41605" y="47294"/>
                  </a:lnTo>
                  <a:lnTo>
                    <a:pt x="39878" y="51104"/>
                  </a:lnTo>
                  <a:lnTo>
                    <a:pt x="37731" y="54914"/>
                  </a:lnTo>
                  <a:lnTo>
                    <a:pt x="34442" y="57454"/>
                  </a:lnTo>
                  <a:lnTo>
                    <a:pt x="33807" y="56184"/>
                  </a:lnTo>
                  <a:lnTo>
                    <a:pt x="32232" y="58724"/>
                  </a:lnTo>
                  <a:lnTo>
                    <a:pt x="31496" y="59994"/>
                  </a:lnTo>
                  <a:lnTo>
                    <a:pt x="30378" y="59994"/>
                  </a:lnTo>
                  <a:lnTo>
                    <a:pt x="29210" y="61264"/>
                  </a:lnTo>
                  <a:lnTo>
                    <a:pt x="28092" y="63804"/>
                  </a:lnTo>
                  <a:lnTo>
                    <a:pt x="27012" y="65074"/>
                  </a:lnTo>
                  <a:lnTo>
                    <a:pt x="27762" y="65074"/>
                  </a:lnTo>
                  <a:lnTo>
                    <a:pt x="27038" y="66344"/>
                  </a:lnTo>
                  <a:lnTo>
                    <a:pt x="24739" y="70154"/>
                  </a:lnTo>
                  <a:lnTo>
                    <a:pt x="22821" y="72694"/>
                  </a:lnTo>
                  <a:lnTo>
                    <a:pt x="22301" y="72694"/>
                  </a:lnTo>
                  <a:lnTo>
                    <a:pt x="16522" y="79044"/>
                  </a:lnTo>
                  <a:lnTo>
                    <a:pt x="15913" y="85394"/>
                  </a:lnTo>
                  <a:lnTo>
                    <a:pt x="12814" y="94284"/>
                  </a:lnTo>
                  <a:lnTo>
                    <a:pt x="12001" y="93014"/>
                  </a:lnTo>
                  <a:lnTo>
                    <a:pt x="9626" y="95554"/>
                  </a:lnTo>
                  <a:lnTo>
                    <a:pt x="13601" y="94284"/>
                  </a:lnTo>
                  <a:lnTo>
                    <a:pt x="11696" y="98094"/>
                  </a:lnTo>
                  <a:lnTo>
                    <a:pt x="10083" y="98094"/>
                  </a:lnTo>
                  <a:lnTo>
                    <a:pt x="11036" y="101904"/>
                  </a:lnTo>
                  <a:lnTo>
                    <a:pt x="8267" y="101904"/>
                  </a:lnTo>
                  <a:lnTo>
                    <a:pt x="6807" y="103174"/>
                  </a:lnTo>
                  <a:lnTo>
                    <a:pt x="9182" y="103174"/>
                  </a:lnTo>
                  <a:lnTo>
                    <a:pt x="8051" y="105714"/>
                  </a:lnTo>
                  <a:lnTo>
                    <a:pt x="7531" y="106984"/>
                  </a:lnTo>
                  <a:lnTo>
                    <a:pt x="5613" y="112064"/>
                  </a:lnTo>
                  <a:lnTo>
                    <a:pt x="4152" y="109524"/>
                  </a:lnTo>
                  <a:lnTo>
                    <a:pt x="3225" y="108254"/>
                  </a:lnTo>
                  <a:lnTo>
                    <a:pt x="4076" y="112064"/>
                  </a:lnTo>
                  <a:lnTo>
                    <a:pt x="2082" y="112064"/>
                  </a:lnTo>
                  <a:lnTo>
                    <a:pt x="3721" y="115874"/>
                  </a:lnTo>
                  <a:lnTo>
                    <a:pt x="1181" y="114604"/>
                  </a:lnTo>
                  <a:lnTo>
                    <a:pt x="1549" y="119684"/>
                  </a:lnTo>
                  <a:lnTo>
                    <a:pt x="774" y="119684"/>
                  </a:lnTo>
                  <a:lnTo>
                    <a:pt x="558" y="118414"/>
                  </a:lnTo>
                  <a:lnTo>
                    <a:pt x="0" y="119684"/>
                  </a:lnTo>
                  <a:lnTo>
                    <a:pt x="469" y="122224"/>
                  </a:lnTo>
                  <a:lnTo>
                    <a:pt x="1003" y="124764"/>
                  </a:lnTo>
                  <a:lnTo>
                    <a:pt x="1587" y="127304"/>
                  </a:lnTo>
                  <a:lnTo>
                    <a:pt x="1181" y="124764"/>
                  </a:lnTo>
                  <a:lnTo>
                    <a:pt x="1016" y="123494"/>
                  </a:lnTo>
                  <a:lnTo>
                    <a:pt x="3683" y="123494"/>
                  </a:lnTo>
                  <a:lnTo>
                    <a:pt x="5143" y="128574"/>
                  </a:lnTo>
                  <a:lnTo>
                    <a:pt x="2590" y="129844"/>
                  </a:lnTo>
                  <a:lnTo>
                    <a:pt x="3060" y="133654"/>
                  </a:lnTo>
                  <a:lnTo>
                    <a:pt x="2451" y="131114"/>
                  </a:lnTo>
                  <a:lnTo>
                    <a:pt x="2628" y="136194"/>
                  </a:lnTo>
                  <a:lnTo>
                    <a:pt x="1485" y="136194"/>
                  </a:lnTo>
                  <a:lnTo>
                    <a:pt x="698" y="138734"/>
                  </a:lnTo>
                  <a:lnTo>
                    <a:pt x="2108" y="137464"/>
                  </a:lnTo>
                  <a:lnTo>
                    <a:pt x="2349" y="138734"/>
                  </a:lnTo>
                  <a:lnTo>
                    <a:pt x="2438" y="140004"/>
                  </a:lnTo>
                  <a:lnTo>
                    <a:pt x="1333" y="140004"/>
                  </a:lnTo>
                  <a:lnTo>
                    <a:pt x="977" y="141274"/>
                  </a:lnTo>
                  <a:lnTo>
                    <a:pt x="2806" y="141274"/>
                  </a:lnTo>
                  <a:lnTo>
                    <a:pt x="3670" y="145084"/>
                  </a:lnTo>
                  <a:lnTo>
                    <a:pt x="2857" y="148894"/>
                  </a:lnTo>
                  <a:lnTo>
                    <a:pt x="2476" y="148894"/>
                  </a:lnTo>
                  <a:lnTo>
                    <a:pt x="2959" y="150164"/>
                  </a:lnTo>
                  <a:lnTo>
                    <a:pt x="2552" y="151434"/>
                  </a:lnTo>
                  <a:lnTo>
                    <a:pt x="469" y="150164"/>
                  </a:lnTo>
                  <a:lnTo>
                    <a:pt x="2527" y="152704"/>
                  </a:lnTo>
                  <a:lnTo>
                    <a:pt x="2032" y="155244"/>
                  </a:lnTo>
                  <a:lnTo>
                    <a:pt x="3721" y="157784"/>
                  </a:lnTo>
                  <a:lnTo>
                    <a:pt x="2324" y="157784"/>
                  </a:lnTo>
                  <a:lnTo>
                    <a:pt x="1828" y="156514"/>
                  </a:lnTo>
                  <a:lnTo>
                    <a:pt x="1981" y="161594"/>
                  </a:lnTo>
                  <a:lnTo>
                    <a:pt x="2349" y="166674"/>
                  </a:lnTo>
                  <a:lnTo>
                    <a:pt x="2959" y="170484"/>
                  </a:lnTo>
                  <a:lnTo>
                    <a:pt x="1371" y="171754"/>
                  </a:lnTo>
                  <a:lnTo>
                    <a:pt x="3784" y="173024"/>
                  </a:lnTo>
                  <a:lnTo>
                    <a:pt x="1993" y="179374"/>
                  </a:lnTo>
                  <a:lnTo>
                    <a:pt x="4686" y="178104"/>
                  </a:lnTo>
                  <a:lnTo>
                    <a:pt x="3695" y="181914"/>
                  </a:lnTo>
                  <a:lnTo>
                    <a:pt x="8331" y="188264"/>
                  </a:lnTo>
                  <a:lnTo>
                    <a:pt x="4851" y="188264"/>
                  </a:lnTo>
                  <a:lnTo>
                    <a:pt x="6045" y="193344"/>
                  </a:lnTo>
                  <a:lnTo>
                    <a:pt x="7912" y="195884"/>
                  </a:lnTo>
                  <a:lnTo>
                    <a:pt x="9766" y="199694"/>
                  </a:lnTo>
                  <a:lnTo>
                    <a:pt x="13550" y="207314"/>
                  </a:lnTo>
                  <a:lnTo>
                    <a:pt x="15354" y="212394"/>
                  </a:lnTo>
                  <a:lnTo>
                    <a:pt x="15036" y="214934"/>
                  </a:lnTo>
                  <a:lnTo>
                    <a:pt x="16383" y="218744"/>
                  </a:lnTo>
                  <a:lnTo>
                    <a:pt x="20383" y="226364"/>
                  </a:lnTo>
                  <a:lnTo>
                    <a:pt x="23050" y="230174"/>
                  </a:lnTo>
                  <a:lnTo>
                    <a:pt x="25069" y="233984"/>
                  </a:lnTo>
                  <a:lnTo>
                    <a:pt x="29705" y="239064"/>
                  </a:lnTo>
                  <a:lnTo>
                    <a:pt x="33909" y="244144"/>
                  </a:lnTo>
                  <a:lnTo>
                    <a:pt x="42672" y="251764"/>
                  </a:lnTo>
                  <a:lnTo>
                    <a:pt x="47256" y="255574"/>
                  </a:lnTo>
                  <a:lnTo>
                    <a:pt x="53086" y="260654"/>
                  </a:lnTo>
                  <a:lnTo>
                    <a:pt x="55219" y="264464"/>
                  </a:lnTo>
                  <a:lnTo>
                    <a:pt x="59855" y="268274"/>
                  </a:lnTo>
                  <a:lnTo>
                    <a:pt x="69684" y="273354"/>
                  </a:lnTo>
                  <a:lnTo>
                    <a:pt x="74866" y="275894"/>
                  </a:lnTo>
                  <a:lnTo>
                    <a:pt x="78549" y="278434"/>
                  </a:lnTo>
                  <a:lnTo>
                    <a:pt x="81521" y="278434"/>
                  </a:lnTo>
                  <a:lnTo>
                    <a:pt x="83781" y="280974"/>
                  </a:lnTo>
                  <a:lnTo>
                    <a:pt x="87452" y="282244"/>
                  </a:lnTo>
                  <a:lnTo>
                    <a:pt x="95478" y="286054"/>
                  </a:lnTo>
                  <a:lnTo>
                    <a:pt x="99809" y="287324"/>
                  </a:lnTo>
                  <a:lnTo>
                    <a:pt x="103695" y="289864"/>
                  </a:lnTo>
                  <a:lnTo>
                    <a:pt x="107238" y="289864"/>
                  </a:lnTo>
                  <a:lnTo>
                    <a:pt x="106730" y="288594"/>
                  </a:lnTo>
                  <a:lnTo>
                    <a:pt x="109016" y="289864"/>
                  </a:lnTo>
                  <a:lnTo>
                    <a:pt x="114122" y="289864"/>
                  </a:lnTo>
                  <a:lnTo>
                    <a:pt x="113347" y="291134"/>
                  </a:lnTo>
                  <a:lnTo>
                    <a:pt x="112674" y="292404"/>
                  </a:lnTo>
                  <a:lnTo>
                    <a:pt x="114198" y="292404"/>
                  </a:lnTo>
                  <a:lnTo>
                    <a:pt x="118846" y="293674"/>
                  </a:lnTo>
                  <a:lnTo>
                    <a:pt x="121551" y="293674"/>
                  </a:lnTo>
                  <a:lnTo>
                    <a:pt x="122809" y="294944"/>
                  </a:lnTo>
                  <a:lnTo>
                    <a:pt x="121627" y="292404"/>
                  </a:lnTo>
                  <a:lnTo>
                    <a:pt x="123164" y="292404"/>
                  </a:lnTo>
                  <a:lnTo>
                    <a:pt x="125958" y="293560"/>
                  </a:lnTo>
                  <a:lnTo>
                    <a:pt x="135432" y="292404"/>
                  </a:lnTo>
                  <a:lnTo>
                    <a:pt x="142633" y="293674"/>
                  </a:lnTo>
                  <a:lnTo>
                    <a:pt x="164541" y="293674"/>
                  </a:lnTo>
                  <a:lnTo>
                    <a:pt x="173558" y="289864"/>
                  </a:lnTo>
                  <a:lnTo>
                    <a:pt x="171513" y="292404"/>
                  </a:lnTo>
                  <a:lnTo>
                    <a:pt x="177012" y="288594"/>
                  </a:lnTo>
                  <a:lnTo>
                    <a:pt x="177761" y="291134"/>
                  </a:lnTo>
                  <a:lnTo>
                    <a:pt x="183248" y="292404"/>
                  </a:lnTo>
                  <a:lnTo>
                    <a:pt x="185597" y="288594"/>
                  </a:lnTo>
                  <a:lnTo>
                    <a:pt x="186385" y="287324"/>
                  </a:lnTo>
                  <a:lnTo>
                    <a:pt x="189814" y="286054"/>
                  </a:lnTo>
                  <a:lnTo>
                    <a:pt x="189788" y="284784"/>
                  </a:lnTo>
                  <a:lnTo>
                    <a:pt x="192138" y="284784"/>
                  </a:lnTo>
                  <a:lnTo>
                    <a:pt x="194335" y="283514"/>
                  </a:lnTo>
                  <a:lnTo>
                    <a:pt x="196519" y="283514"/>
                  </a:lnTo>
                  <a:lnTo>
                    <a:pt x="193776" y="287324"/>
                  </a:lnTo>
                  <a:lnTo>
                    <a:pt x="196532" y="283514"/>
                  </a:lnTo>
                  <a:lnTo>
                    <a:pt x="200215" y="278434"/>
                  </a:lnTo>
                  <a:lnTo>
                    <a:pt x="197637" y="282244"/>
                  </a:lnTo>
                  <a:lnTo>
                    <a:pt x="204343" y="280974"/>
                  </a:lnTo>
                  <a:lnTo>
                    <a:pt x="224764" y="269544"/>
                  </a:lnTo>
                  <a:lnTo>
                    <a:pt x="231330" y="264464"/>
                  </a:lnTo>
                  <a:lnTo>
                    <a:pt x="237642" y="259384"/>
                  </a:lnTo>
                  <a:lnTo>
                    <a:pt x="243713" y="253034"/>
                  </a:lnTo>
                  <a:lnTo>
                    <a:pt x="249516" y="247954"/>
                  </a:lnTo>
                  <a:lnTo>
                    <a:pt x="248310" y="247954"/>
                  </a:lnTo>
                  <a:lnTo>
                    <a:pt x="252133" y="244144"/>
                  </a:lnTo>
                  <a:lnTo>
                    <a:pt x="255600" y="239064"/>
                  </a:lnTo>
                  <a:lnTo>
                    <a:pt x="262521" y="233984"/>
                  </a:lnTo>
                  <a:lnTo>
                    <a:pt x="262547" y="227634"/>
                  </a:lnTo>
                  <a:lnTo>
                    <a:pt x="263258" y="226364"/>
                  </a:lnTo>
                  <a:lnTo>
                    <a:pt x="264337" y="222554"/>
                  </a:lnTo>
                  <a:lnTo>
                    <a:pt x="267804" y="220014"/>
                  </a:lnTo>
                  <a:lnTo>
                    <a:pt x="267868" y="221284"/>
                  </a:lnTo>
                  <a:lnTo>
                    <a:pt x="268338" y="220014"/>
                  </a:lnTo>
                  <a:lnTo>
                    <a:pt x="269748" y="216204"/>
                  </a:lnTo>
                  <a:lnTo>
                    <a:pt x="269506" y="211124"/>
                  </a:lnTo>
                  <a:lnTo>
                    <a:pt x="273151" y="206044"/>
                  </a:lnTo>
                  <a:lnTo>
                    <a:pt x="274789" y="206044"/>
                  </a:lnTo>
                  <a:lnTo>
                    <a:pt x="276009" y="200964"/>
                  </a:lnTo>
                  <a:lnTo>
                    <a:pt x="276885" y="197154"/>
                  </a:lnTo>
                  <a:lnTo>
                    <a:pt x="277799" y="193344"/>
                  </a:lnTo>
                  <a:lnTo>
                    <a:pt x="278371" y="189534"/>
                  </a:lnTo>
                  <a:lnTo>
                    <a:pt x="279603" y="189534"/>
                  </a:lnTo>
                  <a:lnTo>
                    <a:pt x="281800" y="185724"/>
                  </a:lnTo>
                  <a:lnTo>
                    <a:pt x="282486" y="181914"/>
                  </a:lnTo>
                  <a:lnTo>
                    <a:pt x="282905" y="178104"/>
                  </a:lnTo>
                  <a:lnTo>
                    <a:pt x="283464" y="173024"/>
                  </a:lnTo>
                  <a:lnTo>
                    <a:pt x="283756" y="169214"/>
                  </a:lnTo>
                  <a:lnTo>
                    <a:pt x="285115" y="164579"/>
                  </a:lnTo>
                  <a:lnTo>
                    <a:pt x="285153" y="164134"/>
                  </a:lnTo>
                  <a:close/>
                </a:path>
                <a:path w="347345" h="3112770" extrusionOk="0">
                  <a:moveTo>
                    <a:pt x="285597" y="165404"/>
                  </a:moveTo>
                  <a:lnTo>
                    <a:pt x="285305" y="164579"/>
                  </a:lnTo>
                  <a:lnTo>
                    <a:pt x="285432" y="165404"/>
                  </a:lnTo>
                  <a:lnTo>
                    <a:pt x="285597" y="165404"/>
                  </a:lnTo>
                  <a:close/>
                </a:path>
                <a:path w="347345" h="3112770" extrusionOk="0">
                  <a:moveTo>
                    <a:pt x="307898" y="2863888"/>
                  </a:moveTo>
                  <a:lnTo>
                    <a:pt x="307759" y="2863545"/>
                  </a:lnTo>
                  <a:lnTo>
                    <a:pt x="307378" y="2863545"/>
                  </a:lnTo>
                  <a:lnTo>
                    <a:pt x="307898" y="2863888"/>
                  </a:lnTo>
                  <a:close/>
                </a:path>
                <a:path w="347345" h="3112770" extrusionOk="0">
                  <a:moveTo>
                    <a:pt x="308800" y="2866085"/>
                  </a:moveTo>
                  <a:close/>
                </a:path>
                <a:path w="347345" h="3112770" extrusionOk="0">
                  <a:moveTo>
                    <a:pt x="309283" y="2864815"/>
                  </a:moveTo>
                  <a:lnTo>
                    <a:pt x="307898" y="2863888"/>
                  </a:lnTo>
                  <a:lnTo>
                    <a:pt x="308762" y="2865996"/>
                  </a:lnTo>
                  <a:lnTo>
                    <a:pt x="309283" y="2864815"/>
                  </a:lnTo>
                  <a:close/>
                </a:path>
                <a:path w="347345" h="3112770" extrusionOk="0">
                  <a:moveTo>
                    <a:pt x="322732" y="2886303"/>
                  </a:moveTo>
                  <a:lnTo>
                    <a:pt x="321170" y="2883433"/>
                  </a:lnTo>
                  <a:lnTo>
                    <a:pt x="320903" y="2883433"/>
                  </a:lnTo>
                  <a:lnTo>
                    <a:pt x="320903" y="2883865"/>
                  </a:lnTo>
                  <a:lnTo>
                    <a:pt x="320903" y="2883992"/>
                  </a:lnTo>
                  <a:lnTo>
                    <a:pt x="321513" y="2884995"/>
                  </a:lnTo>
                  <a:lnTo>
                    <a:pt x="322135" y="2885821"/>
                  </a:lnTo>
                  <a:lnTo>
                    <a:pt x="322732" y="2886303"/>
                  </a:lnTo>
                  <a:close/>
                </a:path>
                <a:path w="347345" h="3112770" extrusionOk="0">
                  <a:moveTo>
                    <a:pt x="329107" y="3039160"/>
                  </a:moveTo>
                  <a:lnTo>
                    <a:pt x="328993" y="3039338"/>
                  </a:lnTo>
                  <a:lnTo>
                    <a:pt x="328930" y="3039478"/>
                  </a:lnTo>
                  <a:lnTo>
                    <a:pt x="329057" y="3039287"/>
                  </a:lnTo>
                  <a:lnTo>
                    <a:pt x="329107" y="3039160"/>
                  </a:lnTo>
                  <a:close/>
                </a:path>
                <a:path w="347345" h="3112770" extrusionOk="0">
                  <a:moveTo>
                    <a:pt x="341858" y="3008236"/>
                  </a:moveTo>
                  <a:lnTo>
                    <a:pt x="341553" y="3007880"/>
                  </a:lnTo>
                  <a:lnTo>
                    <a:pt x="341299" y="3007741"/>
                  </a:lnTo>
                  <a:lnTo>
                    <a:pt x="341045" y="3007690"/>
                  </a:lnTo>
                  <a:lnTo>
                    <a:pt x="341858" y="3008236"/>
                  </a:lnTo>
                  <a:close/>
                </a:path>
                <a:path w="347345" h="3112770" extrusionOk="0">
                  <a:moveTo>
                    <a:pt x="346392" y="2981655"/>
                  </a:moveTo>
                  <a:lnTo>
                    <a:pt x="344639" y="2976575"/>
                  </a:lnTo>
                  <a:lnTo>
                    <a:pt x="344119" y="2975305"/>
                  </a:lnTo>
                  <a:lnTo>
                    <a:pt x="342023" y="2970225"/>
                  </a:lnTo>
                  <a:lnTo>
                    <a:pt x="341426" y="2968955"/>
                  </a:lnTo>
                  <a:lnTo>
                    <a:pt x="339648" y="2965145"/>
                  </a:lnTo>
                  <a:lnTo>
                    <a:pt x="339051" y="2963875"/>
                  </a:lnTo>
                  <a:lnTo>
                    <a:pt x="337578" y="2965145"/>
                  </a:lnTo>
                  <a:lnTo>
                    <a:pt x="337553" y="2962605"/>
                  </a:lnTo>
                  <a:lnTo>
                    <a:pt x="337261" y="2954985"/>
                  </a:lnTo>
                  <a:lnTo>
                    <a:pt x="337223" y="2953715"/>
                  </a:lnTo>
                  <a:lnTo>
                    <a:pt x="336943" y="2951175"/>
                  </a:lnTo>
                  <a:lnTo>
                    <a:pt x="336092" y="2943555"/>
                  </a:lnTo>
                  <a:lnTo>
                    <a:pt x="335635" y="2941015"/>
                  </a:lnTo>
                  <a:lnTo>
                    <a:pt x="334949" y="2937205"/>
                  </a:lnTo>
                  <a:lnTo>
                    <a:pt x="334251" y="2933395"/>
                  </a:lnTo>
                  <a:lnTo>
                    <a:pt x="331724" y="2924505"/>
                  </a:lnTo>
                  <a:lnTo>
                    <a:pt x="331000" y="2915615"/>
                  </a:lnTo>
                  <a:lnTo>
                    <a:pt x="330441" y="2910535"/>
                  </a:lnTo>
                  <a:lnTo>
                    <a:pt x="329717" y="2909265"/>
                  </a:lnTo>
                  <a:lnTo>
                    <a:pt x="329565" y="2905455"/>
                  </a:lnTo>
                  <a:lnTo>
                    <a:pt x="325920" y="2901645"/>
                  </a:lnTo>
                  <a:lnTo>
                    <a:pt x="324332" y="2896565"/>
                  </a:lnTo>
                  <a:lnTo>
                    <a:pt x="320967" y="2890215"/>
                  </a:lnTo>
                  <a:lnTo>
                    <a:pt x="323938" y="2892755"/>
                  </a:lnTo>
                  <a:lnTo>
                    <a:pt x="322834" y="2888945"/>
                  </a:lnTo>
                  <a:lnTo>
                    <a:pt x="322211" y="2887726"/>
                  </a:lnTo>
                  <a:lnTo>
                    <a:pt x="322211" y="2890215"/>
                  </a:lnTo>
                  <a:lnTo>
                    <a:pt x="321132" y="2888945"/>
                  </a:lnTo>
                  <a:lnTo>
                    <a:pt x="320573" y="2887675"/>
                  </a:lnTo>
                  <a:lnTo>
                    <a:pt x="319976" y="2885135"/>
                  </a:lnTo>
                  <a:lnTo>
                    <a:pt x="319341" y="2883865"/>
                  </a:lnTo>
                  <a:lnTo>
                    <a:pt x="321183" y="2886214"/>
                  </a:lnTo>
                  <a:lnTo>
                    <a:pt x="322211" y="2890215"/>
                  </a:lnTo>
                  <a:lnTo>
                    <a:pt x="322211" y="2887726"/>
                  </a:lnTo>
                  <a:lnTo>
                    <a:pt x="321538" y="2886405"/>
                  </a:lnTo>
                  <a:lnTo>
                    <a:pt x="321195" y="2885732"/>
                  </a:lnTo>
                  <a:lnTo>
                    <a:pt x="321094" y="2885135"/>
                  </a:lnTo>
                  <a:lnTo>
                    <a:pt x="320878" y="2883865"/>
                  </a:lnTo>
                  <a:lnTo>
                    <a:pt x="318350" y="2878785"/>
                  </a:lnTo>
                  <a:lnTo>
                    <a:pt x="316699" y="2874975"/>
                  </a:lnTo>
                  <a:lnTo>
                    <a:pt x="315595" y="2872435"/>
                  </a:lnTo>
                  <a:lnTo>
                    <a:pt x="315048" y="2871165"/>
                  </a:lnTo>
                  <a:lnTo>
                    <a:pt x="312254" y="2872435"/>
                  </a:lnTo>
                  <a:lnTo>
                    <a:pt x="308724" y="2866085"/>
                  </a:lnTo>
                  <a:lnTo>
                    <a:pt x="308470" y="2866085"/>
                  </a:lnTo>
                  <a:lnTo>
                    <a:pt x="307352" y="2863545"/>
                  </a:lnTo>
                  <a:lnTo>
                    <a:pt x="307403" y="2864815"/>
                  </a:lnTo>
                  <a:lnTo>
                    <a:pt x="307987" y="2866085"/>
                  </a:lnTo>
                  <a:lnTo>
                    <a:pt x="306247" y="2864815"/>
                  </a:lnTo>
                  <a:lnTo>
                    <a:pt x="303326" y="2861005"/>
                  </a:lnTo>
                  <a:lnTo>
                    <a:pt x="300202" y="2857195"/>
                  </a:lnTo>
                  <a:lnTo>
                    <a:pt x="298653" y="2854655"/>
                  </a:lnTo>
                  <a:lnTo>
                    <a:pt x="297878" y="2853385"/>
                  </a:lnTo>
                  <a:lnTo>
                    <a:pt x="297103" y="2852115"/>
                  </a:lnTo>
                  <a:lnTo>
                    <a:pt x="293865" y="2849575"/>
                  </a:lnTo>
                  <a:lnTo>
                    <a:pt x="293039" y="2849575"/>
                  </a:lnTo>
                  <a:lnTo>
                    <a:pt x="291147" y="2850845"/>
                  </a:lnTo>
                  <a:lnTo>
                    <a:pt x="291223" y="2853385"/>
                  </a:lnTo>
                  <a:lnTo>
                    <a:pt x="288366" y="2852115"/>
                  </a:lnTo>
                  <a:lnTo>
                    <a:pt x="287362" y="2849575"/>
                  </a:lnTo>
                  <a:lnTo>
                    <a:pt x="284607" y="2849575"/>
                  </a:lnTo>
                  <a:lnTo>
                    <a:pt x="283413" y="2847035"/>
                  </a:lnTo>
                  <a:lnTo>
                    <a:pt x="284454" y="2848305"/>
                  </a:lnTo>
                  <a:lnTo>
                    <a:pt x="284581" y="2847035"/>
                  </a:lnTo>
                  <a:lnTo>
                    <a:pt x="280314" y="2845765"/>
                  </a:lnTo>
                  <a:lnTo>
                    <a:pt x="275424" y="2840685"/>
                  </a:lnTo>
                  <a:lnTo>
                    <a:pt x="270535" y="2838145"/>
                  </a:lnTo>
                  <a:lnTo>
                    <a:pt x="271500" y="2840685"/>
                  </a:lnTo>
                  <a:lnTo>
                    <a:pt x="272376" y="2843225"/>
                  </a:lnTo>
                  <a:lnTo>
                    <a:pt x="273177" y="2845765"/>
                  </a:lnTo>
                  <a:lnTo>
                    <a:pt x="271513" y="2844495"/>
                  </a:lnTo>
                  <a:lnTo>
                    <a:pt x="269113" y="2841955"/>
                  </a:lnTo>
                  <a:lnTo>
                    <a:pt x="264617" y="2838145"/>
                  </a:lnTo>
                  <a:lnTo>
                    <a:pt x="262559" y="2836875"/>
                  </a:lnTo>
                  <a:lnTo>
                    <a:pt x="261797" y="2838145"/>
                  </a:lnTo>
                  <a:lnTo>
                    <a:pt x="259930" y="2834335"/>
                  </a:lnTo>
                  <a:lnTo>
                    <a:pt x="256235" y="2831795"/>
                  </a:lnTo>
                  <a:lnTo>
                    <a:pt x="252298" y="2831795"/>
                  </a:lnTo>
                  <a:lnTo>
                    <a:pt x="251790" y="2833065"/>
                  </a:lnTo>
                  <a:lnTo>
                    <a:pt x="250177" y="2831795"/>
                  </a:lnTo>
                  <a:lnTo>
                    <a:pt x="248894" y="2830525"/>
                  </a:lnTo>
                  <a:lnTo>
                    <a:pt x="246253" y="2827985"/>
                  </a:lnTo>
                  <a:lnTo>
                    <a:pt x="249250" y="2829255"/>
                  </a:lnTo>
                  <a:lnTo>
                    <a:pt x="250748" y="2829255"/>
                  </a:lnTo>
                  <a:lnTo>
                    <a:pt x="246545" y="2827985"/>
                  </a:lnTo>
                  <a:lnTo>
                    <a:pt x="243154" y="2825445"/>
                  </a:lnTo>
                  <a:lnTo>
                    <a:pt x="241465" y="2824175"/>
                  </a:lnTo>
                  <a:lnTo>
                    <a:pt x="241134" y="2824175"/>
                  </a:lnTo>
                  <a:lnTo>
                    <a:pt x="240944" y="2824467"/>
                  </a:lnTo>
                  <a:lnTo>
                    <a:pt x="240499" y="2824175"/>
                  </a:lnTo>
                  <a:lnTo>
                    <a:pt x="237921" y="2823438"/>
                  </a:lnTo>
                  <a:lnTo>
                    <a:pt x="234556" y="2822803"/>
                  </a:lnTo>
                  <a:lnTo>
                    <a:pt x="234124" y="2823921"/>
                  </a:lnTo>
                  <a:lnTo>
                    <a:pt x="236474" y="2824226"/>
                  </a:lnTo>
                  <a:lnTo>
                    <a:pt x="238810" y="2824594"/>
                  </a:lnTo>
                  <a:lnTo>
                    <a:pt x="240652" y="2824937"/>
                  </a:lnTo>
                  <a:lnTo>
                    <a:pt x="240334" y="2825445"/>
                  </a:lnTo>
                  <a:lnTo>
                    <a:pt x="237782" y="2825445"/>
                  </a:lnTo>
                  <a:lnTo>
                    <a:pt x="234505" y="2824175"/>
                  </a:lnTo>
                  <a:lnTo>
                    <a:pt x="229844" y="2822905"/>
                  </a:lnTo>
                  <a:lnTo>
                    <a:pt x="226060" y="2824175"/>
                  </a:lnTo>
                  <a:lnTo>
                    <a:pt x="222364" y="2822905"/>
                  </a:lnTo>
                  <a:lnTo>
                    <a:pt x="218668" y="2821635"/>
                  </a:lnTo>
                  <a:lnTo>
                    <a:pt x="216636" y="2822905"/>
                  </a:lnTo>
                  <a:lnTo>
                    <a:pt x="214782" y="2822905"/>
                  </a:lnTo>
                  <a:lnTo>
                    <a:pt x="212902" y="2821635"/>
                  </a:lnTo>
                  <a:lnTo>
                    <a:pt x="211010" y="2821635"/>
                  </a:lnTo>
                  <a:lnTo>
                    <a:pt x="211061" y="2820365"/>
                  </a:lnTo>
                  <a:lnTo>
                    <a:pt x="222732" y="2820365"/>
                  </a:lnTo>
                  <a:lnTo>
                    <a:pt x="221538" y="2819095"/>
                  </a:lnTo>
                  <a:lnTo>
                    <a:pt x="218668" y="2817825"/>
                  </a:lnTo>
                  <a:lnTo>
                    <a:pt x="189179" y="2817825"/>
                  </a:lnTo>
                  <a:lnTo>
                    <a:pt x="186207" y="2819095"/>
                  </a:lnTo>
                  <a:lnTo>
                    <a:pt x="183324" y="2820365"/>
                  </a:lnTo>
                  <a:lnTo>
                    <a:pt x="182270" y="2819095"/>
                  </a:lnTo>
                  <a:lnTo>
                    <a:pt x="182143" y="2819120"/>
                  </a:lnTo>
                  <a:lnTo>
                    <a:pt x="181927" y="2818803"/>
                  </a:lnTo>
                  <a:lnTo>
                    <a:pt x="181991" y="2819082"/>
                  </a:lnTo>
                  <a:lnTo>
                    <a:pt x="163690" y="2821635"/>
                  </a:lnTo>
                  <a:lnTo>
                    <a:pt x="157276" y="2822905"/>
                  </a:lnTo>
                  <a:lnTo>
                    <a:pt x="156641" y="2824175"/>
                  </a:lnTo>
                  <a:lnTo>
                    <a:pt x="154787" y="2825445"/>
                  </a:lnTo>
                  <a:lnTo>
                    <a:pt x="150977" y="2824175"/>
                  </a:lnTo>
                  <a:lnTo>
                    <a:pt x="151066" y="2826715"/>
                  </a:lnTo>
                  <a:lnTo>
                    <a:pt x="149860" y="2826715"/>
                  </a:lnTo>
                  <a:lnTo>
                    <a:pt x="147523" y="2829255"/>
                  </a:lnTo>
                  <a:lnTo>
                    <a:pt x="145021" y="2830525"/>
                  </a:lnTo>
                  <a:lnTo>
                    <a:pt x="144005" y="2831795"/>
                  </a:lnTo>
                  <a:lnTo>
                    <a:pt x="140296" y="2831795"/>
                  </a:lnTo>
                  <a:lnTo>
                    <a:pt x="134569" y="2834335"/>
                  </a:lnTo>
                  <a:lnTo>
                    <a:pt x="141097" y="2833065"/>
                  </a:lnTo>
                  <a:lnTo>
                    <a:pt x="134556" y="2835605"/>
                  </a:lnTo>
                  <a:lnTo>
                    <a:pt x="131978" y="2835605"/>
                  </a:lnTo>
                  <a:lnTo>
                    <a:pt x="133604" y="2839415"/>
                  </a:lnTo>
                  <a:lnTo>
                    <a:pt x="130594" y="2840685"/>
                  </a:lnTo>
                  <a:lnTo>
                    <a:pt x="126352" y="2840685"/>
                  </a:lnTo>
                  <a:lnTo>
                    <a:pt x="123380" y="2841955"/>
                  </a:lnTo>
                  <a:lnTo>
                    <a:pt x="122072" y="2843225"/>
                  </a:lnTo>
                  <a:lnTo>
                    <a:pt x="119189" y="2847035"/>
                  </a:lnTo>
                  <a:lnTo>
                    <a:pt x="117614" y="2848305"/>
                  </a:lnTo>
                  <a:lnTo>
                    <a:pt x="114236" y="2850845"/>
                  </a:lnTo>
                  <a:lnTo>
                    <a:pt x="110439" y="2853385"/>
                  </a:lnTo>
                  <a:lnTo>
                    <a:pt x="107391" y="2853385"/>
                  </a:lnTo>
                  <a:lnTo>
                    <a:pt x="107543" y="2852699"/>
                  </a:lnTo>
                  <a:lnTo>
                    <a:pt x="108229" y="2849575"/>
                  </a:lnTo>
                  <a:lnTo>
                    <a:pt x="107276" y="2853144"/>
                  </a:lnTo>
                  <a:lnTo>
                    <a:pt x="104902" y="2857195"/>
                  </a:lnTo>
                  <a:lnTo>
                    <a:pt x="103644" y="2857195"/>
                  </a:lnTo>
                  <a:lnTo>
                    <a:pt x="104114" y="2854655"/>
                  </a:lnTo>
                  <a:lnTo>
                    <a:pt x="99961" y="2857195"/>
                  </a:lnTo>
                  <a:lnTo>
                    <a:pt x="102666" y="2857195"/>
                  </a:lnTo>
                  <a:lnTo>
                    <a:pt x="100190" y="2859735"/>
                  </a:lnTo>
                  <a:lnTo>
                    <a:pt x="100812" y="2862275"/>
                  </a:lnTo>
                  <a:lnTo>
                    <a:pt x="102171" y="2864815"/>
                  </a:lnTo>
                  <a:lnTo>
                    <a:pt x="101523" y="2866085"/>
                  </a:lnTo>
                  <a:lnTo>
                    <a:pt x="102831" y="2864815"/>
                  </a:lnTo>
                  <a:lnTo>
                    <a:pt x="101117" y="2868625"/>
                  </a:lnTo>
                  <a:lnTo>
                    <a:pt x="98958" y="2872435"/>
                  </a:lnTo>
                  <a:lnTo>
                    <a:pt x="95669" y="2874975"/>
                  </a:lnTo>
                  <a:lnTo>
                    <a:pt x="95034" y="2873705"/>
                  </a:lnTo>
                  <a:lnTo>
                    <a:pt x="93472" y="2876245"/>
                  </a:lnTo>
                  <a:lnTo>
                    <a:pt x="92722" y="2877515"/>
                  </a:lnTo>
                  <a:lnTo>
                    <a:pt x="91605" y="2877515"/>
                  </a:lnTo>
                  <a:lnTo>
                    <a:pt x="90449" y="2878785"/>
                  </a:lnTo>
                  <a:lnTo>
                    <a:pt x="89331" y="2881325"/>
                  </a:lnTo>
                  <a:lnTo>
                    <a:pt x="88252" y="2882595"/>
                  </a:lnTo>
                  <a:lnTo>
                    <a:pt x="89001" y="2882595"/>
                  </a:lnTo>
                  <a:lnTo>
                    <a:pt x="88277" y="2883865"/>
                  </a:lnTo>
                  <a:lnTo>
                    <a:pt x="85979" y="2887675"/>
                  </a:lnTo>
                  <a:lnTo>
                    <a:pt x="84048" y="2890215"/>
                  </a:lnTo>
                  <a:lnTo>
                    <a:pt x="83540" y="2890215"/>
                  </a:lnTo>
                  <a:lnTo>
                    <a:pt x="77762" y="2896565"/>
                  </a:lnTo>
                  <a:lnTo>
                    <a:pt x="77152" y="2902915"/>
                  </a:lnTo>
                  <a:lnTo>
                    <a:pt x="74041" y="2911805"/>
                  </a:lnTo>
                  <a:lnTo>
                    <a:pt x="73240" y="2910535"/>
                  </a:lnTo>
                  <a:lnTo>
                    <a:pt x="70866" y="2913075"/>
                  </a:lnTo>
                  <a:lnTo>
                    <a:pt x="74841" y="2911805"/>
                  </a:lnTo>
                  <a:lnTo>
                    <a:pt x="72936" y="2915615"/>
                  </a:lnTo>
                  <a:lnTo>
                    <a:pt x="71310" y="2915615"/>
                  </a:lnTo>
                  <a:lnTo>
                    <a:pt x="72275" y="2919425"/>
                  </a:lnTo>
                  <a:lnTo>
                    <a:pt x="69507" y="2919425"/>
                  </a:lnTo>
                  <a:lnTo>
                    <a:pt x="68046" y="2920695"/>
                  </a:lnTo>
                  <a:lnTo>
                    <a:pt x="70421" y="2920695"/>
                  </a:lnTo>
                  <a:lnTo>
                    <a:pt x="69291" y="2923235"/>
                  </a:lnTo>
                  <a:lnTo>
                    <a:pt x="68770" y="2924505"/>
                  </a:lnTo>
                  <a:lnTo>
                    <a:pt x="66840" y="2929585"/>
                  </a:lnTo>
                  <a:lnTo>
                    <a:pt x="65392" y="2927045"/>
                  </a:lnTo>
                  <a:lnTo>
                    <a:pt x="64465" y="2925775"/>
                  </a:lnTo>
                  <a:lnTo>
                    <a:pt x="65316" y="2929585"/>
                  </a:lnTo>
                  <a:lnTo>
                    <a:pt x="63309" y="2929585"/>
                  </a:lnTo>
                  <a:lnTo>
                    <a:pt x="64960" y="2933395"/>
                  </a:lnTo>
                  <a:lnTo>
                    <a:pt x="62407" y="2932125"/>
                  </a:lnTo>
                  <a:lnTo>
                    <a:pt x="62776" y="2937205"/>
                  </a:lnTo>
                  <a:lnTo>
                    <a:pt x="62001" y="2937205"/>
                  </a:lnTo>
                  <a:lnTo>
                    <a:pt x="61798" y="2935935"/>
                  </a:lnTo>
                  <a:lnTo>
                    <a:pt x="61239" y="2937205"/>
                  </a:lnTo>
                  <a:lnTo>
                    <a:pt x="61696" y="2939745"/>
                  </a:lnTo>
                  <a:lnTo>
                    <a:pt x="62230" y="2942285"/>
                  </a:lnTo>
                  <a:lnTo>
                    <a:pt x="62826" y="2944825"/>
                  </a:lnTo>
                  <a:lnTo>
                    <a:pt x="62407" y="2942285"/>
                  </a:lnTo>
                  <a:lnTo>
                    <a:pt x="62242" y="2941015"/>
                  </a:lnTo>
                  <a:lnTo>
                    <a:pt x="64909" y="2941015"/>
                  </a:lnTo>
                  <a:lnTo>
                    <a:pt x="66370" y="2946095"/>
                  </a:lnTo>
                  <a:lnTo>
                    <a:pt x="63830" y="2947365"/>
                  </a:lnTo>
                  <a:lnTo>
                    <a:pt x="64300" y="2951175"/>
                  </a:lnTo>
                  <a:lnTo>
                    <a:pt x="63690" y="2948635"/>
                  </a:lnTo>
                  <a:lnTo>
                    <a:pt x="63868" y="2953715"/>
                  </a:lnTo>
                  <a:lnTo>
                    <a:pt x="62712" y="2953715"/>
                  </a:lnTo>
                  <a:lnTo>
                    <a:pt x="61925" y="2956255"/>
                  </a:lnTo>
                  <a:lnTo>
                    <a:pt x="63334" y="2954985"/>
                  </a:lnTo>
                  <a:lnTo>
                    <a:pt x="63588" y="2956255"/>
                  </a:lnTo>
                  <a:lnTo>
                    <a:pt x="63665" y="2957525"/>
                  </a:lnTo>
                  <a:lnTo>
                    <a:pt x="62572" y="2957525"/>
                  </a:lnTo>
                  <a:lnTo>
                    <a:pt x="62204" y="2958795"/>
                  </a:lnTo>
                  <a:lnTo>
                    <a:pt x="64046" y="2958795"/>
                  </a:lnTo>
                  <a:lnTo>
                    <a:pt x="64909" y="2962605"/>
                  </a:lnTo>
                  <a:lnTo>
                    <a:pt x="64084" y="2966415"/>
                  </a:lnTo>
                  <a:lnTo>
                    <a:pt x="63715" y="2966415"/>
                  </a:lnTo>
                  <a:lnTo>
                    <a:pt x="64185" y="2967685"/>
                  </a:lnTo>
                  <a:lnTo>
                    <a:pt x="63792" y="2968955"/>
                  </a:lnTo>
                  <a:lnTo>
                    <a:pt x="61696" y="2967685"/>
                  </a:lnTo>
                  <a:lnTo>
                    <a:pt x="63754" y="2970225"/>
                  </a:lnTo>
                  <a:lnTo>
                    <a:pt x="63271" y="2972765"/>
                  </a:lnTo>
                  <a:lnTo>
                    <a:pt x="64960" y="2975305"/>
                  </a:lnTo>
                  <a:lnTo>
                    <a:pt x="63550" y="2975305"/>
                  </a:lnTo>
                  <a:lnTo>
                    <a:pt x="63068" y="2974035"/>
                  </a:lnTo>
                  <a:lnTo>
                    <a:pt x="63220" y="2979115"/>
                  </a:lnTo>
                  <a:lnTo>
                    <a:pt x="63588" y="2984195"/>
                  </a:lnTo>
                  <a:lnTo>
                    <a:pt x="64198" y="2988005"/>
                  </a:lnTo>
                  <a:lnTo>
                    <a:pt x="62598" y="2989275"/>
                  </a:lnTo>
                  <a:lnTo>
                    <a:pt x="65024" y="2990545"/>
                  </a:lnTo>
                  <a:lnTo>
                    <a:pt x="63220" y="2996895"/>
                  </a:lnTo>
                  <a:lnTo>
                    <a:pt x="65913" y="2995625"/>
                  </a:lnTo>
                  <a:lnTo>
                    <a:pt x="64922" y="2999435"/>
                  </a:lnTo>
                  <a:lnTo>
                    <a:pt x="69557" y="3005785"/>
                  </a:lnTo>
                  <a:lnTo>
                    <a:pt x="66090" y="3005785"/>
                  </a:lnTo>
                  <a:lnTo>
                    <a:pt x="67271" y="3010865"/>
                  </a:lnTo>
                  <a:lnTo>
                    <a:pt x="69138" y="3013405"/>
                  </a:lnTo>
                  <a:lnTo>
                    <a:pt x="71005" y="3017215"/>
                  </a:lnTo>
                  <a:lnTo>
                    <a:pt x="74790" y="3024835"/>
                  </a:lnTo>
                  <a:lnTo>
                    <a:pt x="76593" y="3029915"/>
                  </a:lnTo>
                  <a:lnTo>
                    <a:pt x="76263" y="3032455"/>
                  </a:lnTo>
                  <a:lnTo>
                    <a:pt x="77609" y="3036265"/>
                  </a:lnTo>
                  <a:lnTo>
                    <a:pt x="81622" y="3043885"/>
                  </a:lnTo>
                  <a:lnTo>
                    <a:pt x="84289" y="3047695"/>
                  </a:lnTo>
                  <a:lnTo>
                    <a:pt x="86309" y="3051505"/>
                  </a:lnTo>
                  <a:lnTo>
                    <a:pt x="90944" y="3056585"/>
                  </a:lnTo>
                  <a:lnTo>
                    <a:pt x="95148" y="3061665"/>
                  </a:lnTo>
                  <a:lnTo>
                    <a:pt x="103911" y="3069285"/>
                  </a:lnTo>
                  <a:lnTo>
                    <a:pt x="108496" y="3073095"/>
                  </a:lnTo>
                  <a:lnTo>
                    <a:pt x="114325" y="3078175"/>
                  </a:lnTo>
                  <a:lnTo>
                    <a:pt x="116459" y="3081985"/>
                  </a:lnTo>
                  <a:lnTo>
                    <a:pt x="121081" y="3085795"/>
                  </a:lnTo>
                  <a:lnTo>
                    <a:pt x="130924" y="3090875"/>
                  </a:lnTo>
                  <a:lnTo>
                    <a:pt x="136105" y="3093415"/>
                  </a:lnTo>
                  <a:lnTo>
                    <a:pt x="139788" y="3095955"/>
                  </a:lnTo>
                  <a:lnTo>
                    <a:pt x="142760" y="3095955"/>
                  </a:lnTo>
                  <a:lnTo>
                    <a:pt x="145008" y="3098495"/>
                  </a:lnTo>
                  <a:lnTo>
                    <a:pt x="148691" y="3099765"/>
                  </a:lnTo>
                  <a:lnTo>
                    <a:pt x="156705" y="3103575"/>
                  </a:lnTo>
                  <a:lnTo>
                    <a:pt x="161048" y="3104845"/>
                  </a:lnTo>
                  <a:lnTo>
                    <a:pt x="164934" y="3107385"/>
                  </a:lnTo>
                  <a:lnTo>
                    <a:pt x="168465" y="3107385"/>
                  </a:lnTo>
                  <a:lnTo>
                    <a:pt x="167957" y="3106115"/>
                  </a:lnTo>
                  <a:lnTo>
                    <a:pt x="170243" y="3107385"/>
                  </a:lnTo>
                  <a:lnTo>
                    <a:pt x="175348" y="3107385"/>
                  </a:lnTo>
                  <a:lnTo>
                    <a:pt x="174574" y="3108655"/>
                  </a:lnTo>
                  <a:lnTo>
                    <a:pt x="173913" y="3109925"/>
                  </a:lnTo>
                  <a:lnTo>
                    <a:pt x="175437" y="3109925"/>
                  </a:lnTo>
                  <a:lnTo>
                    <a:pt x="180073" y="3111195"/>
                  </a:lnTo>
                  <a:lnTo>
                    <a:pt x="182778" y="3111195"/>
                  </a:lnTo>
                  <a:lnTo>
                    <a:pt x="184048" y="3112465"/>
                  </a:lnTo>
                  <a:lnTo>
                    <a:pt x="182854" y="3109925"/>
                  </a:lnTo>
                  <a:lnTo>
                    <a:pt x="184391" y="3109925"/>
                  </a:lnTo>
                  <a:lnTo>
                    <a:pt x="187185" y="3111068"/>
                  </a:lnTo>
                  <a:lnTo>
                    <a:pt x="196659" y="3109925"/>
                  </a:lnTo>
                  <a:lnTo>
                    <a:pt x="203873" y="3111195"/>
                  </a:lnTo>
                  <a:lnTo>
                    <a:pt x="225767" y="3111195"/>
                  </a:lnTo>
                  <a:lnTo>
                    <a:pt x="234784" y="3107385"/>
                  </a:lnTo>
                  <a:lnTo>
                    <a:pt x="232740" y="3109925"/>
                  </a:lnTo>
                  <a:lnTo>
                    <a:pt x="238239" y="3106115"/>
                  </a:lnTo>
                  <a:lnTo>
                    <a:pt x="239001" y="3108655"/>
                  </a:lnTo>
                  <a:lnTo>
                    <a:pt x="244475" y="3109925"/>
                  </a:lnTo>
                  <a:lnTo>
                    <a:pt x="246824" y="3106115"/>
                  </a:lnTo>
                  <a:lnTo>
                    <a:pt x="247611" y="3104845"/>
                  </a:lnTo>
                  <a:lnTo>
                    <a:pt x="251053" y="3103575"/>
                  </a:lnTo>
                  <a:lnTo>
                    <a:pt x="251015" y="3102305"/>
                  </a:lnTo>
                  <a:lnTo>
                    <a:pt x="253377" y="3102305"/>
                  </a:lnTo>
                  <a:lnTo>
                    <a:pt x="255574" y="3101035"/>
                  </a:lnTo>
                  <a:lnTo>
                    <a:pt x="257746" y="3101035"/>
                  </a:lnTo>
                  <a:lnTo>
                    <a:pt x="255016" y="3104845"/>
                  </a:lnTo>
                  <a:lnTo>
                    <a:pt x="257771" y="3101035"/>
                  </a:lnTo>
                  <a:lnTo>
                    <a:pt x="261454" y="3095955"/>
                  </a:lnTo>
                  <a:lnTo>
                    <a:pt x="258876" y="3099765"/>
                  </a:lnTo>
                  <a:lnTo>
                    <a:pt x="265582" y="3098495"/>
                  </a:lnTo>
                  <a:lnTo>
                    <a:pt x="285991" y="3087065"/>
                  </a:lnTo>
                  <a:lnTo>
                    <a:pt x="292557" y="3081985"/>
                  </a:lnTo>
                  <a:lnTo>
                    <a:pt x="298881" y="3076905"/>
                  </a:lnTo>
                  <a:lnTo>
                    <a:pt x="304939" y="3070555"/>
                  </a:lnTo>
                  <a:lnTo>
                    <a:pt x="310756" y="3065475"/>
                  </a:lnTo>
                  <a:lnTo>
                    <a:pt x="309549" y="3065475"/>
                  </a:lnTo>
                  <a:lnTo>
                    <a:pt x="313372" y="3061665"/>
                  </a:lnTo>
                  <a:lnTo>
                    <a:pt x="316826" y="3056585"/>
                  </a:lnTo>
                  <a:lnTo>
                    <a:pt x="323748" y="3051505"/>
                  </a:lnTo>
                  <a:lnTo>
                    <a:pt x="323773" y="3045155"/>
                  </a:lnTo>
                  <a:lnTo>
                    <a:pt x="324485" y="3043885"/>
                  </a:lnTo>
                  <a:lnTo>
                    <a:pt x="325577" y="3040075"/>
                  </a:lnTo>
                  <a:lnTo>
                    <a:pt x="329031" y="3037535"/>
                  </a:lnTo>
                  <a:lnTo>
                    <a:pt x="329095" y="3038805"/>
                  </a:lnTo>
                  <a:lnTo>
                    <a:pt x="329565" y="3037535"/>
                  </a:lnTo>
                  <a:lnTo>
                    <a:pt x="330974" y="3033725"/>
                  </a:lnTo>
                  <a:lnTo>
                    <a:pt x="330733" y="3028645"/>
                  </a:lnTo>
                  <a:lnTo>
                    <a:pt x="334378" y="3023565"/>
                  </a:lnTo>
                  <a:lnTo>
                    <a:pt x="336029" y="3023565"/>
                  </a:lnTo>
                  <a:lnTo>
                    <a:pt x="337248" y="3018485"/>
                  </a:lnTo>
                  <a:lnTo>
                    <a:pt x="338124" y="3014675"/>
                  </a:lnTo>
                  <a:lnTo>
                    <a:pt x="339026" y="3010865"/>
                  </a:lnTo>
                  <a:lnTo>
                    <a:pt x="339610" y="3007055"/>
                  </a:lnTo>
                  <a:lnTo>
                    <a:pt x="340829" y="3007055"/>
                  </a:lnTo>
                  <a:lnTo>
                    <a:pt x="343039" y="3003245"/>
                  </a:lnTo>
                  <a:lnTo>
                    <a:pt x="343725" y="2999435"/>
                  </a:lnTo>
                  <a:lnTo>
                    <a:pt x="344131" y="2995625"/>
                  </a:lnTo>
                  <a:lnTo>
                    <a:pt x="344690" y="2990545"/>
                  </a:lnTo>
                  <a:lnTo>
                    <a:pt x="344995" y="2986735"/>
                  </a:lnTo>
                  <a:lnTo>
                    <a:pt x="346341" y="2982087"/>
                  </a:lnTo>
                  <a:lnTo>
                    <a:pt x="346392" y="2981655"/>
                  </a:lnTo>
                  <a:close/>
                </a:path>
                <a:path w="347345" h="3112770" extrusionOk="0">
                  <a:moveTo>
                    <a:pt x="346824" y="2982925"/>
                  </a:moveTo>
                  <a:lnTo>
                    <a:pt x="346544" y="2982087"/>
                  </a:lnTo>
                  <a:lnTo>
                    <a:pt x="346671" y="2982925"/>
                  </a:lnTo>
                  <a:lnTo>
                    <a:pt x="346824" y="2982925"/>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3768999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A7555087-72FA-4C2D-9DC5-192CDFEC5AE3}"/>
              </a:ext>
            </a:extLst>
          </p:cNvPr>
          <p:cNvSpPr txBox="1">
            <a:spLocks/>
          </p:cNvSpPr>
          <p:nvPr/>
        </p:nvSpPr>
        <p:spPr>
          <a:xfrm>
            <a:off x="2065020" y="1573809"/>
            <a:ext cx="13616940" cy="115416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1750" b="0" i="0" u="none" strike="noStrike" cap="none">
                <a:solidFill>
                  <a:srgbClr val="F4FAE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750" b="1" dirty="0">
                <a:solidFill>
                  <a:srgbClr val="4472C4"/>
                </a:solidFill>
                <a:latin typeface="Arial" panose="020B0604020202020204" pitchFamily="34" charset="0"/>
                <a:cs typeface="Arial" panose="020B0604020202020204" pitchFamily="34" charset="0"/>
              </a:rPr>
              <a:t>3.2. UNESCO, 2002’ye </a:t>
            </a:r>
            <a:r>
              <a:rPr lang="en-US" sz="3750" b="1" dirty="0" err="1">
                <a:solidFill>
                  <a:srgbClr val="4472C4"/>
                </a:solidFill>
                <a:latin typeface="Arial" panose="020B0604020202020204" pitchFamily="34" charset="0"/>
                <a:cs typeface="Arial" panose="020B0604020202020204" pitchFamily="34" charset="0"/>
              </a:rPr>
              <a:t>göre</a:t>
            </a:r>
            <a:r>
              <a:rPr lang="en-US" sz="3750" b="1" dirty="0">
                <a:solidFill>
                  <a:srgbClr val="4472C4"/>
                </a:solidFill>
                <a:latin typeface="Arial" panose="020B0604020202020204" pitchFamily="34" charset="0"/>
                <a:cs typeface="Arial" panose="020B0604020202020204" pitchFamily="34" charset="0"/>
              </a:rPr>
              <a:t> </a:t>
            </a:r>
            <a:r>
              <a:rPr lang="en-US" sz="3750" b="1" dirty="0" err="1">
                <a:solidFill>
                  <a:srgbClr val="4472C4"/>
                </a:solidFill>
                <a:latin typeface="Arial" panose="020B0604020202020204" pitchFamily="34" charset="0"/>
                <a:cs typeface="Arial" panose="020B0604020202020204" pitchFamily="34" charset="0"/>
              </a:rPr>
              <a:t>kültürel</a:t>
            </a:r>
            <a:r>
              <a:rPr lang="en-US" sz="3750" b="1" dirty="0">
                <a:solidFill>
                  <a:srgbClr val="4472C4"/>
                </a:solidFill>
                <a:latin typeface="Arial" panose="020B0604020202020204" pitchFamily="34" charset="0"/>
                <a:cs typeface="Arial" panose="020B0604020202020204" pitchFamily="34" charset="0"/>
              </a:rPr>
              <a:t> </a:t>
            </a:r>
            <a:r>
              <a:rPr lang="en-US" sz="3750" b="1" dirty="0" err="1">
                <a:solidFill>
                  <a:srgbClr val="4472C4"/>
                </a:solidFill>
                <a:latin typeface="Arial" panose="020B0604020202020204" pitchFamily="34" charset="0"/>
                <a:cs typeface="Arial" panose="020B0604020202020204" pitchFamily="34" charset="0"/>
              </a:rPr>
              <a:t>çeşitliliğin</a:t>
            </a:r>
            <a:r>
              <a:rPr lang="en-US" sz="3750" b="1" dirty="0">
                <a:solidFill>
                  <a:srgbClr val="4472C4"/>
                </a:solidFill>
                <a:latin typeface="Arial" panose="020B0604020202020204" pitchFamily="34" charset="0"/>
                <a:cs typeface="Arial" panose="020B0604020202020204" pitchFamily="34" charset="0"/>
              </a:rPr>
              <a:t> </a:t>
            </a:r>
            <a:r>
              <a:rPr lang="en-US" sz="3750" b="1" dirty="0" err="1">
                <a:solidFill>
                  <a:srgbClr val="4472C4"/>
                </a:solidFill>
                <a:latin typeface="Arial" panose="020B0604020202020204" pitchFamily="34" charset="0"/>
                <a:cs typeface="Arial" panose="020B0604020202020204" pitchFamily="34" charset="0"/>
              </a:rPr>
              <a:t>tanımı</a:t>
            </a:r>
            <a:r>
              <a:rPr lang="en-US" sz="3750" b="1" dirty="0">
                <a:solidFill>
                  <a:srgbClr val="4472C4"/>
                </a:solidFill>
                <a:latin typeface="Arial" panose="020B0604020202020204" pitchFamily="34" charset="0"/>
                <a:cs typeface="Arial" panose="020B0604020202020204" pitchFamily="34" charset="0"/>
              </a:rPr>
              <a:t> </a:t>
            </a:r>
            <a:r>
              <a:rPr lang="en-US" sz="3750" b="1" dirty="0" err="1">
                <a:solidFill>
                  <a:srgbClr val="4472C4"/>
                </a:solidFill>
                <a:latin typeface="Arial" panose="020B0604020202020204" pitchFamily="34" charset="0"/>
                <a:cs typeface="Arial" panose="020B0604020202020204" pitchFamily="34" charset="0"/>
              </a:rPr>
              <a:t>nedir</a:t>
            </a:r>
            <a:r>
              <a:rPr lang="en-US" sz="3750" b="1" dirty="0">
                <a:solidFill>
                  <a:srgbClr val="4472C4"/>
                </a:solidFill>
                <a:latin typeface="Arial" panose="020B0604020202020204" pitchFamily="34" charset="0"/>
                <a:cs typeface="Arial" panose="020B0604020202020204" pitchFamily="34" charset="0"/>
              </a:rPr>
              <a:t>? (3/4)</a:t>
            </a:r>
          </a:p>
        </p:txBody>
      </p:sp>
      <p:sp>
        <p:nvSpPr>
          <p:cNvPr id="9" name="Google Shape;295;p19">
            <a:extLst>
              <a:ext uri="{FF2B5EF4-FFF2-40B4-BE49-F238E27FC236}">
                <a16:creationId xmlns:a16="http://schemas.microsoft.com/office/drawing/2014/main" id="{035D505C-5081-4400-AFD2-318249C05B25}"/>
              </a:ext>
            </a:extLst>
          </p:cNvPr>
          <p:cNvSpPr txBox="1">
            <a:spLocks/>
          </p:cNvSpPr>
          <p:nvPr/>
        </p:nvSpPr>
        <p:spPr>
          <a:xfrm>
            <a:off x="1828800" y="3970626"/>
            <a:ext cx="7955280" cy="2112107"/>
          </a:xfrm>
          <a:prstGeom prst="rect">
            <a:avLst/>
          </a:prstGeom>
          <a:noFill/>
          <a:ln>
            <a:noFill/>
          </a:ln>
        </p:spPr>
        <p:txBody>
          <a:bodyPr spcFirstLastPara="1" wrap="square" lIns="0" tIns="38480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5450" b="0" i="0" u="none" strike="noStrike" cap="none">
                <a:solidFill>
                  <a:srgbClr val="6A8B4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indent="0" algn="ctr"/>
            <a:r>
              <a:rPr lang="tr-TR" sz="2800" b="1" dirty="0">
                <a:solidFill>
                  <a:schemeClr val="tx1"/>
                </a:solidFill>
              </a:rPr>
              <a:t>Kültürler arası etkileşimler </a:t>
            </a:r>
            <a:r>
              <a:rPr lang="tr-TR" sz="2800" dirty="0">
                <a:solidFill>
                  <a:schemeClr val="tx1"/>
                </a:solidFill>
              </a:rPr>
              <a:t>diğer </a:t>
            </a:r>
            <a:r>
              <a:rPr lang="tr-TR" sz="2800" dirty="0">
                <a:solidFill>
                  <a:schemeClr val="tx1"/>
                </a:solidFill>
                <a:latin typeface="Times New Roman"/>
                <a:cs typeface="Times New Roman"/>
                <a:sym typeface="Times New Roman"/>
              </a:rPr>
              <a:t>grupların üyeleriyle gerçekleştirilen karşılaştırılabilir müzakerelerin sonucudur; kültürlerarası iletişim bu müzakereleri gerçekleştiren araçtır.</a:t>
            </a:r>
            <a:endParaRPr lang="en-US" sz="2800" dirty="0">
              <a:solidFill>
                <a:schemeClr val="tx1"/>
              </a:solidFill>
            </a:endParaRPr>
          </a:p>
        </p:txBody>
      </p:sp>
      <p:sp>
        <p:nvSpPr>
          <p:cNvPr id="10" name="Google Shape;296;p19">
            <a:extLst>
              <a:ext uri="{FF2B5EF4-FFF2-40B4-BE49-F238E27FC236}">
                <a16:creationId xmlns:a16="http://schemas.microsoft.com/office/drawing/2014/main" id="{C93E55C2-1DF3-4584-9197-CCFFD40AD123}"/>
              </a:ext>
            </a:extLst>
          </p:cNvPr>
          <p:cNvSpPr/>
          <p:nvPr/>
        </p:nvSpPr>
        <p:spPr>
          <a:xfrm>
            <a:off x="12694920" y="6236820"/>
            <a:ext cx="609600" cy="635000"/>
          </a:xfrm>
          <a:custGeom>
            <a:avLst/>
            <a:gdLst/>
            <a:ahLst/>
            <a:cxnLst/>
            <a:rect l="l" t="t" r="r" b="b"/>
            <a:pathLst>
              <a:path w="609600" h="635000" extrusionOk="0">
                <a:moveTo>
                  <a:pt x="304019" y="487204"/>
                </a:moveTo>
                <a:lnTo>
                  <a:pt x="195959" y="487204"/>
                </a:lnTo>
                <a:lnTo>
                  <a:pt x="215725" y="445032"/>
                </a:lnTo>
                <a:lnTo>
                  <a:pt x="238284" y="401769"/>
                </a:lnTo>
                <a:lnTo>
                  <a:pt x="263369" y="357914"/>
                </a:lnTo>
                <a:lnTo>
                  <a:pt x="290714" y="313966"/>
                </a:lnTo>
                <a:lnTo>
                  <a:pt x="320052" y="270423"/>
                </a:lnTo>
                <a:lnTo>
                  <a:pt x="351115" y="227784"/>
                </a:lnTo>
                <a:lnTo>
                  <a:pt x="383636" y="186547"/>
                </a:lnTo>
                <a:lnTo>
                  <a:pt x="417349" y="147211"/>
                </a:lnTo>
                <a:lnTo>
                  <a:pt x="451987" y="110275"/>
                </a:lnTo>
                <a:lnTo>
                  <a:pt x="487283" y="76237"/>
                </a:lnTo>
                <a:lnTo>
                  <a:pt x="522969" y="45595"/>
                </a:lnTo>
                <a:lnTo>
                  <a:pt x="558779" y="18848"/>
                </a:lnTo>
                <a:lnTo>
                  <a:pt x="586151" y="0"/>
                </a:lnTo>
                <a:lnTo>
                  <a:pt x="609594" y="31806"/>
                </a:lnTo>
                <a:lnTo>
                  <a:pt x="589734" y="49713"/>
                </a:lnTo>
                <a:lnTo>
                  <a:pt x="566783" y="72121"/>
                </a:lnTo>
                <a:lnTo>
                  <a:pt x="513875" y="130004"/>
                </a:lnTo>
                <a:lnTo>
                  <a:pt x="485054" y="165257"/>
                </a:lnTo>
                <a:lnTo>
                  <a:pt x="455411" y="204569"/>
                </a:lnTo>
                <a:lnTo>
                  <a:pt x="425515" y="247831"/>
                </a:lnTo>
                <a:lnTo>
                  <a:pt x="395932" y="294932"/>
                </a:lnTo>
                <a:lnTo>
                  <a:pt x="367231" y="345761"/>
                </a:lnTo>
                <a:lnTo>
                  <a:pt x="339978" y="400208"/>
                </a:lnTo>
                <a:lnTo>
                  <a:pt x="314742" y="458162"/>
                </a:lnTo>
                <a:lnTo>
                  <a:pt x="304019" y="487204"/>
                </a:lnTo>
                <a:close/>
              </a:path>
              <a:path w="609600" h="635000" extrusionOk="0">
                <a:moveTo>
                  <a:pt x="214116" y="634670"/>
                </a:moveTo>
                <a:lnTo>
                  <a:pt x="173429" y="615080"/>
                </a:lnTo>
                <a:lnTo>
                  <a:pt x="121764" y="524278"/>
                </a:lnTo>
                <a:lnTo>
                  <a:pt x="89724" y="465969"/>
                </a:lnTo>
                <a:lnTo>
                  <a:pt x="61770" y="419310"/>
                </a:lnTo>
                <a:lnTo>
                  <a:pt x="37792" y="383013"/>
                </a:lnTo>
                <a:lnTo>
                  <a:pt x="17682" y="355788"/>
                </a:lnTo>
                <a:lnTo>
                  <a:pt x="1332" y="336346"/>
                </a:lnTo>
                <a:lnTo>
                  <a:pt x="0" y="333835"/>
                </a:lnTo>
                <a:lnTo>
                  <a:pt x="42025" y="316156"/>
                </a:lnTo>
                <a:lnTo>
                  <a:pt x="99488" y="366683"/>
                </a:lnTo>
                <a:lnTo>
                  <a:pt x="135186" y="404754"/>
                </a:lnTo>
                <a:lnTo>
                  <a:pt x="170308" y="448331"/>
                </a:lnTo>
                <a:lnTo>
                  <a:pt x="177344" y="459631"/>
                </a:lnTo>
                <a:lnTo>
                  <a:pt x="183001" y="468436"/>
                </a:lnTo>
                <a:lnTo>
                  <a:pt x="188725" y="476906"/>
                </a:lnTo>
                <a:lnTo>
                  <a:pt x="195959" y="487204"/>
                </a:lnTo>
                <a:lnTo>
                  <a:pt x="304019" y="487204"/>
                </a:lnTo>
                <a:lnTo>
                  <a:pt x="292089" y="519513"/>
                </a:lnTo>
                <a:lnTo>
                  <a:pt x="272589" y="584149"/>
                </a:lnTo>
                <a:lnTo>
                  <a:pt x="262557" y="603537"/>
                </a:lnTo>
                <a:lnTo>
                  <a:pt x="249884" y="619626"/>
                </a:lnTo>
                <a:lnTo>
                  <a:pt x="233949" y="630607"/>
                </a:lnTo>
                <a:lnTo>
                  <a:pt x="214116" y="634670"/>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 name="Google Shape;298;p19">
            <a:extLst>
              <a:ext uri="{FF2B5EF4-FFF2-40B4-BE49-F238E27FC236}">
                <a16:creationId xmlns:a16="http://schemas.microsoft.com/office/drawing/2014/main" id="{8FCD985B-5CB5-456C-98D5-CEA8E2D700AA}"/>
              </a:ext>
            </a:extLst>
          </p:cNvPr>
          <p:cNvSpPr txBox="1"/>
          <p:nvPr/>
        </p:nvSpPr>
        <p:spPr>
          <a:xfrm>
            <a:off x="9052560" y="7127855"/>
            <a:ext cx="7772400" cy="2202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tr-TR" sz="2800" b="1" dirty="0">
                <a:solidFill>
                  <a:schemeClr val="tx1"/>
                </a:solidFill>
                <a:sym typeface="Arial"/>
              </a:rPr>
              <a:t> Kültürel Çeşitlilik</a:t>
            </a:r>
            <a:endParaRPr sz="2800" dirty="0">
              <a:solidFill>
                <a:schemeClr val="tx1"/>
              </a:solidFill>
            </a:endParaRPr>
          </a:p>
          <a:p>
            <a:pPr marL="12065" marR="5080" lvl="0" indent="0" algn="ctr" rtl="0">
              <a:lnSpc>
                <a:spcPct val="122800"/>
              </a:lnSpc>
              <a:spcBef>
                <a:spcPts val="745"/>
              </a:spcBef>
              <a:spcAft>
                <a:spcPts val="0"/>
              </a:spcAft>
              <a:buNone/>
            </a:pPr>
            <a:r>
              <a:rPr lang="tr-TR" sz="2800" dirty="0">
                <a:solidFill>
                  <a:schemeClr val="tx1"/>
                </a:solidFill>
              </a:rPr>
              <a:t>bu sebeple «anlamlı geçmişler ve mümkün gelecekler arasındaki en verimli diyaloğu organize etmek için var olan bir mekanizmadır».</a:t>
            </a:r>
          </a:p>
        </p:txBody>
      </p:sp>
      <p:sp>
        <p:nvSpPr>
          <p:cNvPr id="18" name="Google Shape;296;p19">
            <a:extLst>
              <a:ext uri="{FF2B5EF4-FFF2-40B4-BE49-F238E27FC236}">
                <a16:creationId xmlns:a16="http://schemas.microsoft.com/office/drawing/2014/main" id="{A1BBB8A1-CCF7-47FB-9770-ADF660F4DAE2}"/>
              </a:ext>
            </a:extLst>
          </p:cNvPr>
          <p:cNvSpPr/>
          <p:nvPr/>
        </p:nvSpPr>
        <p:spPr>
          <a:xfrm>
            <a:off x="5501640" y="3350464"/>
            <a:ext cx="609600" cy="635000"/>
          </a:xfrm>
          <a:custGeom>
            <a:avLst/>
            <a:gdLst/>
            <a:ahLst/>
            <a:cxnLst/>
            <a:rect l="l" t="t" r="r" b="b"/>
            <a:pathLst>
              <a:path w="609600" h="635000" extrusionOk="0">
                <a:moveTo>
                  <a:pt x="304019" y="487204"/>
                </a:moveTo>
                <a:lnTo>
                  <a:pt x="195959" y="487204"/>
                </a:lnTo>
                <a:lnTo>
                  <a:pt x="215725" y="445032"/>
                </a:lnTo>
                <a:lnTo>
                  <a:pt x="238284" y="401769"/>
                </a:lnTo>
                <a:lnTo>
                  <a:pt x="263369" y="357914"/>
                </a:lnTo>
                <a:lnTo>
                  <a:pt x="290714" y="313966"/>
                </a:lnTo>
                <a:lnTo>
                  <a:pt x="320052" y="270423"/>
                </a:lnTo>
                <a:lnTo>
                  <a:pt x="351115" y="227784"/>
                </a:lnTo>
                <a:lnTo>
                  <a:pt x="383636" y="186547"/>
                </a:lnTo>
                <a:lnTo>
                  <a:pt x="417349" y="147211"/>
                </a:lnTo>
                <a:lnTo>
                  <a:pt x="451987" y="110275"/>
                </a:lnTo>
                <a:lnTo>
                  <a:pt x="487283" y="76237"/>
                </a:lnTo>
                <a:lnTo>
                  <a:pt x="522969" y="45595"/>
                </a:lnTo>
                <a:lnTo>
                  <a:pt x="558779" y="18848"/>
                </a:lnTo>
                <a:lnTo>
                  <a:pt x="586151" y="0"/>
                </a:lnTo>
                <a:lnTo>
                  <a:pt x="609594" y="31806"/>
                </a:lnTo>
                <a:lnTo>
                  <a:pt x="589734" y="49713"/>
                </a:lnTo>
                <a:lnTo>
                  <a:pt x="566783" y="72121"/>
                </a:lnTo>
                <a:lnTo>
                  <a:pt x="513875" y="130004"/>
                </a:lnTo>
                <a:lnTo>
                  <a:pt x="485054" y="165257"/>
                </a:lnTo>
                <a:lnTo>
                  <a:pt x="455411" y="204569"/>
                </a:lnTo>
                <a:lnTo>
                  <a:pt x="425515" y="247831"/>
                </a:lnTo>
                <a:lnTo>
                  <a:pt x="395932" y="294932"/>
                </a:lnTo>
                <a:lnTo>
                  <a:pt x="367231" y="345761"/>
                </a:lnTo>
                <a:lnTo>
                  <a:pt x="339978" y="400208"/>
                </a:lnTo>
                <a:lnTo>
                  <a:pt x="314742" y="458162"/>
                </a:lnTo>
                <a:lnTo>
                  <a:pt x="304019" y="487204"/>
                </a:lnTo>
                <a:close/>
              </a:path>
              <a:path w="609600" h="635000" extrusionOk="0">
                <a:moveTo>
                  <a:pt x="214116" y="634670"/>
                </a:moveTo>
                <a:lnTo>
                  <a:pt x="173429" y="615080"/>
                </a:lnTo>
                <a:lnTo>
                  <a:pt x="121764" y="524278"/>
                </a:lnTo>
                <a:lnTo>
                  <a:pt x="89724" y="465969"/>
                </a:lnTo>
                <a:lnTo>
                  <a:pt x="61770" y="419310"/>
                </a:lnTo>
                <a:lnTo>
                  <a:pt x="37792" y="383013"/>
                </a:lnTo>
                <a:lnTo>
                  <a:pt x="17682" y="355788"/>
                </a:lnTo>
                <a:lnTo>
                  <a:pt x="1332" y="336346"/>
                </a:lnTo>
                <a:lnTo>
                  <a:pt x="0" y="333835"/>
                </a:lnTo>
                <a:lnTo>
                  <a:pt x="42025" y="316156"/>
                </a:lnTo>
                <a:lnTo>
                  <a:pt x="99488" y="366683"/>
                </a:lnTo>
                <a:lnTo>
                  <a:pt x="135186" y="404754"/>
                </a:lnTo>
                <a:lnTo>
                  <a:pt x="170308" y="448331"/>
                </a:lnTo>
                <a:lnTo>
                  <a:pt x="177344" y="459631"/>
                </a:lnTo>
                <a:lnTo>
                  <a:pt x="183001" y="468436"/>
                </a:lnTo>
                <a:lnTo>
                  <a:pt x="188725" y="476906"/>
                </a:lnTo>
                <a:lnTo>
                  <a:pt x="195959" y="487204"/>
                </a:lnTo>
                <a:lnTo>
                  <a:pt x="304019" y="487204"/>
                </a:lnTo>
                <a:lnTo>
                  <a:pt x="292089" y="519513"/>
                </a:lnTo>
                <a:lnTo>
                  <a:pt x="272589" y="584149"/>
                </a:lnTo>
                <a:lnTo>
                  <a:pt x="262557" y="603537"/>
                </a:lnTo>
                <a:lnTo>
                  <a:pt x="249884" y="619626"/>
                </a:lnTo>
                <a:lnTo>
                  <a:pt x="233949" y="630607"/>
                </a:lnTo>
                <a:lnTo>
                  <a:pt x="214116" y="634670"/>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40774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CCE465A-A963-415E-861E-79DE8F1B5AD7}"/>
              </a:ext>
            </a:extLst>
          </p:cNvPr>
          <p:cNvSpPr>
            <a:spLocks noGrp="1"/>
          </p:cNvSpPr>
          <p:nvPr>
            <p:ph type="title"/>
          </p:nvPr>
        </p:nvSpPr>
        <p:spPr>
          <a:xfrm>
            <a:off x="1885950" y="1619152"/>
            <a:ext cx="6976696" cy="577081"/>
          </a:xfrm>
        </p:spPr>
        <p:txBody>
          <a:bodyPr/>
          <a:lstStyle/>
          <a:p>
            <a:r>
              <a:rPr lang="tr-TR" sz="3750" b="1" dirty="0">
                <a:solidFill>
                  <a:srgbClr val="4472C4"/>
                </a:solidFill>
                <a:latin typeface="Arial" panose="020B0604020202020204" pitchFamily="34" charset="0"/>
                <a:cs typeface="Arial" panose="020B0604020202020204" pitchFamily="34" charset="0"/>
              </a:rPr>
              <a:t>AMAÇ VE HEDEFLER</a:t>
            </a:r>
            <a:endParaRPr lang="en-GB" sz="3750" b="1" dirty="0">
              <a:solidFill>
                <a:srgbClr val="4472C4"/>
              </a:solidFill>
              <a:latin typeface="Arial" panose="020B0604020202020204" pitchFamily="34" charset="0"/>
              <a:cs typeface="Arial" panose="020B0604020202020204" pitchFamily="34" charset="0"/>
            </a:endParaRPr>
          </a:p>
        </p:txBody>
      </p:sp>
      <p:sp>
        <p:nvSpPr>
          <p:cNvPr id="3" name="İçerik Yer Tutucusu 2">
            <a:extLst>
              <a:ext uri="{FF2B5EF4-FFF2-40B4-BE49-F238E27FC236}">
                <a16:creationId xmlns:a16="http://schemas.microsoft.com/office/drawing/2014/main" id="{1EA45EAD-956E-4BEC-B124-A6DF219F47F3}"/>
              </a:ext>
            </a:extLst>
          </p:cNvPr>
          <p:cNvSpPr>
            <a:spLocks noGrp="1"/>
          </p:cNvSpPr>
          <p:nvPr>
            <p:ph idx="1"/>
          </p:nvPr>
        </p:nvSpPr>
        <p:spPr>
          <a:xfrm>
            <a:off x="1770742" y="3315811"/>
            <a:ext cx="15259957" cy="2664075"/>
          </a:xfrm>
        </p:spPr>
        <p:txBody>
          <a:bodyPr>
            <a:normAutofit/>
          </a:bodyPr>
          <a:lstStyle/>
          <a:p>
            <a:pPr marL="12700" lvl="0" indent="0" algn="just">
              <a:lnSpc>
                <a:spcPct val="150000"/>
              </a:lnSpc>
              <a:buClr>
                <a:srgbClr val="6A8B40"/>
              </a:buClr>
              <a:buSzPts val="4000"/>
            </a:pPr>
            <a:r>
              <a:rPr lang="tr-TR" sz="2800" dirty="0">
                <a:solidFill>
                  <a:schemeClr val="tx1"/>
                </a:solidFill>
              </a:rPr>
              <a:t>Bu modülün amacı Mutfak Sanatları alanındaki göçmenlerin öğretmenlerine/eğiticilerine «çeşitlilik», «kültürel çeşitlilik», «eşitlik ve kapsayıcılık» kavramlarını tanıtmak ve onlara restoran, bar, mutfak gibi «Yemek Pişirme Kültürleri» çalışma alanları için kültürel çeşitliliğin faydalarını keşfetme imkânı sunmaktır. </a:t>
            </a:r>
            <a:endParaRPr lang="en-US" sz="2800" dirty="0">
              <a:solidFill>
                <a:schemeClr val="tx1"/>
              </a:solidFill>
            </a:endParaRPr>
          </a:p>
        </p:txBody>
      </p:sp>
    </p:spTree>
    <p:extLst>
      <p:ext uri="{BB962C8B-B14F-4D97-AF65-F5344CB8AC3E}">
        <p14:creationId xmlns:p14="http://schemas.microsoft.com/office/powerpoint/2010/main" val="2305315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A7555087-72FA-4C2D-9DC5-192CDFEC5AE3}"/>
              </a:ext>
            </a:extLst>
          </p:cNvPr>
          <p:cNvSpPr txBox="1">
            <a:spLocks/>
          </p:cNvSpPr>
          <p:nvPr/>
        </p:nvSpPr>
        <p:spPr>
          <a:xfrm>
            <a:off x="2065020" y="1573809"/>
            <a:ext cx="13616940" cy="115416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1750" b="0" i="0" u="none" strike="noStrike" cap="none">
                <a:solidFill>
                  <a:srgbClr val="F4FAE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750" b="1" dirty="0">
                <a:solidFill>
                  <a:srgbClr val="4472C4"/>
                </a:solidFill>
                <a:latin typeface="Arial" panose="020B0604020202020204" pitchFamily="34" charset="0"/>
                <a:cs typeface="Arial" panose="020B0604020202020204" pitchFamily="34" charset="0"/>
              </a:rPr>
              <a:t>3.2.</a:t>
            </a:r>
            <a:r>
              <a:rPr kumimoji="0" lang="en-US" sz="375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sym typeface="Arial"/>
              </a:rPr>
              <a:t> UNESCO, 2002’ye </a:t>
            </a:r>
            <a:r>
              <a:rPr kumimoji="0" lang="en-US" sz="3750" b="1" i="0" u="none" strike="noStrike" kern="0" cap="none" spc="0" normalizeH="0" baseline="0" noProof="0" dirty="0" err="1">
                <a:ln>
                  <a:noFill/>
                </a:ln>
                <a:solidFill>
                  <a:srgbClr val="4472C4"/>
                </a:solidFill>
                <a:effectLst/>
                <a:uLnTx/>
                <a:uFillTx/>
                <a:latin typeface="Arial" panose="020B0604020202020204" pitchFamily="34" charset="0"/>
                <a:cs typeface="Arial" panose="020B0604020202020204" pitchFamily="34" charset="0"/>
                <a:sym typeface="Arial"/>
              </a:rPr>
              <a:t>göre</a:t>
            </a:r>
            <a:r>
              <a:rPr kumimoji="0" lang="en-US" sz="375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sym typeface="Arial"/>
              </a:rPr>
              <a:t> </a:t>
            </a:r>
            <a:r>
              <a:rPr kumimoji="0" lang="en-US" sz="3750" b="1" i="0" u="none" strike="noStrike" kern="0" cap="none" spc="0" normalizeH="0" baseline="0" noProof="0" dirty="0" err="1">
                <a:ln>
                  <a:noFill/>
                </a:ln>
                <a:solidFill>
                  <a:srgbClr val="4472C4"/>
                </a:solidFill>
                <a:effectLst/>
                <a:uLnTx/>
                <a:uFillTx/>
                <a:latin typeface="Arial" panose="020B0604020202020204" pitchFamily="34" charset="0"/>
                <a:cs typeface="Arial" panose="020B0604020202020204" pitchFamily="34" charset="0"/>
                <a:sym typeface="Arial"/>
              </a:rPr>
              <a:t>kültürel</a:t>
            </a:r>
            <a:r>
              <a:rPr kumimoji="0" lang="en-US" sz="375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sym typeface="Arial"/>
              </a:rPr>
              <a:t> </a:t>
            </a:r>
            <a:r>
              <a:rPr kumimoji="0" lang="en-US" sz="3750" b="1" i="0" u="none" strike="noStrike" kern="0" cap="none" spc="0" normalizeH="0" baseline="0" noProof="0" dirty="0" err="1">
                <a:ln>
                  <a:noFill/>
                </a:ln>
                <a:solidFill>
                  <a:srgbClr val="4472C4"/>
                </a:solidFill>
                <a:effectLst/>
                <a:uLnTx/>
                <a:uFillTx/>
                <a:latin typeface="Arial" panose="020B0604020202020204" pitchFamily="34" charset="0"/>
                <a:cs typeface="Arial" panose="020B0604020202020204" pitchFamily="34" charset="0"/>
                <a:sym typeface="Arial"/>
              </a:rPr>
              <a:t>çeşitliliğin</a:t>
            </a:r>
            <a:r>
              <a:rPr kumimoji="0" lang="en-US" sz="375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sym typeface="Arial"/>
              </a:rPr>
              <a:t> </a:t>
            </a:r>
            <a:r>
              <a:rPr kumimoji="0" lang="en-US" sz="3750" b="1" i="0" u="none" strike="noStrike" kern="0" cap="none" spc="0" normalizeH="0" baseline="0" noProof="0" dirty="0" err="1">
                <a:ln>
                  <a:noFill/>
                </a:ln>
                <a:solidFill>
                  <a:srgbClr val="4472C4"/>
                </a:solidFill>
                <a:effectLst/>
                <a:uLnTx/>
                <a:uFillTx/>
                <a:latin typeface="Arial" panose="020B0604020202020204" pitchFamily="34" charset="0"/>
                <a:cs typeface="Arial" panose="020B0604020202020204" pitchFamily="34" charset="0"/>
                <a:sym typeface="Arial"/>
              </a:rPr>
              <a:t>tanımı</a:t>
            </a:r>
            <a:r>
              <a:rPr kumimoji="0" lang="en-US" sz="375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sym typeface="Arial"/>
              </a:rPr>
              <a:t> </a:t>
            </a:r>
            <a:r>
              <a:rPr kumimoji="0" lang="en-US" sz="3750" b="1" i="0" u="none" strike="noStrike" kern="0" cap="none" spc="0" normalizeH="0" baseline="0" noProof="0" dirty="0" err="1">
                <a:ln>
                  <a:noFill/>
                </a:ln>
                <a:solidFill>
                  <a:srgbClr val="4472C4"/>
                </a:solidFill>
                <a:effectLst/>
                <a:uLnTx/>
                <a:uFillTx/>
                <a:latin typeface="Arial" panose="020B0604020202020204" pitchFamily="34" charset="0"/>
                <a:cs typeface="Arial" panose="020B0604020202020204" pitchFamily="34" charset="0"/>
                <a:sym typeface="Arial"/>
              </a:rPr>
              <a:t>nedir</a:t>
            </a:r>
            <a:r>
              <a:rPr kumimoji="0" lang="en-US" sz="375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sym typeface="Arial"/>
              </a:rPr>
              <a:t>? </a:t>
            </a:r>
            <a:r>
              <a:rPr lang="en-US" sz="3750" b="1" dirty="0">
                <a:solidFill>
                  <a:srgbClr val="4472C4"/>
                </a:solidFill>
                <a:latin typeface="Arial" panose="020B0604020202020204" pitchFamily="34" charset="0"/>
                <a:cs typeface="Arial" panose="020B0604020202020204" pitchFamily="34" charset="0"/>
              </a:rPr>
              <a:t>(4/4)</a:t>
            </a:r>
          </a:p>
        </p:txBody>
      </p:sp>
      <p:sp>
        <p:nvSpPr>
          <p:cNvPr id="11" name="Google Shape;269;p17">
            <a:extLst>
              <a:ext uri="{FF2B5EF4-FFF2-40B4-BE49-F238E27FC236}">
                <a16:creationId xmlns:a16="http://schemas.microsoft.com/office/drawing/2014/main" id="{5AE03883-43C7-4B95-8D40-E89E9ACC9314}"/>
              </a:ext>
            </a:extLst>
          </p:cNvPr>
          <p:cNvSpPr/>
          <p:nvPr/>
        </p:nvSpPr>
        <p:spPr>
          <a:xfrm>
            <a:off x="15681960" y="7810501"/>
            <a:ext cx="2769871" cy="2476499"/>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 name="Google Shape;303;p20">
            <a:extLst>
              <a:ext uri="{FF2B5EF4-FFF2-40B4-BE49-F238E27FC236}">
                <a16:creationId xmlns:a16="http://schemas.microsoft.com/office/drawing/2014/main" id="{A31BAD22-4865-4246-90D3-FFDDE90D1888}"/>
              </a:ext>
            </a:extLst>
          </p:cNvPr>
          <p:cNvSpPr txBox="1">
            <a:spLocks/>
          </p:cNvSpPr>
          <p:nvPr/>
        </p:nvSpPr>
        <p:spPr>
          <a:xfrm>
            <a:off x="10027920" y="3336083"/>
            <a:ext cx="5166359" cy="5674497"/>
          </a:xfrm>
          <a:prstGeom prst="rect">
            <a:avLst/>
          </a:prstGeom>
          <a:noFill/>
          <a:ln>
            <a:noFill/>
          </a:ln>
        </p:spPr>
        <p:txBody>
          <a:bodyPr spcFirstLastPara="1" wrap="square" lIns="0" tIns="44005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800" dirty="0">
              <a:solidFill>
                <a:schemeClr val="tx1"/>
              </a:solidFill>
              <a:latin typeface="Times New Roman"/>
              <a:ea typeface="Times New Roman"/>
              <a:cs typeface="Times New Roman"/>
              <a:sym typeface="Times New Roman"/>
            </a:endParaRPr>
          </a:p>
          <a:p>
            <a:endParaRPr lang="en-US" sz="2800" dirty="0">
              <a:solidFill>
                <a:schemeClr val="tx1"/>
              </a:solidFill>
              <a:latin typeface="Times New Roman"/>
              <a:ea typeface="Times New Roman"/>
              <a:cs typeface="Times New Roman"/>
              <a:sym typeface="Times New Roman"/>
            </a:endParaRPr>
          </a:p>
          <a:p>
            <a:pPr marL="12700" marR="5080" algn="ctr">
              <a:lnSpc>
                <a:spcPct val="122800"/>
              </a:lnSpc>
              <a:spcBef>
                <a:spcPts val="969"/>
              </a:spcBef>
            </a:pPr>
            <a:r>
              <a:rPr lang="tr-TR" sz="2800" dirty="0">
                <a:solidFill>
                  <a:schemeClr val="tx1"/>
                </a:solidFill>
              </a:rPr>
              <a:t>Mutfak sektöründekiler, teknik beceriler ve sosyal beceriler dahil olmak üzere farklı konuları öğrendikleri ve düşündükleri için </a:t>
            </a:r>
            <a:r>
              <a:rPr lang="tr-TR" sz="2800" b="1" dirty="0">
                <a:solidFill>
                  <a:schemeClr val="tx1"/>
                </a:solidFill>
              </a:rPr>
              <a:t>Kültürel Çeşitlilik </a:t>
            </a:r>
            <a:r>
              <a:rPr lang="tr-TR" sz="2800" dirty="0">
                <a:solidFill>
                  <a:schemeClr val="tx1"/>
                </a:solidFill>
              </a:rPr>
              <a:t>farklı kültürlerden gelen öğrencilerin </a:t>
            </a:r>
            <a:r>
              <a:rPr lang="tr-TR" sz="2800" b="1" dirty="0">
                <a:solidFill>
                  <a:schemeClr val="tx1"/>
                </a:solidFill>
              </a:rPr>
              <a:t>YARATICILIĞINI güçlendirebilir</a:t>
            </a:r>
            <a:endParaRPr lang="en-US" sz="2800" b="1" dirty="0">
              <a:solidFill>
                <a:schemeClr val="tx1"/>
              </a:solidFill>
            </a:endParaRPr>
          </a:p>
        </p:txBody>
      </p:sp>
      <p:sp>
        <p:nvSpPr>
          <p:cNvPr id="10" name="Google Shape;304;p20">
            <a:extLst>
              <a:ext uri="{FF2B5EF4-FFF2-40B4-BE49-F238E27FC236}">
                <a16:creationId xmlns:a16="http://schemas.microsoft.com/office/drawing/2014/main" id="{4C9274F2-AB32-4800-B3BD-8E8E29917827}"/>
              </a:ext>
            </a:extLst>
          </p:cNvPr>
          <p:cNvSpPr/>
          <p:nvPr/>
        </p:nvSpPr>
        <p:spPr>
          <a:xfrm>
            <a:off x="12306299" y="4028440"/>
            <a:ext cx="609600" cy="635000"/>
          </a:xfrm>
          <a:custGeom>
            <a:avLst/>
            <a:gdLst/>
            <a:ahLst/>
            <a:cxnLst/>
            <a:rect l="l" t="t" r="r" b="b"/>
            <a:pathLst>
              <a:path w="609600" h="635000" extrusionOk="0">
                <a:moveTo>
                  <a:pt x="304019" y="487204"/>
                </a:moveTo>
                <a:lnTo>
                  <a:pt x="195959" y="487204"/>
                </a:lnTo>
                <a:lnTo>
                  <a:pt x="215725" y="445032"/>
                </a:lnTo>
                <a:lnTo>
                  <a:pt x="238284" y="401769"/>
                </a:lnTo>
                <a:lnTo>
                  <a:pt x="263369" y="357914"/>
                </a:lnTo>
                <a:lnTo>
                  <a:pt x="290714" y="313966"/>
                </a:lnTo>
                <a:lnTo>
                  <a:pt x="320052" y="270423"/>
                </a:lnTo>
                <a:lnTo>
                  <a:pt x="351115" y="227784"/>
                </a:lnTo>
                <a:lnTo>
                  <a:pt x="383636" y="186547"/>
                </a:lnTo>
                <a:lnTo>
                  <a:pt x="417349" y="147211"/>
                </a:lnTo>
                <a:lnTo>
                  <a:pt x="451987" y="110275"/>
                </a:lnTo>
                <a:lnTo>
                  <a:pt x="487283" y="76237"/>
                </a:lnTo>
                <a:lnTo>
                  <a:pt x="522969" y="45595"/>
                </a:lnTo>
                <a:lnTo>
                  <a:pt x="558779" y="18848"/>
                </a:lnTo>
                <a:lnTo>
                  <a:pt x="586151" y="0"/>
                </a:lnTo>
                <a:lnTo>
                  <a:pt x="609594" y="31806"/>
                </a:lnTo>
                <a:lnTo>
                  <a:pt x="589734" y="49713"/>
                </a:lnTo>
                <a:lnTo>
                  <a:pt x="566783" y="72121"/>
                </a:lnTo>
                <a:lnTo>
                  <a:pt x="513875" y="130004"/>
                </a:lnTo>
                <a:lnTo>
                  <a:pt x="485054" y="165257"/>
                </a:lnTo>
                <a:lnTo>
                  <a:pt x="455411" y="204569"/>
                </a:lnTo>
                <a:lnTo>
                  <a:pt x="425515" y="247831"/>
                </a:lnTo>
                <a:lnTo>
                  <a:pt x="395932" y="294932"/>
                </a:lnTo>
                <a:lnTo>
                  <a:pt x="367231" y="345761"/>
                </a:lnTo>
                <a:lnTo>
                  <a:pt x="339978" y="400208"/>
                </a:lnTo>
                <a:lnTo>
                  <a:pt x="314742" y="458162"/>
                </a:lnTo>
                <a:lnTo>
                  <a:pt x="304019" y="487204"/>
                </a:lnTo>
                <a:close/>
              </a:path>
              <a:path w="609600" h="635000" extrusionOk="0">
                <a:moveTo>
                  <a:pt x="214116" y="634670"/>
                </a:moveTo>
                <a:lnTo>
                  <a:pt x="173429" y="615080"/>
                </a:lnTo>
                <a:lnTo>
                  <a:pt x="121764" y="524278"/>
                </a:lnTo>
                <a:lnTo>
                  <a:pt x="89724" y="465969"/>
                </a:lnTo>
                <a:lnTo>
                  <a:pt x="61770" y="419310"/>
                </a:lnTo>
                <a:lnTo>
                  <a:pt x="37792" y="383013"/>
                </a:lnTo>
                <a:lnTo>
                  <a:pt x="17682" y="355788"/>
                </a:lnTo>
                <a:lnTo>
                  <a:pt x="1332" y="336346"/>
                </a:lnTo>
                <a:lnTo>
                  <a:pt x="0" y="333835"/>
                </a:lnTo>
                <a:lnTo>
                  <a:pt x="42025" y="316156"/>
                </a:lnTo>
                <a:lnTo>
                  <a:pt x="99488" y="366683"/>
                </a:lnTo>
                <a:lnTo>
                  <a:pt x="135186" y="404754"/>
                </a:lnTo>
                <a:lnTo>
                  <a:pt x="170308" y="448331"/>
                </a:lnTo>
                <a:lnTo>
                  <a:pt x="177344" y="459631"/>
                </a:lnTo>
                <a:lnTo>
                  <a:pt x="183001" y="468436"/>
                </a:lnTo>
                <a:lnTo>
                  <a:pt x="188725" y="476906"/>
                </a:lnTo>
                <a:lnTo>
                  <a:pt x="195959" y="487204"/>
                </a:lnTo>
                <a:lnTo>
                  <a:pt x="304019" y="487204"/>
                </a:lnTo>
                <a:lnTo>
                  <a:pt x="292089" y="519513"/>
                </a:lnTo>
                <a:lnTo>
                  <a:pt x="272589" y="584149"/>
                </a:lnTo>
                <a:lnTo>
                  <a:pt x="262557" y="603537"/>
                </a:lnTo>
                <a:lnTo>
                  <a:pt x="249884" y="619626"/>
                </a:lnTo>
                <a:lnTo>
                  <a:pt x="233949" y="630607"/>
                </a:lnTo>
                <a:lnTo>
                  <a:pt x="214116" y="634670"/>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800">
              <a:solidFill>
                <a:schemeClr val="tx1"/>
              </a:solidFill>
              <a:latin typeface="Calibri"/>
              <a:ea typeface="Calibri"/>
              <a:cs typeface="Calibri"/>
              <a:sym typeface="Calibri"/>
            </a:endParaRPr>
          </a:p>
        </p:txBody>
      </p:sp>
      <p:sp>
        <p:nvSpPr>
          <p:cNvPr id="17" name="Google Shape;306;p20">
            <a:extLst>
              <a:ext uri="{FF2B5EF4-FFF2-40B4-BE49-F238E27FC236}">
                <a16:creationId xmlns:a16="http://schemas.microsoft.com/office/drawing/2014/main" id="{D0DD18DE-ED1A-469B-95C3-8A5571A0EA35}"/>
              </a:ext>
            </a:extLst>
          </p:cNvPr>
          <p:cNvSpPr txBox="1"/>
          <p:nvPr/>
        </p:nvSpPr>
        <p:spPr>
          <a:xfrm>
            <a:off x="2369820" y="4663440"/>
            <a:ext cx="4648200" cy="32023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tr-TR" sz="2800" b="1" dirty="0">
                <a:solidFill>
                  <a:schemeClr val="tx1"/>
                </a:solidFill>
                <a:sym typeface="Arial"/>
              </a:rPr>
              <a:t>Kültürel Çeşitlilik ve İnsan Hakları</a:t>
            </a:r>
            <a:endParaRPr sz="2800" dirty="0">
              <a:solidFill>
                <a:schemeClr val="tx1"/>
              </a:solidFill>
            </a:endParaRPr>
          </a:p>
          <a:p>
            <a:pPr marL="12700" marR="5080" lvl="0" indent="0" algn="ctr" rtl="0">
              <a:lnSpc>
                <a:spcPct val="122800"/>
              </a:lnSpc>
              <a:spcBef>
                <a:spcPts val="965"/>
              </a:spcBef>
              <a:spcAft>
                <a:spcPts val="0"/>
              </a:spcAft>
              <a:buNone/>
            </a:pPr>
            <a:r>
              <a:rPr lang="tr-TR" sz="2800" dirty="0">
                <a:solidFill>
                  <a:schemeClr val="tx1"/>
                </a:solidFill>
              </a:rPr>
              <a:t>modern toplumun bir eğitim kursunda, bir sınıfta ve bir iş yerinde olması gereken iki boyutudur. </a:t>
            </a:r>
            <a:endParaRPr sz="2800" dirty="0">
              <a:solidFill>
                <a:schemeClr val="tx1"/>
              </a:solidFill>
              <a:latin typeface="Arial"/>
              <a:ea typeface="Arial"/>
              <a:cs typeface="Arial"/>
              <a:sym typeface="Arial"/>
            </a:endParaRPr>
          </a:p>
        </p:txBody>
      </p:sp>
      <p:sp>
        <p:nvSpPr>
          <p:cNvPr id="18" name="Google Shape;304;p20">
            <a:extLst>
              <a:ext uri="{FF2B5EF4-FFF2-40B4-BE49-F238E27FC236}">
                <a16:creationId xmlns:a16="http://schemas.microsoft.com/office/drawing/2014/main" id="{BE557C5C-8CE6-4AC2-BE44-AEFC48E656F4}"/>
              </a:ext>
            </a:extLst>
          </p:cNvPr>
          <p:cNvSpPr/>
          <p:nvPr/>
        </p:nvSpPr>
        <p:spPr>
          <a:xfrm>
            <a:off x="4511040" y="3832860"/>
            <a:ext cx="609600" cy="635000"/>
          </a:xfrm>
          <a:custGeom>
            <a:avLst/>
            <a:gdLst/>
            <a:ahLst/>
            <a:cxnLst/>
            <a:rect l="l" t="t" r="r" b="b"/>
            <a:pathLst>
              <a:path w="609600" h="635000" extrusionOk="0">
                <a:moveTo>
                  <a:pt x="304019" y="487204"/>
                </a:moveTo>
                <a:lnTo>
                  <a:pt x="195959" y="487204"/>
                </a:lnTo>
                <a:lnTo>
                  <a:pt x="215725" y="445032"/>
                </a:lnTo>
                <a:lnTo>
                  <a:pt x="238284" y="401769"/>
                </a:lnTo>
                <a:lnTo>
                  <a:pt x="263369" y="357914"/>
                </a:lnTo>
                <a:lnTo>
                  <a:pt x="290714" y="313966"/>
                </a:lnTo>
                <a:lnTo>
                  <a:pt x="320052" y="270423"/>
                </a:lnTo>
                <a:lnTo>
                  <a:pt x="351115" y="227784"/>
                </a:lnTo>
                <a:lnTo>
                  <a:pt x="383636" y="186547"/>
                </a:lnTo>
                <a:lnTo>
                  <a:pt x="417349" y="147211"/>
                </a:lnTo>
                <a:lnTo>
                  <a:pt x="451987" y="110275"/>
                </a:lnTo>
                <a:lnTo>
                  <a:pt x="487283" y="76237"/>
                </a:lnTo>
                <a:lnTo>
                  <a:pt x="522969" y="45595"/>
                </a:lnTo>
                <a:lnTo>
                  <a:pt x="558779" y="18848"/>
                </a:lnTo>
                <a:lnTo>
                  <a:pt x="586151" y="0"/>
                </a:lnTo>
                <a:lnTo>
                  <a:pt x="609594" y="31806"/>
                </a:lnTo>
                <a:lnTo>
                  <a:pt x="589734" y="49713"/>
                </a:lnTo>
                <a:lnTo>
                  <a:pt x="566783" y="72121"/>
                </a:lnTo>
                <a:lnTo>
                  <a:pt x="513875" y="130004"/>
                </a:lnTo>
                <a:lnTo>
                  <a:pt x="485054" y="165257"/>
                </a:lnTo>
                <a:lnTo>
                  <a:pt x="455411" y="204569"/>
                </a:lnTo>
                <a:lnTo>
                  <a:pt x="425515" y="247831"/>
                </a:lnTo>
                <a:lnTo>
                  <a:pt x="395932" y="294932"/>
                </a:lnTo>
                <a:lnTo>
                  <a:pt x="367231" y="345761"/>
                </a:lnTo>
                <a:lnTo>
                  <a:pt x="339978" y="400208"/>
                </a:lnTo>
                <a:lnTo>
                  <a:pt x="314742" y="458162"/>
                </a:lnTo>
                <a:lnTo>
                  <a:pt x="304019" y="487204"/>
                </a:lnTo>
                <a:close/>
              </a:path>
              <a:path w="609600" h="635000" extrusionOk="0">
                <a:moveTo>
                  <a:pt x="214116" y="634670"/>
                </a:moveTo>
                <a:lnTo>
                  <a:pt x="173429" y="615080"/>
                </a:lnTo>
                <a:lnTo>
                  <a:pt x="121764" y="524278"/>
                </a:lnTo>
                <a:lnTo>
                  <a:pt x="89724" y="465969"/>
                </a:lnTo>
                <a:lnTo>
                  <a:pt x="61770" y="419310"/>
                </a:lnTo>
                <a:lnTo>
                  <a:pt x="37792" y="383013"/>
                </a:lnTo>
                <a:lnTo>
                  <a:pt x="17682" y="355788"/>
                </a:lnTo>
                <a:lnTo>
                  <a:pt x="1332" y="336346"/>
                </a:lnTo>
                <a:lnTo>
                  <a:pt x="0" y="333835"/>
                </a:lnTo>
                <a:lnTo>
                  <a:pt x="42025" y="316156"/>
                </a:lnTo>
                <a:lnTo>
                  <a:pt x="99488" y="366683"/>
                </a:lnTo>
                <a:lnTo>
                  <a:pt x="135186" y="404754"/>
                </a:lnTo>
                <a:lnTo>
                  <a:pt x="170308" y="448331"/>
                </a:lnTo>
                <a:lnTo>
                  <a:pt x="177344" y="459631"/>
                </a:lnTo>
                <a:lnTo>
                  <a:pt x="183001" y="468436"/>
                </a:lnTo>
                <a:lnTo>
                  <a:pt x="188725" y="476906"/>
                </a:lnTo>
                <a:lnTo>
                  <a:pt x="195959" y="487204"/>
                </a:lnTo>
                <a:lnTo>
                  <a:pt x="304019" y="487204"/>
                </a:lnTo>
                <a:lnTo>
                  <a:pt x="292089" y="519513"/>
                </a:lnTo>
                <a:lnTo>
                  <a:pt x="272589" y="584149"/>
                </a:lnTo>
                <a:lnTo>
                  <a:pt x="262557" y="603537"/>
                </a:lnTo>
                <a:lnTo>
                  <a:pt x="249884" y="619626"/>
                </a:lnTo>
                <a:lnTo>
                  <a:pt x="233949" y="630607"/>
                </a:lnTo>
                <a:lnTo>
                  <a:pt x="214116" y="634670"/>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800">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3675336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A7555087-72FA-4C2D-9DC5-192CDFEC5AE3}"/>
              </a:ext>
            </a:extLst>
          </p:cNvPr>
          <p:cNvSpPr txBox="1">
            <a:spLocks/>
          </p:cNvSpPr>
          <p:nvPr/>
        </p:nvSpPr>
        <p:spPr>
          <a:xfrm>
            <a:off x="2065020" y="1573809"/>
            <a:ext cx="10721340" cy="115416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1750" b="0" i="0" u="none" strike="noStrike" cap="none">
                <a:solidFill>
                  <a:srgbClr val="F4FAE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2700" marR="5080" lvl="0">
              <a:lnSpc>
                <a:spcPct val="99772"/>
              </a:lnSpc>
            </a:pPr>
            <a:r>
              <a:rPr lang="tr-TR" sz="3750" b="1" dirty="0">
                <a:solidFill>
                  <a:srgbClr val="4472C4"/>
                </a:solidFill>
                <a:latin typeface="Arial" panose="020B0604020202020204" pitchFamily="34" charset="0"/>
                <a:cs typeface="Arial" panose="020B0604020202020204" pitchFamily="34" charset="0"/>
              </a:rPr>
              <a:t>Bu durumda, kültürel çeşitlilik neden «iyi bir şey»? </a:t>
            </a:r>
            <a:endParaRPr lang="en-US" sz="3750" b="1" dirty="0">
              <a:solidFill>
                <a:srgbClr val="4472C4"/>
              </a:solidFill>
              <a:latin typeface="Arial" panose="020B0604020202020204" pitchFamily="34" charset="0"/>
              <a:cs typeface="Arial" panose="020B0604020202020204" pitchFamily="34" charset="0"/>
            </a:endParaRPr>
          </a:p>
        </p:txBody>
      </p:sp>
      <p:sp>
        <p:nvSpPr>
          <p:cNvPr id="5" name="Google Shape;125;p6">
            <a:extLst>
              <a:ext uri="{FF2B5EF4-FFF2-40B4-BE49-F238E27FC236}">
                <a16:creationId xmlns:a16="http://schemas.microsoft.com/office/drawing/2014/main" id="{05169E07-388E-45DF-8819-279B46454E8B}"/>
              </a:ext>
            </a:extLst>
          </p:cNvPr>
          <p:cNvSpPr txBox="1"/>
          <p:nvPr/>
        </p:nvSpPr>
        <p:spPr>
          <a:xfrm>
            <a:off x="2065019" y="2703161"/>
            <a:ext cx="14556913" cy="6149755"/>
          </a:xfrm>
          <a:prstGeom prst="rect">
            <a:avLst/>
          </a:prstGeom>
          <a:noFill/>
          <a:ln>
            <a:noFill/>
          </a:ln>
        </p:spPr>
        <p:txBody>
          <a:bodyPr spcFirstLastPara="1" wrap="square" lIns="0" tIns="116200" rIns="0" bIns="0" anchor="t" anchorCtr="0">
            <a:spAutoFit/>
          </a:bodyPr>
          <a:lstStyle/>
          <a:p>
            <a:pPr marL="469900" marR="5080" lvl="0" indent="-457200">
              <a:buBlip>
                <a:blip r:embed="rId2">
                  <a:extLst>
                    <a:ext uri="{96DAC541-7B7A-43D3-8B79-37D633B846F1}">
                      <asvg:svgBlip xmlns:asvg="http://schemas.microsoft.com/office/drawing/2016/SVG/main" r:embed="rId3"/>
                    </a:ext>
                  </a:extLst>
                </a:blip>
              </a:buBlip>
            </a:pPr>
            <a:r>
              <a:rPr lang="tr-TR" sz="2800" dirty="0">
                <a:solidFill>
                  <a:schemeClr val="tx1"/>
                </a:solidFill>
              </a:rPr>
              <a:t>Kültürel çeşitlilik önemlidir, çünkü ,ülkemiz, iş yerlerimiz ve okullarımız artan bir şekilde </a:t>
            </a:r>
            <a:r>
              <a:rPr lang="tr-TR" sz="2800" b="1" dirty="0">
                <a:solidFill>
                  <a:schemeClr val="tx1"/>
                </a:solidFill>
              </a:rPr>
              <a:t>farklı kültürel, ırksal ve etnik gruplardan </a:t>
            </a:r>
            <a:r>
              <a:rPr lang="tr-TR" sz="2800" dirty="0">
                <a:solidFill>
                  <a:schemeClr val="tx1"/>
                </a:solidFill>
              </a:rPr>
              <a:t>oluşmaktadır. </a:t>
            </a:r>
            <a:r>
              <a:rPr lang="tr-TR" sz="2800" b="1" dirty="0">
                <a:solidFill>
                  <a:schemeClr val="tx1"/>
                </a:solidFill>
              </a:rPr>
              <a:t>Birbirimizden öğrenebiliriz </a:t>
            </a:r>
            <a:r>
              <a:rPr lang="tr-TR" sz="2800" dirty="0">
                <a:solidFill>
                  <a:schemeClr val="tx1"/>
                </a:solidFill>
              </a:rPr>
              <a:t>fakat işbirliğine ve dayanışmaya olanak sağlamak için birbirimizi belirli bir düzeyde anlamamız gerekmektedir. </a:t>
            </a:r>
            <a:r>
              <a:rPr lang="tr-TR" sz="2800" b="1" dirty="0">
                <a:solidFill>
                  <a:schemeClr val="tx1"/>
                </a:solidFill>
              </a:rPr>
              <a:t>Diğer kültürler hakkında bilgi edinmek, içinde yaşadığımız dünyadaki farklı bakış açılarını anlamamıza </a:t>
            </a:r>
            <a:r>
              <a:rPr lang="tr-TR" sz="2800" dirty="0">
                <a:solidFill>
                  <a:schemeClr val="tx1"/>
                </a:solidFill>
              </a:rPr>
              <a:t>ve farklı gruplarla ilgili olumsuz kalıp yargıları ve kişisel önyargıları yok etmemize yardımcı olur.</a:t>
            </a:r>
            <a:endParaRPr lang="en-US" sz="2800" dirty="0">
              <a:solidFill>
                <a:schemeClr val="tx1"/>
              </a:solidFill>
            </a:endParaRPr>
          </a:p>
          <a:p>
            <a:pPr marL="469900" marR="5080" lvl="0" indent="-457200">
              <a:buBlip>
                <a:blip r:embed="rId2">
                  <a:extLst>
                    <a:ext uri="{96DAC541-7B7A-43D3-8B79-37D633B846F1}">
                      <asvg:svgBlip xmlns:asvg="http://schemas.microsoft.com/office/drawing/2016/SVG/main" r:embed="rId3"/>
                    </a:ext>
                  </a:extLst>
                </a:blip>
              </a:buBlip>
            </a:pPr>
            <a:endParaRPr lang="en-US" sz="2800" dirty="0">
              <a:solidFill>
                <a:schemeClr val="tx1"/>
              </a:solidFill>
            </a:endParaRPr>
          </a:p>
          <a:p>
            <a:pPr marL="469900" marR="5080" lvl="0" indent="-457200">
              <a:buBlip>
                <a:blip r:embed="rId2">
                  <a:extLst>
                    <a:ext uri="{96DAC541-7B7A-43D3-8B79-37D633B846F1}">
                      <asvg:svgBlip xmlns:asvg="http://schemas.microsoft.com/office/drawing/2016/SVG/main" r:embed="rId3"/>
                    </a:ext>
                  </a:extLst>
                </a:blip>
              </a:buBlip>
            </a:pPr>
            <a:r>
              <a:rPr lang="tr-TR" sz="2800" dirty="0">
                <a:solidFill>
                  <a:schemeClr val="tx1"/>
                </a:solidFill>
              </a:rPr>
              <a:t>Bununla birlikte, </a:t>
            </a:r>
            <a:r>
              <a:rPr lang="tr-TR" sz="2800" b="1" dirty="0">
                <a:solidFill>
                  <a:schemeClr val="tx1"/>
                </a:solidFill>
              </a:rPr>
              <a:t>kültürel çeşitlilik eğitmenlere kendilerine ait olmayan </a:t>
            </a:r>
            <a:r>
              <a:rPr lang="tr-TR" sz="2800" dirty="0">
                <a:solidFill>
                  <a:schemeClr val="tx1"/>
                </a:solidFill>
              </a:rPr>
              <a:t>«</a:t>
            </a:r>
            <a:r>
              <a:rPr lang="tr-TR" sz="2800" b="1" dirty="0">
                <a:solidFill>
                  <a:schemeClr val="tx1"/>
                </a:solidFill>
              </a:rPr>
              <a:t>varoluş yollarını</a:t>
            </a:r>
            <a:r>
              <a:rPr lang="tr-TR" sz="2800" dirty="0">
                <a:solidFill>
                  <a:schemeClr val="tx1"/>
                </a:solidFill>
              </a:rPr>
              <a:t>» </a:t>
            </a:r>
            <a:r>
              <a:rPr lang="tr-TR" sz="2800" b="1" dirty="0">
                <a:solidFill>
                  <a:schemeClr val="tx1"/>
                </a:solidFill>
              </a:rPr>
              <a:t>tanımaları ve buna saygı duymaları noktasında yardımcı olur</a:t>
            </a:r>
            <a:r>
              <a:rPr lang="tr-TR" sz="2800" dirty="0">
                <a:solidFill>
                  <a:schemeClr val="tx1"/>
                </a:solidFill>
              </a:rPr>
              <a:t>, böylelikle başkalarıyla etkileşim kurarken kültürlerarası güven, saygı ve anlayış köprüleri kurabiliriz. Dahası, farklı kültürlerden gelen insanlar dil becerilerine, düşünme şekillerine, yeni bilgilere ve farklı deneyimlere katkıda bulundukları için </a:t>
            </a:r>
            <a:r>
              <a:rPr lang="tr-TR" sz="2800" b="1" dirty="0">
                <a:solidFill>
                  <a:schemeClr val="tx1"/>
                </a:solidFill>
              </a:rPr>
              <a:t>bu çeşitlilik ülkemizi yaşamak için daha ilginç bir yer haline getiriyor.</a:t>
            </a:r>
          </a:p>
          <a:p>
            <a:pPr marL="469900" marR="5080" lvl="0" indent="-457200">
              <a:buBlip>
                <a:blip r:embed="rId2">
                  <a:extLst>
                    <a:ext uri="{96DAC541-7B7A-43D3-8B79-37D633B846F1}">
                      <asvg:svgBlip xmlns:asvg="http://schemas.microsoft.com/office/drawing/2016/SVG/main" r:embed="rId3"/>
                    </a:ext>
                  </a:extLst>
                </a:blip>
              </a:buBlip>
            </a:pPr>
            <a:endParaRPr sz="2800" dirty="0">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3811517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C0A6AD-C77E-40B8-AF2F-A00BB525277A}"/>
              </a:ext>
            </a:extLst>
          </p:cNvPr>
          <p:cNvSpPr>
            <a:spLocks noGrp="1"/>
          </p:cNvSpPr>
          <p:nvPr>
            <p:ph idx="1"/>
          </p:nvPr>
        </p:nvSpPr>
        <p:spPr>
          <a:xfrm>
            <a:off x="1905000" y="3315810"/>
            <a:ext cx="13213080" cy="3447098"/>
          </a:xfrm>
        </p:spPr>
        <p:txBody>
          <a:bodyPr/>
          <a:lstStyle/>
          <a:p>
            <a:pPr marL="914400" indent="-457200">
              <a:buSzPct val="100000"/>
              <a:buFont typeface="Wingdings" panose="05000000000000000000" pitchFamily="2" charset="2"/>
              <a:buChar char="ü"/>
            </a:pPr>
            <a:r>
              <a:rPr lang="tr-TR" sz="2800" dirty="0">
                <a:solidFill>
                  <a:schemeClr val="dk1"/>
                </a:solidFill>
              </a:rPr>
              <a:t>Öğretmenlerin ve eğitmenlerin öğrencilerin kültürel farklılıklarını tanımak ve derslerini bu farklılığı yansıtacak şekilde yapılandırmak konusunda özel bir sorumlulukları vardır. </a:t>
            </a:r>
            <a:r>
              <a:rPr lang="tr-TR" sz="2800" b="1" dirty="0">
                <a:solidFill>
                  <a:schemeClr val="dk1"/>
                </a:solidFill>
              </a:rPr>
              <a:t>Bu durum, öğrencileri kendilerini birey olarak tanımalarına teşvik ede</a:t>
            </a:r>
            <a:r>
              <a:rPr lang="tr-TR" sz="2800" dirty="0">
                <a:solidFill>
                  <a:schemeClr val="dk1"/>
                </a:solidFill>
              </a:rPr>
              <a:t>r. Bununla birlikte, sınıfta veya mutfak sanatları çalışma ortamlarında çeşitliliği olan bir popülasyonun varlığının takdirini teşvik eder ve farklı kültürel miraslar arasında </a:t>
            </a:r>
            <a:r>
              <a:rPr lang="tr-TR" sz="2800" b="1" dirty="0">
                <a:solidFill>
                  <a:schemeClr val="dk1"/>
                </a:solidFill>
              </a:rPr>
              <a:t>bağlantı</a:t>
            </a:r>
            <a:r>
              <a:rPr lang="tr-TR" sz="2800" dirty="0">
                <a:solidFill>
                  <a:schemeClr val="dk1"/>
                </a:solidFill>
              </a:rPr>
              <a:t> hissini getirir.</a:t>
            </a:r>
            <a:endParaRPr lang="en-US" sz="2800" dirty="0">
              <a:solidFill>
                <a:schemeClr val="dk1"/>
              </a:solidFill>
            </a:endParaRPr>
          </a:p>
          <a:p>
            <a:pPr marL="914400" indent="-457200">
              <a:buSzPct val="100000"/>
              <a:buFont typeface="Wingdings" panose="05000000000000000000" pitchFamily="2" charset="2"/>
              <a:buChar char="ü"/>
            </a:pPr>
            <a:r>
              <a:rPr lang="tr-TR" sz="2800" dirty="0">
                <a:solidFill>
                  <a:schemeClr val="dk1"/>
                </a:solidFill>
              </a:rPr>
              <a:t>Öğrencilerin farklılıklarını tanımak ve kabul etmek, öğrencilere </a:t>
            </a:r>
            <a:r>
              <a:rPr lang="tr-TR" sz="2800" b="1" dirty="0">
                <a:solidFill>
                  <a:schemeClr val="dk1"/>
                </a:solidFill>
              </a:rPr>
              <a:t>adil ve eşit davranmanın</a:t>
            </a:r>
            <a:r>
              <a:rPr lang="tr-TR" sz="2800" dirty="0">
                <a:solidFill>
                  <a:schemeClr val="dk1"/>
                </a:solidFill>
              </a:rPr>
              <a:t> bir parçasıdır.</a:t>
            </a:r>
            <a:endParaRPr lang="el-GR" sz="2800" dirty="0">
              <a:solidFill>
                <a:schemeClr val="tx1"/>
              </a:solidFill>
            </a:endParaRPr>
          </a:p>
        </p:txBody>
      </p:sp>
      <p:sp>
        <p:nvSpPr>
          <p:cNvPr id="4" name="Başlık 1">
            <a:extLst>
              <a:ext uri="{FF2B5EF4-FFF2-40B4-BE49-F238E27FC236}">
                <a16:creationId xmlns:a16="http://schemas.microsoft.com/office/drawing/2014/main" id="{A7555087-72FA-4C2D-9DC5-192CDFEC5AE3}"/>
              </a:ext>
            </a:extLst>
          </p:cNvPr>
          <p:cNvSpPr txBox="1">
            <a:spLocks/>
          </p:cNvSpPr>
          <p:nvPr/>
        </p:nvSpPr>
        <p:spPr>
          <a:xfrm>
            <a:off x="2065020" y="1573809"/>
            <a:ext cx="10721340" cy="57708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1750" b="0" i="0" u="none" strike="noStrike" cap="none">
                <a:solidFill>
                  <a:srgbClr val="F4FAE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it-IT" sz="3750" b="1" dirty="0">
                <a:solidFill>
                  <a:srgbClr val="4472C4"/>
                </a:solidFill>
                <a:latin typeface="Arial" panose="020B0604020202020204" pitchFamily="34" charset="0"/>
                <a:cs typeface="Arial" panose="020B0604020202020204" pitchFamily="34" charset="0"/>
              </a:rPr>
              <a:t>3.3.</a:t>
            </a:r>
            <a:r>
              <a:rPr lang="tr-TR" sz="3750" b="1" dirty="0">
                <a:solidFill>
                  <a:srgbClr val="4472C4"/>
                </a:solidFill>
                <a:latin typeface="Arial" panose="020B0604020202020204" pitchFamily="34" charset="0"/>
                <a:cs typeface="Arial" panose="020B0604020202020204" pitchFamily="34" charset="0"/>
              </a:rPr>
              <a:t> Eğitmenin rolü</a:t>
            </a:r>
            <a:endParaRPr lang="en-GB" sz="3750" b="1" dirty="0">
              <a:solidFill>
                <a:srgbClr val="4472C4"/>
              </a:solidFill>
              <a:latin typeface="Arial" panose="020B0604020202020204" pitchFamily="34" charset="0"/>
              <a:cs typeface="Arial" panose="020B0604020202020204" pitchFamily="34" charset="0"/>
            </a:endParaRPr>
          </a:p>
        </p:txBody>
      </p:sp>
      <p:sp>
        <p:nvSpPr>
          <p:cNvPr id="5" name="Google Shape;312;p21">
            <a:extLst>
              <a:ext uri="{FF2B5EF4-FFF2-40B4-BE49-F238E27FC236}">
                <a16:creationId xmlns:a16="http://schemas.microsoft.com/office/drawing/2014/main" id="{F5F3AEB4-A5F6-40E1-B6E2-7B0644605706}"/>
              </a:ext>
            </a:extLst>
          </p:cNvPr>
          <p:cNvSpPr/>
          <p:nvPr/>
        </p:nvSpPr>
        <p:spPr>
          <a:xfrm>
            <a:off x="12786359" y="5143500"/>
            <a:ext cx="5623559" cy="51435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0355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CFB7558-883D-4CC3-AEB9-1E6F864C70AC}"/>
              </a:ext>
            </a:extLst>
          </p:cNvPr>
          <p:cNvSpPr>
            <a:spLocks noGrp="1"/>
          </p:cNvSpPr>
          <p:nvPr>
            <p:ph idx="1"/>
          </p:nvPr>
        </p:nvSpPr>
        <p:spPr>
          <a:xfrm>
            <a:off x="2065020" y="2698471"/>
            <a:ext cx="13327380" cy="4296689"/>
          </a:xfr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indent="0">
              <a:lnSpc>
                <a:spcPct val="150000"/>
              </a:lnSpc>
            </a:pPr>
            <a:r>
              <a:rPr lang="tr-TR" sz="2400" b="1" dirty="0">
                <a:solidFill>
                  <a:schemeClr val="tx1"/>
                </a:solidFill>
              </a:rPr>
              <a:t>Bu videoyu izleyin!</a:t>
            </a:r>
            <a:br>
              <a:rPr lang="it-IT" sz="2400" b="1" dirty="0">
                <a:solidFill>
                  <a:schemeClr val="tx1"/>
                </a:solidFill>
              </a:rPr>
            </a:br>
            <a:r>
              <a:rPr lang="tr-TR" sz="2400" dirty="0">
                <a:solidFill>
                  <a:schemeClr val="tx1"/>
                </a:solidFill>
              </a:rPr>
              <a:t>Videosunda «Kültürel farklılıklar Hakkındaki Son Keşifleri» açıklayan </a:t>
            </a:r>
            <a:r>
              <a:rPr lang="tr-TR" sz="2400" dirty="0" err="1">
                <a:solidFill>
                  <a:schemeClr val="tx1"/>
                </a:solidFill>
              </a:rPr>
              <a:t>Geert</a:t>
            </a:r>
            <a:r>
              <a:rPr lang="tr-TR" sz="2400" dirty="0">
                <a:solidFill>
                  <a:schemeClr val="tx1"/>
                </a:solidFill>
              </a:rPr>
              <a:t> </a:t>
            </a:r>
            <a:r>
              <a:rPr lang="tr-TR" sz="2400" dirty="0" err="1">
                <a:solidFill>
                  <a:schemeClr val="tx1"/>
                </a:solidFill>
              </a:rPr>
              <a:t>Hofstede’yi</a:t>
            </a:r>
            <a:r>
              <a:rPr lang="tr-TR" sz="2400" dirty="0">
                <a:solidFill>
                  <a:schemeClr val="tx1"/>
                </a:solidFill>
              </a:rPr>
              <a:t> dinleyin.</a:t>
            </a:r>
            <a:endParaRPr lang="en-US" sz="2400" dirty="0">
              <a:solidFill>
                <a:schemeClr val="tx1"/>
              </a:solidFill>
            </a:endParaRPr>
          </a:p>
          <a:p>
            <a:pPr indent="0">
              <a:lnSpc>
                <a:spcPct val="150000"/>
              </a:lnSpc>
            </a:pPr>
            <a:endParaRPr lang="en-US" sz="2400" b="1" dirty="0">
              <a:solidFill>
                <a:schemeClr val="tx1"/>
              </a:solidFill>
            </a:endParaRPr>
          </a:p>
          <a:p>
            <a:pPr marL="800100" indent="-342900">
              <a:lnSpc>
                <a:spcPct val="150000"/>
              </a:lnSpc>
              <a:buSzPct val="100000"/>
              <a:buBlip>
                <a:blip r:embed="rId2">
                  <a:extLst>
                    <a:ext uri="{96DAC541-7B7A-43D3-8B79-37D633B846F1}">
                      <asvg:svgBlip xmlns:asvg="http://schemas.microsoft.com/office/drawing/2016/SVG/main" r:embed="rId3"/>
                    </a:ext>
                  </a:extLst>
                </a:blip>
              </a:buBlip>
            </a:pPr>
            <a:r>
              <a:rPr lang="tr-TR" sz="2400" b="1" dirty="0">
                <a:solidFill>
                  <a:schemeClr val="tx1"/>
                </a:solidFill>
              </a:rPr>
              <a:t>Videoyu başlatmak için </a:t>
            </a:r>
            <a:r>
              <a:rPr lang="tr-TR" sz="2400" b="1" dirty="0">
                <a:solidFill>
                  <a:schemeClr val="tx1"/>
                </a:solidFill>
                <a:hlinkClick r:id="rId4"/>
              </a:rPr>
              <a:t>buraya</a:t>
            </a:r>
            <a:r>
              <a:rPr lang="tr-TR" sz="2400" b="1" dirty="0">
                <a:solidFill>
                  <a:schemeClr val="tx1"/>
                </a:solidFill>
              </a:rPr>
              <a:t> tıklayın.</a:t>
            </a:r>
          </a:p>
          <a:p>
            <a:pPr marL="800100" indent="-342900">
              <a:lnSpc>
                <a:spcPct val="150000"/>
              </a:lnSpc>
              <a:buSzPct val="100000"/>
              <a:buBlip>
                <a:blip r:embed="rId2">
                  <a:extLst>
                    <a:ext uri="{96DAC541-7B7A-43D3-8B79-37D633B846F1}">
                      <asvg:svgBlip xmlns:asvg="http://schemas.microsoft.com/office/drawing/2016/SVG/main" r:embed="rId3"/>
                    </a:ext>
                  </a:extLst>
                </a:blip>
              </a:buBlip>
            </a:pPr>
            <a:r>
              <a:rPr lang="tr-TR" sz="2400" b="1" dirty="0">
                <a:solidFill>
                  <a:schemeClr val="tx1"/>
                </a:solidFill>
              </a:rPr>
              <a:t>Bu videonun en etkileyici yanı neydi?</a:t>
            </a:r>
          </a:p>
          <a:p>
            <a:pPr marL="800100" indent="-342900">
              <a:lnSpc>
                <a:spcPct val="150000"/>
              </a:lnSpc>
              <a:buSzPct val="100000"/>
              <a:buBlip>
                <a:blip r:embed="rId2">
                  <a:extLst>
                    <a:ext uri="{96DAC541-7B7A-43D3-8B79-37D633B846F1}">
                      <asvg:svgBlip xmlns:asvg="http://schemas.microsoft.com/office/drawing/2016/SVG/main" r:embed="rId3"/>
                    </a:ext>
                  </a:extLst>
                </a:blip>
              </a:buBlip>
            </a:pPr>
            <a:r>
              <a:rPr lang="tr-TR" sz="2400" b="1" dirty="0">
                <a:solidFill>
                  <a:schemeClr val="tx1"/>
                </a:solidFill>
              </a:rPr>
              <a:t>G. </a:t>
            </a:r>
            <a:r>
              <a:rPr lang="tr-TR" sz="2400" b="1" dirty="0" err="1">
                <a:solidFill>
                  <a:schemeClr val="tx1"/>
                </a:solidFill>
              </a:rPr>
              <a:t>Hofstede’e</a:t>
            </a:r>
            <a:r>
              <a:rPr lang="tr-TR" sz="2400" b="1" dirty="0">
                <a:solidFill>
                  <a:schemeClr val="tx1"/>
                </a:solidFill>
              </a:rPr>
              <a:t> göre Kültürel farklılıklar pratikler olarak görünür. Mutfak Sanatları sektöründeki bir sınıfta kültürel boyutlar nelerdir?</a:t>
            </a:r>
            <a:endParaRPr lang="en-US" sz="2400" dirty="0">
              <a:solidFill>
                <a:schemeClr val="tx1"/>
              </a:solidFill>
            </a:endParaRPr>
          </a:p>
          <a:p>
            <a:pPr indent="0">
              <a:lnSpc>
                <a:spcPct val="150000"/>
              </a:lnSpc>
            </a:pPr>
            <a:endParaRPr lang="el-GR" sz="2400" b="1" dirty="0">
              <a:solidFill>
                <a:schemeClr val="tx1"/>
              </a:solidFill>
            </a:endParaRPr>
          </a:p>
        </p:txBody>
      </p:sp>
      <p:pic>
        <p:nvPicPr>
          <p:cNvPr id="6" name="Picture 5">
            <a:extLst>
              <a:ext uri="{FF2B5EF4-FFF2-40B4-BE49-F238E27FC236}">
                <a16:creationId xmlns:a16="http://schemas.microsoft.com/office/drawing/2014/main" id="{2F310E37-3899-480F-855E-DCF8C43784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7730" y="7226923"/>
            <a:ext cx="4171122" cy="3060078"/>
          </a:xfrm>
          <a:prstGeom prst="rect">
            <a:avLst/>
          </a:prstGeom>
        </p:spPr>
      </p:pic>
      <p:pic>
        <p:nvPicPr>
          <p:cNvPr id="7" name="Picture 6">
            <a:extLst>
              <a:ext uri="{FF2B5EF4-FFF2-40B4-BE49-F238E27FC236}">
                <a16:creationId xmlns:a16="http://schemas.microsoft.com/office/drawing/2014/main" id="{C1CDCA4A-DE0B-4B67-9FE4-F090B911C59D}"/>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551170" y="796598"/>
            <a:ext cx="1354292" cy="1354292"/>
          </a:xfrm>
          <a:prstGeom prst="rect">
            <a:avLst/>
          </a:prstGeom>
        </p:spPr>
      </p:pic>
      <p:sp>
        <p:nvSpPr>
          <p:cNvPr id="8" name="Başlık 1">
            <a:extLst>
              <a:ext uri="{FF2B5EF4-FFF2-40B4-BE49-F238E27FC236}">
                <a16:creationId xmlns:a16="http://schemas.microsoft.com/office/drawing/2014/main" id="{6F213C30-5354-4490-B273-466F08AAE920}"/>
              </a:ext>
            </a:extLst>
          </p:cNvPr>
          <p:cNvSpPr txBox="1">
            <a:spLocks/>
          </p:cNvSpPr>
          <p:nvPr/>
        </p:nvSpPr>
        <p:spPr>
          <a:xfrm>
            <a:off x="2065020" y="1573809"/>
            <a:ext cx="10721340" cy="57708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1750" b="0" i="0" u="none" strike="noStrike" cap="none">
                <a:solidFill>
                  <a:srgbClr val="F4FAE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tr-TR" sz="3750" b="1" dirty="0" err="1">
                <a:solidFill>
                  <a:srgbClr val="4472C4"/>
                </a:solidFill>
                <a:latin typeface="Arial" panose="020B0604020202020204" pitchFamily="34" charset="0"/>
                <a:cs typeface="Arial" panose="020B0604020202020204" pitchFamily="34" charset="0"/>
              </a:rPr>
              <a:t>Özdüşünüm</a:t>
            </a:r>
            <a:r>
              <a:rPr lang="tr-TR" sz="3750" b="1" dirty="0">
                <a:solidFill>
                  <a:srgbClr val="4472C4"/>
                </a:solidFill>
                <a:latin typeface="Arial" panose="020B0604020202020204" pitchFamily="34" charset="0"/>
                <a:cs typeface="Arial" panose="020B0604020202020204" pitchFamily="34" charset="0"/>
              </a:rPr>
              <a:t> Zamanı</a:t>
            </a:r>
            <a:endParaRPr lang="en-GB" sz="3750" b="1" dirty="0">
              <a:solidFill>
                <a:srgbClr val="4472C4"/>
              </a:solidFill>
              <a:latin typeface="Arial" panose="020B0604020202020204" pitchFamily="34" charset="0"/>
              <a:cs typeface="Arial" panose="020B0604020202020204" pitchFamily="34" charset="0"/>
            </a:endParaRPr>
          </a:p>
        </p:txBody>
      </p:sp>
      <p:pic>
        <p:nvPicPr>
          <p:cNvPr id="3" name="Graphic 2" descr="Video camera">
            <a:extLst>
              <a:ext uri="{FF2B5EF4-FFF2-40B4-BE49-F238E27FC236}">
                <a16:creationId xmlns:a16="http://schemas.microsoft.com/office/drawing/2014/main" id="{BF78183F-26E2-482C-880C-0F4BFAC114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21632" y="3663231"/>
            <a:ext cx="1441505" cy="1441505"/>
          </a:xfrm>
          <a:prstGeom prst="rect">
            <a:avLst/>
          </a:prstGeom>
        </p:spPr>
      </p:pic>
    </p:spTree>
    <p:extLst>
      <p:ext uri="{BB962C8B-B14F-4D97-AF65-F5344CB8AC3E}">
        <p14:creationId xmlns:p14="http://schemas.microsoft.com/office/powerpoint/2010/main" val="2420346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A7555087-72FA-4C2D-9DC5-192CDFEC5AE3}"/>
              </a:ext>
            </a:extLst>
          </p:cNvPr>
          <p:cNvSpPr txBox="1">
            <a:spLocks/>
          </p:cNvSpPr>
          <p:nvPr/>
        </p:nvSpPr>
        <p:spPr>
          <a:xfrm>
            <a:off x="2065020" y="1573809"/>
            <a:ext cx="13068300" cy="173124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1750" b="0" i="0" u="none" strike="noStrike" cap="none">
                <a:solidFill>
                  <a:srgbClr val="F4FAE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tr-TR" sz="3750" b="1" dirty="0">
                <a:solidFill>
                  <a:srgbClr val="4472C4"/>
                </a:solidFill>
                <a:latin typeface="Arial" panose="020B0604020202020204" pitchFamily="34" charset="0"/>
                <a:cs typeface="Arial" panose="020B0604020202020204" pitchFamily="34" charset="0"/>
              </a:rPr>
              <a:t>Bu durumda, eğitmenler/öğretmenler kültürel çeşitliliği nasıl destekleyebilir?</a:t>
            </a:r>
            <a:endParaRPr lang="en-US" sz="3750" b="1" dirty="0">
              <a:solidFill>
                <a:srgbClr val="4472C4"/>
              </a:solidFill>
              <a:latin typeface="Arial" panose="020B0604020202020204" pitchFamily="34" charset="0"/>
              <a:cs typeface="Arial" panose="020B0604020202020204" pitchFamily="34" charset="0"/>
            </a:endParaRPr>
          </a:p>
          <a:p>
            <a:endParaRPr lang="en-GB" sz="3750" b="1" dirty="0">
              <a:solidFill>
                <a:srgbClr val="4472C4"/>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183DB7B-B5A9-4DC2-A5A5-165CE0BD0DB3}"/>
              </a:ext>
            </a:extLst>
          </p:cNvPr>
          <p:cNvSpPr/>
          <p:nvPr/>
        </p:nvSpPr>
        <p:spPr>
          <a:xfrm>
            <a:off x="3300308" y="2858602"/>
            <a:ext cx="11277600" cy="74506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tr-TR" sz="4000" b="1" dirty="0"/>
              <a:t>Faydalı İpuçları</a:t>
            </a:r>
            <a:r>
              <a:rPr lang="it-IT" sz="4000" b="1" dirty="0"/>
              <a:t>!</a:t>
            </a:r>
            <a:endParaRPr lang="el-GR" sz="4000" b="1" dirty="0"/>
          </a:p>
        </p:txBody>
      </p:sp>
      <p:sp>
        <p:nvSpPr>
          <p:cNvPr id="6" name="Rectangle 5">
            <a:extLst>
              <a:ext uri="{FF2B5EF4-FFF2-40B4-BE49-F238E27FC236}">
                <a16:creationId xmlns:a16="http://schemas.microsoft.com/office/drawing/2014/main" id="{4DB1A789-796D-427A-BAA6-E3C535AFCEC7}"/>
              </a:ext>
            </a:extLst>
          </p:cNvPr>
          <p:cNvSpPr/>
          <p:nvPr/>
        </p:nvSpPr>
        <p:spPr>
          <a:xfrm>
            <a:off x="3300308" y="3902286"/>
            <a:ext cx="11277600" cy="48081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tr-TR" sz="2400" b="1" dirty="0"/>
              <a:t>Kendi kültürleriniz haricindeki kültürlerle çatışabilecek veya tutarsız olabilecek değerleri başkalarına empoze etmekten kaçının.</a:t>
            </a:r>
            <a:endParaRPr lang="en-US" sz="2400" b="1" dirty="0"/>
          </a:p>
          <a:p>
            <a:endParaRPr lang="en-US" sz="2400" b="1" dirty="0"/>
          </a:p>
          <a:p>
            <a:r>
              <a:rPr lang="tr-TR" sz="2400" b="1" dirty="0"/>
              <a:t>Sizin ulusal dilinizde yetkin olmayan kişilerle etkileşim halinde olduğunuzda, onların dil yeterliliğindeki sınırlılığın entelektüel işleyiş seviyelerini yansıtmadığının farkında olun.</a:t>
            </a:r>
            <a:r>
              <a:rPr lang="en-US" sz="2400" b="1" dirty="0"/>
              <a:t>                                            </a:t>
            </a:r>
          </a:p>
          <a:p>
            <a:endParaRPr lang="tr-TR" sz="2400" b="1" dirty="0"/>
          </a:p>
          <a:p>
            <a:r>
              <a:rPr lang="tr-TR" sz="2400" b="1" dirty="0"/>
              <a:t>Sizinkinden farklı olan düşünceleri ve insanları dinlemekte, kabul etmekte ve memnuniyetle karşılamakta </a:t>
            </a:r>
            <a:r>
              <a:rPr lang="tr-TR" sz="2400" b="1" dirty="0" err="1"/>
              <a:t>proaktif</a:t>
            </a:r>
            <a:r>
              <a:rPr lang="tr-TR" sz="2400" b="1" dirty="0"/>
              <a:t> olun.</a:t>
            </a:r>
            <a:endParaRPr lang="en-US" sz="2400" b="1" dirty="0"/>
          </a:p>
          <a:p>
            <a:endParaRPr lang="en-US" sz="2400" b="1" dirty="0"/>
          </a:p>
          <a:p>
            <a:r>
              <a:rPr lang="tr-TR" sz="2400" b="1" dirty="0"/>
              <a:t>Farklı kültürden biriyle iletişim kurarken daha iyi bir etkileşim için onların ulusal dillerinden bazı ifadeler öğrenin.</a:t>
            </a:r>
            <a:endParaRPr lang="el-GR" sz="2400" b="1" dirty="0"/>
          </a:p>
        </p:txBody>
      </p:sp>
      <p:grpSp>
        <p:nvGrpSpPr>
          <p:cNvPr id="7" name="Group 6">
            <a:extLst>
              <a:ext uri="{FF2B5EF4-FFF2-40B4-BE49-F238E27FC236}">
                <a16:creationId xmlns:a16="http://schemas.microsoft.com/office/drawing/2014/main" id="{033EDDFD-65CE-4783-9D3F-EA897D62515C}"/>
              </a:ext>
            </a:extLst>
          </p:cNvPr>
          <p:cNvGrpSpPr/>
          <p:nvPr/>
        </p:nvGrpSpPr>
        <p:grpSpPr>
          <a:xfrm>
            <a:off x="14483862" y="7653323"/>
            <a:ext cx="4164982" cy="3211406"/>
            <a:chOff x="14894896" y="8140960"/>
            <a:chExt cx="2986086" cy="2338754"/>
          </a:xfrm>
        </p:grpSpPr>
        <p:sp>
          <p:nvSpPr>
            <p:cNvPr id="8" name="Google Shape;105;p4">
              <a:extLst>
                <a:ext uri="{FF2B5EF4-FFF2-40B4-BE49-F238E27FC236}">
                  <a16:creationId xmlns:a16="http://schemas.microsoft.com/office/drawing/2014/main" id="{7683E652-BB1C-4E6E-A9F0-2BA50ABE31E2}"/>
                </a:ext>
              </a:extLst>
            </p:cNvPr>
            <p:cNvSpPr/>
            <p:nvPr/>
          </p:nvSpPr>
          <p:spPr>
            <a:xfrm>
              <a:off x="15890258" y="8140960"/>
              <a:ext cx="1990724" cy="1990709"/>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 name="Google Shape;107;p4">
              <a:extLst>
                <a:ext uri="{FF2B5EF4-FFF2-40B4-BE49-F238E27FC236}">
                  <a16:creationId xmlns:a16="http://schemas.microsoft.com/office/drawing/2014/main" id="{3C7E9692-A22E-45E5-95C9-9A109F50F563}"/>
                </a:ext>
              </a:extLst>
            </p:cNvPr>
            <p:cNvSpPr/>
            <p:nvPr/>
          </p:nvSpPr>
          <p:spPr>
            <a:xfrm>
              <a:off x="14894896" y="8489005"/>
              <a:ext cx="1990724" cy="199070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3715178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326"/>
        <p:cNvGrpSpPr/>
        <p:nvPr/>
      </p:nvGrpSpPr>
      <p:grpSpPr>
        <a:xfrm>
          <a:off x="0" y="0"/>
          <a:ext cx="0" cy="0"/>
          <a:chOff x="0" y="0"/>
          <a:chExt cx="0" cy="0"/>
        </a:xfrm>
      </p:grpSpPr>
      <p:sp>
        <p:nvSpPr>
          <p:cNvPr id="327" name="Google Shape;327;p22"/>
          <p:cNvSpPr/>
          <p:nvPr/>
        </p:nvSpPr>
        <p:spPr>
          <a:xfrm>
            <a:off x="0" y="2"/>
            <a:ext cx="18288000" cy="10287000"/>
          </a:xfrm>
          <a:custGeom>
            <a:avLst/>
            <a:gdLst/>
            <a:ahLst/>
            <a:cxnLst/>
            <a:rect l="l" t="t" r="r" b="b"/>
            <a:pathLst>
              <a:path w="18288000" h="10287000" extrusionOk="0">
                <a:moveTo>
                  <a:pt x="18288000" y="10287000"/>
                </a:moveTo>
                <a:lnTo>
                  <a:pt x="0" y="10287000"/>
                </a:lnTo>
                <a:lnTo>
                  <a:pt x="0" y="0"/>
                </a:lnTo>
                <a:lnTo>
                  <a:pt x="18288000" y="0"/>
                </a:lnTo>
                <a:lnTo>
                  <a:pt x="18288000" y="10287000"/>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8" name="Google Shape;328;p22"/>
          <p:cNvSpPr/>
          <p:nvPr/>
        </p:nvSpPr>
        <p:spPr>
          <a:xfrm>
            <a:off x="14698747" y="2"/>
            <a:ext cx="3589251" cy="408254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9" name="Google Shape;329;p22"/>
          <p:cNvSpPr txBox="1"/>
          <p:nvPr/>
        </p:nvSpPr>
        <p:spPr>
          <a:xfrm>
            <a:off x="10313636" y="4432440"/>
            <a:ext cx="6993255" cy="2996333"/>
          </a:xfrm>
          <a:prstGeom prst="rect">
            <a:avLst/>
          </a:prstGeom>
          <a:noFill/>
          <a:ln>
            <a:noFill/>
          </a:ln>
        </p:spPr>
        <p:txBody>
          <a:bodyPr spcFirstLastPara="1" wrap="square" lIns="0" tIns="498475" rIns="0" bIns="0" anchor="t" anchorCtr="0">
            <a:spAutoFit/>
          </a:bodyPr>
          <a:lstStyle/>
          <a:p>
            <a:pPr marL="78740" marR="0" lvl="0" indent="0" algn="ctr" rtl="0">
              <a:lnSpc>
                <a:spcPct val="100000"/>
              </a:lnSpc>
              <a:spcBef>
                <a:spcPts val="0"/>
              </a:spcBef>
              <a:spcAft>
                <a:spcPts val="0"/>
              </a:spcAft>
              <a:buNone/>
            </a:pPr>
            <a:r>
              <a:rPr lang="tr-TR" sz="5400" b="1" dirty="0">
                <a:solidFill>
                  <a:srgbClr val="F4FAEC"/>
                </a:solidFill>
                <a:latin typeface="Arial"/>
                <a:ea typeface="Arial"/>
                <a:cs typeface="Arial"/>
                <a:sym typeface="Arial"/>
              </a:rPr>
              <a:t>Bir öğretim yöntemi olarak eşitlik ve kapsayıcılık nedir?</a:t>
            </a:r>
          </a:p>
        </p:txBody>
      </p:sp>
      <p:sp>
        <p:nvSpPr>
          <p:cNvPr id="330" name="Google Shape;330;p22"/>
          <p:cNvSpPr txBox="1">
            <a:spLocks noGrp="1"/>
          </p:cNvSpPr>
          <p:nvPr>
            <p:ph type="title"/>
          </p:nvPr>
        </p:nvSpPr>
        <p:spPr>
          <a:xfrm>
            <a:off x="10313634" y="2433234"/>
            <a:ext cx="5302624" cy="1490783"/>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tr-TR" sz="9600" b="1" dirty="0"/>
              <a:t>Ünite</a:t>
            </a:r>
            <a:r>
              <a:rPr lang="en-US" sz="9600" b="1" dirty="0"/>
              <a:t> 4</a:t>
            </a:r>
            <a:endParaRPr sz="9600" b="1" dirty="0"/>
          </a:p>
        </p:txBody>
      </p:sp>
      <p:pic>
        <p:nvPicPr>
          <p:cNvPr id="331" name="Google Shape;331;p22"/>
          <p:cNvPicPr preferRelativeResize="0"/>
          <p:nvPr/>
        </p:nvPicPr>
        <p:blipFill rotWithShape="1">
          <a:blip r:embed="rId4">
            <a:alphaModFix/>
          </a:blip>
          <a:srcRect/>
          <a:stretch/>
        </p:blipFill>
        <p:spPr>
          <a:xfrm>
            <a:off x="-1" y="0"/>
            <a:ext cx="9380655" cy="10286998"/>
          </a:xfrm>
          <a:prstGeom prst="rect">
            <a:avLst/>
          </a:prstGeom>
          <a:noFill/>
          <a:ln>
            <a:noFill/>
          </a:ln>
        </p:spPr>
      </p:pic>
      <p:sp>
        <p:nvSpPr>
          <p:cNvPr id="332" name="Google Shape;332;p22"/>
          <p:cNvSpPr/>
          <p:nvPr/>
        </p:nvSpPr>
        <p:spPr>
          <a:xfrm>
            <a:off x="8644107" y="7629110"/>
            <a:ext cx="3702904" cy="2642981"/>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C0A6AD-C77E-40B8-AF2F-A00BB525277A}"/>
              </a:ext>
            </a:extLst>
          </p:cNvPr>
          <p:cNvSpPr>
            <a:spLocks noGrp="1"/>
          </p:cNvSpPr>
          <p:nvPr>
            <p:ph idx="1"/>
          </p:nvPr>
        </p:nvSpPr>
        <p:spPr>
          <a:xfrm>
            <a:off x="1950720" y="2904331"/>
            <a:ext cx="14386560" cy="5170646"/>
          </a:xfrm>
        </p:spPr>
        <p:txBody>
          <a:bodyPr/>
          <a:lstStyle/>
          <a:p>
            <a:pPr lvl="0" indent="-457200">
              <a:lnSpc>
                <a:spcPct val="150000"/>
              </a:lnSpc>
              <a:buClr>
                <a:schemeClr val="dk1"/>
              </a:buClr>
              <a:buSzPts val="3200"/>
              <a:buFont typeface="Noto Sans Symbols"/>
              <a:buChar char="▪"/>
            </a:pPr>
            <a:r>
              <a:rPr lang="tr-TR" sz="2800" dirty="0">
                <a:solidFill>
                  <a:schemeClr val="dk1"/>
                </a:solidFill>
              </a:rPr>
              <a:t>Eğitimde </a:t>
            </a:r>
            <a:r>
              <a:rPr lang="tr-TR" sz="2800" b="1" dirty="0">
                <a:solidFill>
                  <a:schemeClr val="dk1"/>
                </a:solidFill>
              </a:rPr>
              <a:t>EŞİTLİK</a:t>
            </a:r>
            <a:r>
              <a:rPr lang="tr-TR" sz="2800" dirty="0">
                <a:solidFill>
                  <a:schemeClr val="dk1"/>
                </a:solidFill>
              </a:rPr>
              <a:t>, tüm öğrencilerin yüksek nitelikli eğitime erişimleri olduğunda ve başarılı olmak için ihtiyaç duydukları her şeye sahip olduklarında gerçekleşir.</a:t>
            </a:r>
            <a:endParaRPr lang="en-US" sz="2800" dirty="0"/>
          </a:p>
          <a:p>
            <a:pPr indent="-457200">
              <a:lnSpc>
                <a:spcPct val="150000"/>
              </a:lnSpc>
              <a:buClr>
                <a:schemeClr val="dk1"/>
              </a:buClr>
              <a:buSzPts val="3200"/>
              <a:buFont typeface="Noto Sans Symbols"/>
              <a:buChar char="▪"/>
            </a:pPr>
            <a:r>
              <a:rPr lang="tr-TR" sz="2800" dirty="0">
                <a:solidFill>
                  <a:schemeClr val="dk1"/>
                </a:solidFill>
              </a:rPr>
              <a:t>Yerli öğrenciler ve göçmen öğrenciler arasında daha düşük kazanımlara ve erişime neden olan yüksek nitelikli eğitime eşit erişim hakkına sahip olma konusunda </a:t>
            </a:r>
            <a:r>
              <a:rPr lang="tr-TR" sz="2800" b="1" dirty="0">
                <a:solidFill>
                  <a:schemeClr val="dk1"/>
                </a:solidFill>
              </a:rPr>
              <a:t>fırsat eşitsizliği</a:t>
            </a:r>
            <a:r>
              <a:rPr lang="tr-TR" sz="2800" dirty="0">
                <a:solidFill>
                  <a:schemeClr val="dk1"/>
                </a:solidFill>
              </a:rPr>
              <a:t> vardır. Eğitmenler bu eşitsizliğin farkında olmalı ve bu eşitsizliği iyileştirmeye yönelik aktif olarak çalışmalıdır.</a:t>
            </a:r>
            <a:endParaRPr lang="en-US" sz="2800" dirty="0"/>
          </a:p>
          <a:p>
            <a:pPr lvl="0" indent="-457200">
              <a:lnSpc>
                <a:spcPct val="150000"/>
              </a:lnSpc>
              <a:buClr>
                <a:schemeClr val="dk1"/>
              </a:buClr>
              <a:buSzPts val="3200"/>
              <a:buFont typeface="Noto Sans Symbols"/>
              <a:buChar char="▪"/>
            </a:pPr>
            <a:r>
              <a:rPr lang="tr-TR" sz="2800" dirty="0">
                <a:solidFill>
                  <a:schemeClr val="dk1"/>
                </a:solidFill>
              </a:rPr>
              <a:t>Sınıfta eşitliğin ve kapsayıcılığın öğretilmesinin önemli faydaları vardır. Hem eğitmenler hem de öğrenciler sınıfı </a:t>
            </a:r>
            <a:r>
              <a:rPr lang="tr-TR" sz="2800" b="1" dirty="0">
                <a:solidFill>
                  <a:schemeClr val="dk1"/>
                </a:solidFill>
              </a:rPr>
              <a:t>kapsayıcı bir mekan </a:t>
            </a:r>
            <a:r>
              <a:rPr lang="tr-TR" sz="2800" dirty="0">
                <a:solidFill>
                  <a:schemeClr val="dk1"/>
                </a:solidFill>
              </a:rPr>
              <a:t>olarak görmelidirler.</a:t>
            </a:r>
            <a:endParaRPr lang="en-US" sz="2800" dirty="0"/>
          </a:p>
        </p:txBody>
      </p:sp>
      <p:sp>
        <p:nvSpPr>
          <p:cNvPr id="4" name="Başlık 1">
            <a:extLst>
              <a:ext uri="{FF2B5EF4-FFF2-40B4-BE49-F238E27FC236}">
                <a16:creationId xmlns:a16="http://schemas.microsoft.com/office/drawing/2014/main" id="{A7555087-72FA-4C2D-9DC5-192CDFEC5AE3}"/>
              </a:ext>
            </a:extLst>
          </p:cNvPr>
          <p:cNvSpPr txBox="1">
            <a:spLocks/>
          </p:cNvSpPr>
          <p:nvPr/>
        </p:nvSpPr>
        <p:spPr>
          <a:xfrm>
            <a:off x="2065020" y="1573809"/>
            <a:ext cx="10721340" cy="115416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1750" b="0" i="0" u="none" strike="noStrike" cap="none">
                <a:solidFill>
                  <a:srgbClr val="F4FAE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it-IT" sz="3750" b="1" dirty="0">
                <a:solidFill>
                  <a:srgbClr val="4472C4"/>
                </a:solidFill>
                <a:latin typeface="Arial" panose="020B0604020202020204" pitchFamily="34" charset="0"/>
                <a:cs typeface="Arial" panose="020B0604020202020204" pitchFamily="34" charset="0"/>
              </a:rPr>
              <a:t>4.1.</a:t>
            </a:r>
            <a:r>
              <a:rPr lang="tr-TR" sz="3750" b="1" dirty="0">
                <a:solidFill>
                  <a:srgbClr val="4472C4"/>
                </a:solidFill>
                <a:latin typeface="Arial" panose="020B0604020202020204" pitchFamily="34" charset="0"/>
                <a:cs typeface="Arial" panose="020B0604020202020204" pitchFamily="34" charset="0"/>
              </a:rPr>
              <a:t>Eğitimde Eşitlik ve Kapsayıcılık</a:t>
            </a:r>
            <a:endParaRPr lang="en-US" sz="3750" b="1" dirty="0">
              <a:solidFill>
                <a:srgbClr val="4472C4"/>
              </a:solidFill>
              <a:latin typeface="Arial" panose="020B0604020202020204" pitchFamily="34" charset="0"/>
              <a:cs typeface="Arial" panose="020B0604020202020204" pitchFamily="34" charset="0"/>
            </a:endParaRPr>
          </a:p>
          <a:p>
            <a:r>
              <a:rPr lang="it-IT" sz="3750" b="1" dirty="0">
                <a:solidFill>
                  <a:srgbClr val="4472C4"/>
                </a:solidFill>
                <a:latin typeface="Arial" panose="020B0604020202020204" pitchFamily="34" charset="0"/>
                <a:cs typeface="Arial" panose="020B0604020202020204" pitchFamily="34" charset="0"/>
              </a:rPr>
              <a:t> </a:t>
            </a:r>
            <a:endParaRPr lang="en-GB" sz="3750" b="1" dirty="0">
              <a:solidFill>
                <a:srgbClr val="4472C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64817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A7555087-72FA-4C2D-9DC5-192CDFEC5AE3}"/>
              </a:ext>
            </a:extLst>
          </p:cNvPr>
          <p:cNvSpPr txBox="1">
            <a:spLocks/>
          </p:cNvSpPr>
          <p:nvPr/>
        </p:nvSpPr>
        <p:spPr>
          <a:xfrm>
            <a:off x="2065020" y="1573809"/>
            <a:ext cx="12626340" cy="57708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1750" b="0" i="0" u="none" strike="noStrike" cap="none">
                <a:solidFill>
                  <a:srgbClr val="F4FAE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l-GR" sz="3750" b="1" dirty="0">
                <a:solidFill>
                  <a:srgbClr val="4472C4"/>
                </a:solidFill>
                <a:latin typeface="Arial" panose="020B0604020202020204" pitchFamily="34" charset="0"/>
                <a:cs typeface="Arial" panose="020B0604020202020204" pitchFamily="34" charset="0"/>
              </a:rPr>
              <a:t>4.2.</a:t>
            </a:r>
            <a:r>
              <a:rPr lang="tr-TR" sz="3750" b="1" dirty="0">
                <a:solidFill>
                  <a:srgbClr val="4472C4"/>
                </a:solidFill>
                <a:latin typeface="Arial" panose="020B0604020202020204" pitchFamily="34" charset="0"/>
                <a:cs typeface="Arial" panose="020B0604020202020204" pitchFamily="34" charset="0"/>
              </a:rPr>
              <a:t>Kapsayıcı sınıfları teşvik etmek için stratejiler</a:t>
            </a:r>
            <a:r>
              <a:rPr lang="el-GR" sz="3750" b="1" dirty="0">
                <a:solidFill>
                  <a:srgbClr val="4472C4"/>
                </a:solidFill>
                <a:latin typeface="Arial" panose="020B0604020202020204" pitchFamily="34" charset="0"/>
                <a:cs typeface="Arial" panose="020B0604020202020204" pitchFamily="34" charset="0"/>
              </a:rPr>
              <a:t>(1/5)</a:t>
            </a:r>
            <a:endParaRPr lang="en-US" sz="3750" b="1" dirty="0">
              <a:solidFill>
                <a:srgbClr val="4472C4"/>
              </a:solidFill>
              <a:latin typeface="Arial" panose="020B0604020202020204" pitchFamily="34" charset="0"/>
              <a:cs typeface="Arial" panose="020B0604020202020204" pitchFamily="34" charset="0"/>
            </a:endParaRPr>
          </a:p>
        </p:txBody>
      </p:sp>
      <p:sp>
        <p:nvSpPr>
          <p:cNvPr id="5" name="Google Shape;346;p24">
            <a:extLst>
              <a:ext uri="{FF2B5EF4-FFF2-40B4-BE49-F238E27FC236}">
                <a16:creationId xmlns:a16="http://schemas.microsoft.com/office/drawing/2014/main" id="{A837DF0F-A6B2-485D-8458-346837F31454}"/>
              </a:ext>
            </a:extLst>
          </p:cNvPr>
          <p:cNvSpPr/>
          <p:nvPr/>
        </p:nvSpPr>
        <p:spPr>
          <a:xfrm>
            <a:off x="13896961" y="5425441"/>
            <a:ext cx="4391039" cy="5391148"/>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 name="Google Shape;348;p24">
            <a:extLst>
              <a:ext uri="{FF2B5EF4-FFF2-40B4-BE49-F238E27FC236}">
                <a16:creationId xmlns:a16="http://schemas.microsoft.com/office/drawing/2014/main" id="{EE4BCFAA-E5F3-45A0-967F-49D55934CA0F}"/>
              </a:ext>
            </a:extLst>
          </p:cNvPr>
          <p:cNvSpPr/>
          <p:nvPr/>
        </p:nvSpPr>
        <p:spPr>
          <a:xfrm>
            <a:off x="2065020" y="2639927"/>
            <a:ext cx="13373100" cy="2628901"/>
          </a:xfrm>
          <a:prstGeom prst="rect">
            <a:avLst/>
          </a:prstGeom>
          <a:solidFill>
            <a:srgbClr val="D6E3BC"/>
          </a:solid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tr-TR" sz="2800" dirty="0">
                <a:solidFill>
                  <a:srgbClr val="7B3C15"/>
                </a:solidFill>
                <a:latin typeface="Arial"/>
                <a:ea typeface="Arial"/>
                <a:cs typeface="Arial"/>
                <a:sym typeface="Arial"/>
              </a:rPr>
              <a:t>Kapsayıcı sınıfları teşvik etmek için stratejiler yaratmanın bir yolu </a:t>
            </a:r>
            <a:r>
              <a:rPr lang="tr-TR" sz="2800" dirty="0" err="1">
                <a:solidFill>
                  <a:srgbClr val="7B3C15"/>
                </a:solidFill>
                <a:latin typeface="Arial"/>
                <a:ea typeface="Arial"/>
                <a:cs typeface="Arial"/>
                <a:sym typeface="Arial"/>
              </a:rPr>
              <a:t>özdüşünümü</a:t>
            </a:r>
            <a:r>
              <a:rPr lang="tr-TR" sz="2800" dirty="0">
                <a:solidFill>
                  <a:srgbClr val="7B3C15"/>
                </a:solidFill>
                <a:latin typeface="Arial"/>
                <a:ea typeface="Arial"/>
                <a:cs typeface="Arial"/>
                <a:sym typeface="Arial"/>
              </a:rPr>
              <a:t> kullanmak ve potansiyel sınıf senaryolarını ve bunların nasıl hitap edebileceğini düşünmektedir.</a:t>
            </a:r>
            <a:endParaRPr sz="2800" dirty="0">
              <a:solidFill>
                <a:srgbClr val="7B3C15"/>
              </a:solidFill>
              <a:latin typeface="Arial"/>
              <a:ea typeface="Arial"/>
              <a:cs typeface="Arial"/>
              <a:sym typeface="Arial"/>
            </a:endParaRPr>
          </a:p>
          <a:p>
            <a:pPr marL="0" marR="0" lvl="0" indent="0" algn="l" rtl="0">
              <a:spcBef>
                <a:spcPts val="0"/>
              </a:spcBef>
              <a:spcAft>
                <a:spcPts val="0"/>
              </a:spcAft>
              <a:buNone/>
            </a:pPr>
            <a:r>
              <a:rPr lang="tr-TR" sz="2800" dirty="0">
                <a:solidFill>
                  <a:srgbClr val="7B3C15"/>
                </a:solidFill>
              </a:rPr>
              <a:t>Eğer mutfak sektöründe bir eğitmenseniz, kursunuzda eşitliği ve kapsayıcılığı mümkün kılmak için kullanabileceğiniz bazı eğitim stratejileri ve yöntemleri aşağıda verilmiştir:</a:t>
            </a:r>
            <a:endParaRPr sz="2800" dirty="0"/>
          </a:p>
        </p:txBody>
      </p:sp>
      <p:sp>
        <p:nvSpPr>
          <p:cNvPr id="7" name="Google Shape;349;p24">
            <a:extLst>
              <a:ext uri="{FF2B5EF4-FFF2-40B4-BE49-F238E27FC236}">
                <a16:creationId xmlns:a16="http://schemas.microsoft.com/office/drawing/2014/main" id="{F205F630-9D55-4295-883E-2F54788F6F53}"/>
              </a:ext>
            </a:extLst>
          </p:cNvPr>
          <p:cNvSpPr txBox="1"/>
          <p:nvPr/>
        </p:nvSpPr>
        <p:spPr>
          <a:xfrm>
            <a:off x="2085073" y="5468185"/>
            <a:ext cx="12712967" cy="452427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chemeClr val="dk1"/>
              </a:buClr>
              <a:buSzPts val="2400"/>
              <a:buFont typeface="Noto Sans Symbols"/>
              <a:buChar char="✔"/>
            </a:pPr>
            <a:r>
              <a:rPr lang="tr-TR" sz="2400" dirty="0">
                <a:solidFill>
                  <a:schemeClr val="dk1"/>
                </a:solidFill>
              </a:rPr>
              <a:t>Öğrencilerin önceki bilgileriyle başlayın</a:t>
            </a:r>
            <a:r>
              <a:rPr lang="en-US" sz="2400" dirty="0">
                <a:solidFill>
                  <a:schemeClr val="dk1"/>
                </a:solidFill>
                <a:latin typeface="Arial"/>
                <a:ea typeface="Arial"/>
                <a:cs typeface="Arial"/>
                <a:sym typeface="Arial"/>
              </a:rPr>
              <a:t>;</a:t>
            </a:r>
            <a:endParaRPr dirty="0"/>
          </a:p>
          <a:p>
            <a:pPr marL="285750" marR="0" lvl="0" indent="-285750" algn="l" rtl="0">
              <a:lnSpc>
                <a:spcPct val="150000"/>
              </a:lnSpc>
              <a:spcBef>
                <a:spcPts val="0"/>
              </a:spcBef>
              <a:spcAft>
                <a:spcPts val="0"/>
              </a:spcAft>
              <a:buClr>
                <a:schemeClr val="dk1"/>
              </a:buClr>
              <a:buSzPts val="2400"/>
              <a:buFont typeface="Noto Sans Symbols"/>
              <a:buChar char="✔"/>
            </a:pPr>
            <a:r>
              <a:rPr lang="tr-TR" sz="2400" dirty="0">
                <a:solidFill>
                  <a:schemeClr val="dk1"/>
                </a:solidFill>
                <a:latin typeface="Arial"/>
                <a:ea typeface="Arial"/>
                <a:cs typeface="Arial"/>
                <a:sym typeface="Arial"/>
              </a:rPr>
              <a:t>Öğrencilerin seçimleri için imk</a:t>
            </a:r>
            <a:r>
              <a:rPr lang="tr-TR" sz="2400" dirty="0">
                <a:solidFill>
                  <a:schemeClr val="dk1"/>
                </a:solidFill>
              </a:rPr>
              <a:t>ânlar yaratın</a:t>
            </a:r>
            <a:r>
              <a:rPr lang="en-US" sz="2400" dirty="0">
                <a:solidFill>
                  <a:schemeClr val="dk1"/>
                </a:solidFill>
                <a:latin typeface="Arial"/>
                <a:ea typeface="Arial"/>
                <a:cs typeface="Arial"/>
                <a:sym typeface="Arial"/>
              </a:rPr>
              <a:t>; </a:t>
            </a:r>
            <a:endParaRPr dirty="0"/>
          </a:p>
          <a:p>
            <a:pPr marL="285750" marR="0" lvl="0" indent="-285750" algn="l" rtl="0">
              <a:lnSpc>
                <a:spcPct val="150000"/>
              </a:lnSpc>
              <a:spcBef>
                <a:spcPts val="0"/>
              </a:spcBef>
              <a:spcAft>
                <a:spcPts val="0"/>
              </a:spcAft>
              <a:buClr>
                <a:schemeClr val="dk1"/>
              </a:buClr>
              <a:buSzPts val="2400"/>
              <a:buFont typeface="Noto Sans Symbols"/>
              <a:buChar char="✔"/>
            </a:pPr>
            <a:r>
              <a:rPr lang="tr-TR" sz="2400" dirty="0">
                <a:solidFill>
                  <a:schemeClr val="dk1"/>
                </a:solidFill>
              </a:rPr>
              <a:t>Öğrencileri değişken bir şekilde gruplayın</a:t>
            </a:r>
            <a:r>
              <a:rPr lang="en-US" sz="2400" dirty="0">
                <a:solidFill>
                  <a:schemeClr val="dk1"/>
                </a:solidFill>
                <a:latin typeface="Arial"/>
                <a:ea typeface="Arial"/>
                <a:cs typeface="Arial"/>
                <a:sym typeface="Arial"/>
              </a:rPr>
              <a:t>; </a:t>
            </a:r>
            <a:endParaRPr dirty="0"/>
          </a:p>
          <a:p>
            <a:pPr marL="285750" marR="0" lvl="0" indent="-285750" algn="l" rtl="0">
              <a:lnSpc>
                <a:spcPct val="150000"/>
              </a:lnSpc>
              <a:spcBef>
                <a:spcPts val="0"/>
              </a:spcBef>
              <a:spcAft>
                <a:spcPts val="0"/>
              </a:spcAft>
              <a:buClr>
                <a:schemeClr val="dk1"/>
              </a:buClr>
              <a:buSzPts val="2400"/>
              <a:buFont typeface="Noto Sans Symbols"/>
              <a:buChar char="✔"/>
            </a:pPr>
            <a:r>
              <a:rPr lang="tr-TR" sz="2400" dirty="0">
                <a:solidFill>
                  <a:schemeClr val="dk1"/>
                </a:solidFill>
              </a:rPr>
              <a:t>Cevap verme fırsatlarını, liderlik fırsatlarını ve olumlu pekiştirmeyi eşitlemek için çeşitli araçlar kullanın;</a:t>
            </a:r>
            <a:endParaRPr dirty="0"/>
          </a:p>
          <a:p>
            <a:pPr marL="285750" marR="0" lvl="0" indent="-285750" algn="l" rtl="0">
              <a:lnSpc>
                <a:spcPct val="150000"/>
              </a:lnSpc>
              <a:spcBef>
                <a:spcPts val="0"/>
              </a:spcBef>
              <a:spcAft>
                <a:spcPts val="0"/>
              </a:spcAft>
              <a:buClr>
                <a:schemeClr val="dk1"/>
              </a:buClr>
              <a:buSzPts val="2400"/>
              <a:buFont typeface="Noto Sans Symbols"/>
              <a:buChar char="✔"/>
            </a:pPr>
            <a:r>
              <a:rPr lang="tr-TR" sz="2400" dirty="0">
                <a:solidFill>
                  <a:schemeClr val="dk1"/>
                </a:solidFill>
                <a:latin typeface="Arial"/>
                <a:ea typeface="Arial"/>
                <a:cs typeface="Arial"/>
                <a:sym typeface="Arial"/>
              </a:rPr>
              <a:t>Öğrencilere mümkün olduğunca bireysel yardım verin;</a:t>
            </a:r>
            <a:endParaRPr dirty="0"/>
          </a:p>
          <a:p>
            <a:pPr marL="285750" marR="0" lvl="0" indent="-285750" algn="l" rtl="0">
              <a:lnSpc>
                <a:spcPct val="150000"/>
              </a:lnSpc>
              <a:spcBef>
                <a:spcPts val="0"/>
              </a:spcBef>
              <a:spcAft>
                <a:spcPts val="0"/>
              </a:spcAft>
              <a:buClr>
                <a:schemeClr val="dk1"/>
              </a:buClr>
              <a:buSzPts val="2400"/>
              <a:buFont typeface="Noto Sans Symbols"/>
              <a:buChar char="✔"/>
            </a:pPr>
            <a:r>
              <a:rPr lang="tr-TR" sz="2400" dirty="0">
                <a:solidFill>
                  <a:schemeClr val="dk1"/>
                </a:solidFill>
              </a:rPr>
              <a:t>Çeşitli değerlendirme teknikleri kullanın ve resmi sonuç değerlendirmelerine çok fazla ağırlık vermeyin.</a:t>
            </a:r>
            <a:endParaRPr dirty="0"/>
          </a:p>
        </p:txBody>
      </p:sp>
    </p:spTree>
    <p:extLst>
      <p:ext uri="{BB962C8B-B14F-4D97-AF65-F5344CB8AC3E}">
        <p14:creationId xmlns:p14="http://schemas.microsoft.com/office/powerpoint/2010/main" val="2871656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A7555087-72FA-4C2D-9DC5-192CDFEC5AE3}"/>
              </a:ext>
            </a:extLst>
          </p:cNvPr>
          <p:cNvSpPr txBox="1">
            <a:spLocks/>
          </p:cNvSpPr>
          <p:nvPr/>
        </p:nvSpPr>
        <p:spPr>
          <a:xfrm>
            <a:off x="2065020" y="1573809"/>
            <a:ext cx="12626340" cy="57708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1750" b="0" i="0" u="none" strike="noStrike" cap="none">
                <a:solidFill>
                  <a:srgbClr val="F4FAE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l-GR" sz="3750" b="1" dirty="0">
                <a:solidFill>
                  <a:srgbClr val="4472C4"/>
                </a:solidFill>
                <a:latin typeface="Arial" panose="020B0604020202020204" pitchFamily="34" charset="0"/>
                <a:cs typeface="Arial" panose="020B0604020202020204" pitchFamily="34" charset="0"/>
              </a:rPr>
              <a:t>4.2.</a:t>
            </a:r>
            <a:r>
              <a:rPr lang="tr-TR" sz="3750" b="1" dirty="0">
                <a:solidFill>
                  <a:srgbClr val="4472C4"/>
                </a:solidFill>
                <a:latin typeface="Arial" panose="020B0604020202020204" pitchFamily="34" charset="0"/>
                <a:cs typeface="Arial" panose="020B0604020202020204" pitchFamily="34" charset="0"/>
              </a:rPr>
              <a:t>Kapsayıcı sınıfları teşvik etmek için stratejiler</a:t>
            </a:r>
            <a:r>
              <a:rPr lang="el-GR" sz="3750" b="1" dirty="0">
                <a:solidFill>
                  <a:srgbClr val="4472C4"/>
                </a:solidFill>
                <a:latin typeface="Arial" panose="020B0604020202020204" pitchFamily="34" charset="0"/>
                <a:cs typeface="Arial" panose="020B0604020202020204" pitchFamily="34" charset="0"/>
              </a:rPr>
              <a:t> (2/5)</a:t>
            </a:r>
            <a:endParaRPr lang="en-US" sz="3750" b="1" dirty="0">
              <a:solidFill>
                <a:srgbClr val="4472C4"/>
              </a:solidFill>
              <a:latin typeface="Arial" panose="020B0604020202020204" pitchFamily="34" charset="0"/>
              <a:cs typeface="Arial" panose="020B0604020202020204" pitchFamily="34" charset="0"/>
            </a:endParaRPr>
          </a:p>
        </p:txBody>
      </p:sp>
      <p:sp>
        <p:nvSpPr>
          <p:cNvPr id="8" name="Google Shape;361;p25">
            <a:extLst>
              <a:ext uri="{FF2B5EF4-FFF2-40B4-BE49-F238E27FC236}">
                <a16:creationId xmlns:a16="http://schemas.microsoft.com/office/drawing/2014/main" id="{9188583D-C652-41A2-81EA-7D15E99873B9}"/>
              </a:ext>
            </a:extLst>
          </p:cNvPr>
          <p:cNvSpPr txBox="1"/>
          <p:nvPr/>
        </p:nvSpPr>
        <p:spPr>
          <a:xfrm>
            <a:off x="2065020" y="2388455"/>
            <a:ext cx="12793980" cy="6083076"/>
          </a:xfrm>
          <a:prstGeom prst="rect">
            <a:avLst/>
          </a:prstGeom>
          <a:noFill/>
          <a:ln>
            <a:noFill/>
          </a:ln>
        </p:spPr>
        <p:txBody>
          <a:bodyPr spcFirstLastPara="1" wrap="square" lIns="0" tIns="263525" rIns="0" bIns="0" anchor="t" anchorCtr="0">
            <a:spAutoFit/>
          </a:bodyPr>
          <a:lstStyle/>
          <a:p>
            <a:pPr marL="457200" marR="5080" lvl="0" indent="-457200" algn="l" rtl="0">
              <a:lnSpc>
                <a:spcPct val="150000"/>
              </a:lnSpc>
              <a:spcBef>
                <a:spcPts val="0"/>
              </a:spcBef>
              <a:spcAft>
                <a:spcPts val="0"/>
              </a:spcAft>
              <a:buClr>
                <a:schemeClr val="dk1"/>
              </a:buClr>
              <a:buSzPts val="2800"/>
              <a:buFont typeface="Noto Sans Symbols"/>
              <a:buChar char="✔"/>
            </a:pPr>
            <a:r>
              <a:rPr lang="tr-TR" sz="2800" b="1" dirty="0">
                <a:solidFill>
                  <a:schemeClr val="dk1"/>
                </a:solidFill>
              </a:rPr>
              <a:t>Olumlu örnekler </a:t>
            </a:r>
            <a:r>
              <a:rPr lang="tr-TR" sz="2800" dirty="0">
                <a:solidFill>
                  <a:schemeClr val="dk1"/>
                </a:solidFill>
              </a:rPr>
              <a:t>veya </a:t>
            </a:r>
            <a:r>
              <a:rPr lang="tr-TR" sz="2800" b="1" dirty="0">
                <a:solidFill>
                  <a:schemeClr val="dk1"/>
                </a:solidFill>
              </a:rPr>
              <a:t>rol modeller </a:t>
            </a:r>
            <a:r>
              <a:rPr lang="tr-TR" sz="2800" dirty="0">
                <a:solidFill>
                  <a:schemeClr val="dk1"/>
                </a:solidFill>
              </a:rPr>
              <a:t>sunun (mutfak sanatlarında olumlu bir iş deneyimi olan, geliştirilen ve teşvik edilen göçmenler)</a:t>
            </a:r>
            <a:endParaRPr dirty="0"/>
          </a:p>
          <a:p>
            <a:pPr marL="457200" marR="5080" lvl="0" indent="-457200" algn="l" rtl="0">
              <a:lnSpc>
                <a:spcPct val="150000"/>
              </a:lnSpc>
              <a:spcBef>
                <a:spcPts val="0"/>
              </a:spcBef>
              <a:spcAft>
                <a:spcPts val="0"/>
              </a:spcAft>
              <a:buClr>
                <a:schemeClr val="dk1"/>
              </a:buClr>
              <a:buSzPts val="2800"/>
              <a:buFont typeface="Noto Sans Symbols"/>
              <a:buChar char="✔"/>
            </a:pPr>
            <a:r>
              <a:rPr lang="tr-TR" sz="2800" b="0" i="0" dirty="0">
                <a:solidFill>
                  <a:schemeClr val="dk1"/>
                </a:solidFill>
                <a:latin typeface="Arial"/>
                <a:ea typeface="Arial"/>
                <a:cs typeface="Arial"/>
                <a:sym typeface="Arial"/>
              </a:rPr>
              <a:t>Göçmen öğrencilerinizin </a:t>
            </a:r>
            <a:r>
              <a:rPr lang="tr-TR" sz="2800" b="1" i="0" dirty="0">
                <a:solidFill>
                  <a:schemeClr val="dk1"/>
                </a:solidFill>
                <a:latin typeface="Arial"/>
                <a:ea typeface="Arial"/>
                <a:cs typeface="Arial"/>
                <a:sym typeface="Arial"/>
              </a:rPr>
              <a:t>ihtiyaç analizini </a:t>
            </a:r>
            <a:r>
              <a:rPr lang="tr-TR" sz="2800" b="0" i="0" dirty="0">
                <a:solidFill>
                  <a:schemeClr val="dk1"/>
                </a:solidFill>
                <a:latin typeface="Arial"/>
                <a:ea typeface="Arial"/>
                <a:cs typeface="Arial"/>
                <a:sym typeface="Arial"/>
              </a:rPr>
              <a:t>veya tespitini yapın</a:t>
            </a:r>
            <a:endParaRPr dirty="0"/>
          </a:p>
          <a:p>
            <a:pPr marL="457200" marR="5080" lvl="0" indent="-457200" algn="l" rtl="0">
              <a:lnSpc>
                <a:spcPct val="150000"/>
              </a:lnSpc>
              <a:spcBef>
                <a:spcPts val="0"/>
              </a:spcBef>
              <a:spcAft>
                <a:spcPts val="0"/>
              </a:spcAft>
              <a:buClr>
                <a:schemeClr val="dk1"/>
              </a:buClr>
              <a:buSzPts val="2800"/>
              <a:buFont typeface="Noto Sans Symbols"/>
              <a:buChar char="✔"/>
            </a:pPr>
            <a:r>
              <a:rPr lang="tr-TR" sz="2800" b="1" i="0" dirty="0">
                <a:solidFill>
                  <a:schemeClr val="dk1"/>
                </a:solidFill>
                <a:latin typeface="Arial"/>
                <a:ea typeface="Arial"/>
                <a:cs typeface="Arial"/>
                <a:sym typeface="Arial"/>
              </a:rPr>
              <a:t>Farkındalığına dayalı öğrenmeyi </a:t>
            </a:r>
            <a:r>
              <a:rPr lang="tr-TR" sz="2800" b="0" i="0" dirty="0">
                <a:solidFill>
                  <a:schemeClr val="dk1"/>
                </a:solidFill>
                <a:latin typeface="Arial"/>
                <a:ea typeface="Arial"/>
                <a:cs typeface="Arial"/>
                <a:sym typeface="Arial"/>
              </a:rPr>
              <a:t>teşvik edin</a:t>
            </a:r>
            <a:endParaRPr dirty="0"/>
          </a:p>
          <a:p>
            <a:pPr marL="457200" marR="5080" lvl="0" indent="-457200" algn="l" rtl="0">
              <a:lnSpc>
                <a:spcPct val="150000"/>
              </a:lnSpc>
              <a:spcBef>
                <a:spcPts val="0"/>
              </a:spcBef>
              <a:spcAft>
                <a:spcPts val="0"/>
              </a:spcAft>
              <a:buClr>
                <a:schemeClr val="dk1"/>
              </a:buClr>
              <a:buSzPts val="2800"/>
              <a:buFont typeface="Noto Sans Symbols"/>
              <a:buChar char="✔"/>
            </a:pPr>
            <a:r>
              <a:rPr lang="tr-TR" sz="2800" b="1" i="0" dirty="0">
                <a:solidFill>
                  <a:schemeClr val="dk1"/>
                </a:solidFill>
                <a:latin typeface="Arial"/>
                <a:ea typeface="Arial"/>
                <a:cs typeface="Arial"/>
                <a:sym typeface="Arial"/>
              </a:rPr>
              <a:t>Haklar</a:t>
            </a:r>
            <a:r>
              <a:rPr lang="tr-TR" sz="2800" b="0" i="0" dirty="0">
                <a:solidFill>
                  <a:schemeClr val="dk1"/>
                </a:solidFill>
                <a:latin typeface="Arial"/>
                <a:ea typeface="Arial"/>
                <a:cs typeface="Arial"/>
                <a:sym typeface="Arial"/>
              </a:rPr>
              <a:t> ve mağduriyetler hakkında konuşun</a:t>
            </a:r>
            <a:endParaRPr dirty="0"/>
          </a:p>
          <a:p>
            <a:pPr marL="457200" marR="5080" lvl="0" indent="-457200" algn="l" rtl="0">
              <a:lnSpc>
                <a:spcPct val="150000"/>
              </a:lnSpc>
              <a:spcBef>
                <a:spcPts val="0"/>
              </a:spcBef>
              <a:spcAft>
                <a:spcPts val="0"/>
              </a:spcAft>
              <a:buClr>
                <a:schemeClr val="dk1"/>
              </a:buClr>
              <a:buSzPts val="2800"/>
              <a:buFont typeface="Noto Sans Symbols"/>
              <a:buChar char="✔"/>
            </a:pPr>
            <a:r>
              <a:rPr lang="tr-TR" sz="2800" b="0" i="0" dirty="0">
                <a:solidFill>
                  <a:schemeClr val="dk1"/>
                </a:solidFill>
                <a:latin typeface="Arial"/>
                <a:ea typeface="Arial"/>
                <a:cs typeface="Arial"/>
                <a:sym typeface="Arial"/>
              </a:rPr>
              <a:t>«</a:t>
            </a:r>
            <a:r>
              <a:rPr lang="tr-TR" sz="2800" b="1" i="0" dirty="0">
                <a:solidFill>
                  <a:schemeClr val="dk1"/>
                </a:solidFill>
                <a:latin typeface="Arial"/>
                <a:ea typeface="Arial"/>
                <a:cs typeface="Arial"/>
                <a:sym typeface="Arial"/>
              </a:rPr>
              <a:t>Ötekilere</a:t>
            </a:r>
            <a:r>
              <a:rPr lang="tr-TR" sz="2800" b="0" i="0" dirty="0">
                <a:solidFill>
                  <a:schemeClr val="dk1"/>
                </a:solidFill>
                <a:latin typeface="Arial"/>
                <a:ea typeface="Arial"/>
                <a:cs typeface="Arial"/>
                <a:sym typeface="Arial"/>
              </a:rPr>
              <a:t>» odaklanın</a:t>
            </a:r>
            <a:endParaRPr dirty="0"/>
          </a:p>
          <a:p>
            <a:pPr marL="457200" marR="5080" lvl="0" indent="-457200" algn="l" rtl="0">
              <a:lnSpc>
                <a:spcPct val="150000"/>
              </a:lnSpc>
              <a:spcBef>
                <a:spcPts val="0"/>
              </a:spcBef>
              <a:spcAft>
                <a:spcPts val="0"/>
              </a:spcAft>
              <a:buClr>
                <a:schemeClr val="dk1"/>
              </a:buClr>
              <a:buSzPts val="2800"/>
              <a:buFont typeface="Noto Sans Symbols"/>
              <a:buChar char="✔"/>
            </a:pPr>
            <a:r>
              <a:rPr lang="tr-TR" sz="2800" b="0" i="0" dirty="0">
                <a:solidFill>
                  <a:schemeClr val="dk1"/>
                </a:solidFill>
                <a:latin typeface="Arial"/>
                <a:ea typeface="Arial"/>
                <a:cs typeface="Arial"/>
                <a:sym typeface="Arial"/>
              </a:rPr>
              <a:t>Pratikten ve «</a:t>
            </a:r>
            <a:r>
              <a:rPr lang="tr-TR" sz="2800" b="1" i="0" dirty="0">
                <a:solidFill>
                  <a:schemeClr val="dk1"/>
                </a:solidFill>
                <a:latin typeface="Arial"/>
                <a:ea typeface="Arial"/>
                <a:cs typeface="Arial"/>
                <a:sym typeface="Arial"/>
              </a:rPr>
              <a:t>gerçek dünyadan</a:t>
            </a:r>
            <a:r>
              <a:rPr lang="tr-TR" sz="2800" b="0" i="0" dirty="0">
                <a:solidFill>
                  <a:schemeClr val="dk1"/>
                </a:solidFill>
                <a:latin typeface="Arial"/>
                <a:ea typeface="Arial"/>
                <a:cs typeface="Arial"/>
                <a:sym typeface="Arial"/>
              </a:rPr>
              <a:t>» örnekler verin</a:t>
            </a:r>
            <a:endParaRPr dirty="0"/>
          </a:p>
          <a:p>
            <a:pPr marL="457200" marR="5080" lvl="0" indent="-457200" algn="l" rtl="0">
              <a:lnSpc>
                <a:spcPct val="150000"/>
              </a:lnSpc>
              <a:spcBef>
                <a:spcPts val="0"/>
              </a:spcBef>
              <a:spcAft>
                <a:spcPts val="0"/>
              </a:spcAft>
              <a:buClr>
                <a:schemeClr val="dk1"/>
              </a:buClr>
              <a:buSzPts val="2800"/>
              <a:buFont typeface="Noto Sans Symbols"/>
              <a:buChar char="✔"/>
            </a:pPr>
            <a:r>
              <a:rPr lang="tr-TR" sz="2800" b="1" i="0" dirty="0">
                <a:solidFill>
                  <a:schemeClr val="dk1"/>
                </a:solidFill>
                <a:latin typeface="Arial"/>
                <a:ea typeface="Arial"/>
                <a:cs typeface="Arial"/>
                <a:sym typeface="Arial"/>
              </a:rPr>
              <a:t>Katılımcı merkezli </a:t>
            </a:r>
            <a:r>
              <a:rPr lang="tr-TR" sz="2800" b="0" i="0" dirty="0">
                <a:solidFill>
                  <a:schemeClr val="dk1"/>
                </a:solidFill>
                <a:latin typeface="Arial"/>
                <a:ea typeface="Arial"/>
                <a:cs typeface="Arial"/>
                <a:sym typeface="Arial"/>
              </a:rPr>
              <a:t>bir kurs oluşturun</a:t>
            </a:r>
            <a:endParaRPr dirty="0"/>
          </a:p>
          <a:p>
            <a:pPr marL="457200" marR="5080" lvl="0" indent="-457200" algn="l" rtl="0">
              <a:lnSpc>
                <a:spcPct val="150000"/>
              </a:lnSpc>
              <a:spcBef>
                <a:spcPts val="0"/>
              </a:spcBef>
              <a:spcAft>
                <a:spcPts val="0"/>
              </a:spcAft>
              <a:buClr>
                <a:schemeClr val="dk1"/>
              </a:buClr>
              <a:buSzPts val="2800"/>
              <a:buFont typeface="Noto Sans Symbols"/>
              <a:buChar char="✔"/>
            </a:pPr>
            <a:r>
              <a:rPr lang="tr-TR" sz="2800" b="1" i="0" dirty="0">
                <a:solidFill>
                  <a:schemeClr val="dk1"/>
                </a:solidFill>
                <a:latin typeface="Arial"/>
                <a:ea typeface="Arial"/>
                <a:cs typeface="Arial"/>
                <a:sym typeface="Arial"/>
              </a:rPr>
              <a:t>Bilgi ve beceriye dayalı</a:t>
            </a:r>
            <a:r>
              <a:rPr lang="tr-TR" sz="2800" b="0" i="0" dirty="0">
                <a:solidFill>
                  <a:schemeClr val="dk1"/>
                </a:solidFill>
                <a:latin typeface="Arial"/>
                <a:ea typeface="Arial"/>
                <a:cs typeface="Arial"/>
                <a:sym typeface="Arial"/>
              </a:rPr>
              <a:t> öğrenmeyi teşvik edin</a:t>
            </a:r>
            <a:endParaRPr dirty="0"/>
          </a:p>
        </p:txBody>
      </p:sp>
      <p:sp>
        <p:nvSpPr>
          <p:cNvPr id="9" name="Google Shape;356;p25">
            <a:extLst>
              <a:ext uri="{FF2B5EF4-FFF2-40B4-BE49-F238E27FC236}">
                <a16:creationId xmlns:a16="http://schemas.microsoft.com/office/drawing/2014/main" id="{38145E43-E1DF-4892-B6CB-0706B9276521}"/>
              </a:ext>
            </a:extLst>
          </p:cNvPr>
          <p:cNvSpPr/>
          <p:nvPr/>
        </p:nvSpPr>
        <p:spPr>
          <a:xfrm>
            <a:off x="15468598" y="7962900"/>
            <a:ext cx="2819399" cy="2324099"/>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 name="Google Shape;357;p25">
            <a:extLst>
              <a:ext uri="{FF2B5EF4-FFF2-40B4-BE49-F238E27FC236}">
                <a16:creationId xmlns:a16="http://schemas.microsoft.com/office/drawing/2014/main" id="{2EEA6915-357E-4475-B30F-07E1AD9F21D0}"/>
              </a:ext>
            </a:extLst>
          </p:cNvPr>
          <p:cNvSpPr/>
          <p:nvPr/>
        </p:nvSpPr>
        <p:spPr>
          <a:xfrm>
            <a:off x="14691360" y="5143500"/>
            <a:ext cx="4396358" cy="467874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0883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A7555087-72FA-4C2D-9DC5-192CDFEC5AE3}"/>
              </a:ext>
            </a:extLst>
          </p:cNvPr>
          <p:cNvSpPr txBox="1">
            <a:spLocks/>
          </p:cNvSpPr>
          <p:nvPr/>
        </p:nvSpPr>
        <p:spPr>
          <a:xfrm>
            <a:off x="2065020" y="1573809"/>
            <a:ext cx="12626340" cy="57708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1750" b="0" i="0" u="none" strike="noStrike" cap="none">
                <a:solidFill>
                  <a:srgbClr val="F4FAE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l-GR" sz="3750" b="1" dirty="0">
                <a:solidFill>
                  <a:srgbClr val="4472C4"/>
                </a:solidFill>
                <a:latin typeface="Arial" panose="020B0604020202020204" pitchFamily="34" charset="0"/>
                <a:cs typeface="Arial" panose="020B0604020202020204" pitchFamily="34" charset="0"/>
              </a:rPr>
              <a:t>4.2.</a:t>
            </a:r>
            <a:r>
              <a:rPr lang="tr-TR" sz="3750" b="1" dirty="0">
                <a:solidFill>
                  <a:srgbClr val="4472C4"/>
                </a:solidFill>
                <a:latin typeface="Arial" panose="020B0604020202020204" pitchFamily="34" charset="0"/>
                <a:cs typeface="Arial" panose="020B0604020202020204" pitchFamily="34" charset="0"/>
              </a:rPr>
              <a:t>Kapsayıcı sınıfları teşvik etmek için stratejiler</a:t>
            </a:r>
            <a:r>
              <a:rPr lang="el-GR" sz="3750" b="1" dirty="0">
                <a:solidFill>
                  <a:srgbClr val="4472C4"/>
                </a:solidFill>
                <a:latin typeface="Arial" panose="020B0604020202020204" pitchFamily="34" charset="0"/>
                <a:cs typeface="Arial" panose="020B0604020202020204" pitchFamily="34" charset="0"/>
              </a:rPr>
              <a:t> (3/5)</a:t>
            </a:r>
            <a:endParaRPr lang="en-US" sz="3750" b="1" dirty="0">
              <a:solidFill>
                <a:srgbClr val="4472C4"/>
              </a:solidFill>
              <a:latin typeface="Arial" panose="020B0604020202020204" pitchFamily="34" charset="0"/>
              <a:cs typeface="Arial" panose="020B0604020202020204" pitchFamily="34" charset="0"/>
            </a:endParaRPr>
          </a:p>
        </p:txBody>
      </p:sp>
      <p:grpSp>
        <p:nvGrpSpPr>
          <p:cNvPr id="6" name="Google Shape;358;p25">
            <a:extLst>
              <a:ext uri="{FF2B5EF4-FFF2-40B4-BE49-F238E27FC236}">
                <a16:creationId xmlns:a16="http://schemas.microsoft.com/office/drawing/2014/main" id="{ACC1D48F-2E63-4134-ABE9-583AF30F906D}"/>
              </a:ext>
            </a:extLst>
          </p:cNvPr>
          <p:cNvGrpSpPr/>
          <p:nvPr/>
        </p:nvGrpSpPr>
        <p:grpSpPr>
          <a:xfrm>
            <a:off x="8999703" y="11"/>
            <a:ext cx="347345" cy="9835515"/>
            <a:chOff x="8999703" y="11"/>
            <a:chExt cx="347345" cy="9835515"/>
          </a:xfrm>
        </p:grpSpPr>
        <p:sp>
          <p:nvSpPr>
            <p:cNvPr id="7" name="Google Shape;359;p25">
              <a:extLst>
                <a:ext uri="{FF2B5EF4-FFF2-40B4-BE49-F238E27FC236}">
                  <a16:creationId xmlns:a16="http://schemas.microsoft.com/office/drawing/2014/main" id="{C3306129-CA98-4987-B938-CCBB3D165622}"/>
                </a:ext>
              </a:extLst>
            </p:cNvPr>
            <p:cNvSpPr/>
            <p:nvPr/>
          </p:nvSpPr>
          <p:spPr>
            <a:xfrm>
              <a:off x="9045080" y="11"/>
              <a:ext cx="201930" cy="9835515"/>
            </a:xfrm>
            <a:custGeom>
              <a:avLst/>
              <a:gdLst/>
              <a:ahLst/>
              <a:cxnLst/>
              <a:rect l="l" t="t" r="r" b="b"/>
              <a:pathLst>
                <a:path w="201929" h="9835515" extrusionOk="0">
                  <a:moveTo>
                    <a:pt x="14008" y="352056"/>
                  </a:moveTo>
                  <a:lnTo>
                    <a:pt x="13335" y="352056"/>
                  </a:lnTo>
                  <a:lnTo>
                    <a:pt x="13335" y="353936"/>
                  </a:lnTo>
                  <a:lnTo>
                    <a:pt x="14008" y="352056"/>
                  </a:lnTo>
                  <a:close/>
                </a:path>
                <a:path w="201929" h="9835515" extrusionOk="0">
                  <a:moveTo>
                    <a:pt x="15875" y="443738"/>
                  </a:moveTo>
                  <a:lnTo>
                    <a:pt x="15621" y="443992"/>
                  </a:lnTo>
                  <a:lnTo>
                    <a:pt x="15875" y="444487"/>
                  </a:lnTo>
                  <a:lnTo>
                    <a:pt x="15875" y="443738"/>
                  </a:lnTo>
                  <a:close/>
                </a:path>
                <a:path w="201929" h="9835515" extrusionOk="0">
                  <a:moveTo>
                    <a:pt x="17932" y="1027023"/>
                  </a:moveTo>
                  <a:lnTo>
                    <a:pt x="15684" y="1024775"/>
                  </a:lnTo>
                  <a:lnTo>
                    <a:pt x="8966" y="1024775"/>
                  </a:lnTo>
                  <a:lnTo>
                    <a:pt x="6718" y="1027023"/>
                  </a:lnTo>
                  <a:lnTo>
                    <a:pt x="8966" y="1029258"/>
                  </a:lnTo>
                  <a:lnTo>
                    <a:pt x="11201" y="1033754"/>
                  </a:lnTo>
                  <a:lnTo>
                    <a:pt x="13449" y="1033754"/>
                  </a:lnTo>
                  <a:lnTo>
                    <a:pt x="15684" y="1031506"/>
                  </a:lnTo>
                  <a:lnTo>
                    <a:pt x="15684" y="1029258"/>
                  </a:lnTo>
                  <a:lnTo>
                    <a:pt x="17932" y="1029258"/>
                  </a:lnTo>
                  <a:lnTo>
                    <a:pt x="17932" y="1027023"/>
                  </a:lnTo>
                  <a:close/>
                </a:path>
                <a:path w="201929" h="9835515" extrusionOk="0">
                  <a:moveTo>
                    <a:pt x="22301" y="2074227"/>
                  </a:moveTo>
                  <a:lnTo>
                    <a:pt x="15570" y="2071992"/>
                  </a:lnTo>
                  <a:lnTo>
                    <a:pt x="15570" y="2074227"/>
                  </a:lnTo>
                  <a:lnTo>
                    <a:pt x="22301" y="2074227"/>
                  </a:lnTo>
                  <a:close/>
                </a:path>
                <a:path w="201929" h="9835515" extrusionOk="0">
                  <a:moveTo>
                    <a:pt x="26797" y="71755"/>
                  </a:moveTo>
                  <a:lnTo>
                    <a:pt x="24638" y="71755"/>
                  </a:lnTo>
                  <a:lnTo>
                    <a:pt x="24638" y="73990"/>
                  </a:lnTo>
                  <a:lnTo>
                    <a:pt x="26797" y="71755"/>
                  </a:lnTo>
                  <a:close/>
                </a:path>
                <a:path w="201929" h="9835515" extrusionOk="0">
                  <a:moveTo>
                    <a:pt x="26873" y="2074227"/>
                  </a:moveTo>
                  <a:lnTo>
                    <a:pt x="22301" y="2074227"/>
                  </a:lnTo>
                  <a:lnTo>
                    <a:pt x="26873" y="2075751"/>
                  </a:lnTo>
                  <a:lnTo>
                    <a:pt x="26873" y="2074227"/>
                  </a:lnTo>
                  <a:close/>
                </a:path>
                <a:path w="201929" h="9835515" extrusionOk="0">
                  <a:moveTo>
                    <a:pt x="38049" y="2024900"/>
                  </a:moveTo>
                  <a:lnTo>
                    <a:pt x="35763" y="2027135"/>
                  </a:lnTo>
                  <a:lnTo>
                    <a:pt x="38049" y="2024900"/>
                  </a:lnTo>
                  <a:close/>
                </a:path>
                <a:path w="201929" h="9835515" extrusionOk="0">
                  <a:moveTo>
                    <a:pt x="44818" y="1035989"/>
                  </a:moveTo>
                  <a:lnTo>
                    <a:pt x="42583" y="1033754"/>
                  </a:lnTo>
                  <a:lnTo>
                    <a:pt x="40335" y="1029258"/>
                  </a:lnTo>
                  <a:lnTo>
                    <a:pt x="38100" y="1022540"/>
                  </a:lnTo>
                  <a:lnTo>
                    <a:pt x="38100" y="1015809"/>
                  </a:lnTo>
                  <a:lnTo>
                    <a:pt x="35852" y="1015809"/>
                  </a:lnTo>
                  <a:lnTo>
                    <a:pt x="31369" y="1018057"/>
                  </a:lnTo>
                  <a:lnTo>
                    <a:pt x="31369" y="1065136"/>
                  </a:lnTo>
                  <a:lnTo>
                    <a:pt x="31369" y="1067384"/>
                  </a:lnTo>
                  <a:lnTo>
                    <a:pt x="29133" y="1067384"/>
                  </a:lnTo>
                  <a:lnTo>
                    <a:pt x="26885" y="1067384"/>
                  </a:lnTo>
                  <a:lnTo>
                    <a:pt x="29133" y="1065136"/>
                  </a:lnTo>
                  <a:lnTo>
                    <a:pt x="31369" y="1065136"/>
                  </a:lnTo>
                  <a:lnTo>
                    <a:pt x="31369" y="1018057"/>
                  </a:lnTo>
                  <a:lnTo>
                    <a:pt x="26885" y="1018057"/>
                  </a:lnTo>
                  <a:lnTo>
                    <a:pt x="26885" y="1029258"/>
                  </a:lnTo>
                  <a:lnTo>
                    <a:pt x="24650" y="1031506"/>
                  </a:lnTo>
                  <a:lnTo>
                    <a:pt x="20167" y="1031506"/>
                  </a:lnTo>
                  <a:lnTo>
                    <a:pt x="20167" y="1035989"/>
                  </a:lnTo>
                  <a:lnTo>
                    <a:pt x="22402" y="1038237"/>
                  </a:lnTo>
                  <a:lnTo>
                    <a:pt x="26885" y="1040472"/>
                  </a:lnTo>
                  <a:lnTo>
                    <a:pt x="26885" y="1042720"/>
                  </a:lnTo>
                  <a:lnTo>
                    <a:pt x="8966" y="1042720"/>
                  </a:lnTo>
                  <a:lnTo>
                    <a:pt x="4483" y="1049451"/>
                  </a:lnTo>
                  <a:lnTo>
                    <a:pt x="4483" y="1076350"/>
                  </a:lnTo>
                  <a:lnTo>
                    <a:pt x="4584" y="1084732"/>
                  </a:lnTo>
                  <a:lnTo>
                    <a:pt x="5321" y="1092898"/>
                  </a:lnTo>
                  <a:lnTo>
                    <a:pt x="7315" y="1100632"/>
                  </a:lnTo>
                  <a:lnTo>
                    <a:pt x="11201" y="1107744"/>
                  </a:lnTo>
                  <a:lnTo>
                    <a:pt x="11201" y="1132420"/>
                  </a:lnTo>
                  <a:lnTo>
                    <a:pt x="13449" y="1134656"/>
                  </a:lnTo>
                  <a:lnTo>
                    <a:pt x="13449" y="1139139"/>
                  </a:lnTo>
                  <a:lnTo>
                    <a:pt x="11201" y="1143622"/>
                  </a:lnTo>
                  <a:lnTo>
                    <a:pt x="8966" y="1150353"/>
                  </a:lnTo>
                  <a:lnTo>
                    <a:pt x="13449" y="1163802"/>
                  </a:lnTo>
                  <a:lnTo>
                    <a:pt x="13449" y="1166050"/>
                  </a:lnTo>
                  <a:lnTo>
                    <a:pt x="15684" y="1168298"/>
                  </a:lnTo>
                  <a:lnTo>
                    <a:pt x="17932" y="1168298"/>
                  </a:lnTo>
                  <a:lnTo>
                    <a:pt x="20167" y="1166050"/>
                  </a:lnTo>
                  <a:lnTo>
                    <a:pt x="20167" y="1159319"/>
                  </a:lnTo>
                  <a:lnTo>
                    <a:pt x="24650" y="1154836"/>
                  </a:lnTo>
                  <a:lnTo>
                    <a:pt x="29133" y="1157084"/>
                  </a:lnTo>
                  <a:lnTo>
                    <a:pt x="35852" y="1159319"/>
                  </a:lnTo>
                  <a:lnTo>
                    <a:pt x="38100" y="1152601"/>
                  </a:lnTo>
                  <a:lnTo>
                    <a:pt x="40335" y="1148118"/>
                  </a:lnTo>
                  <a:lnTo>
                    <a:pt x="40335" y="1134656"/>
                  </a:lnTo>
                  <a:lnTo>
                    <a:pt x="38100" y="1130173"/>
                  </a:lnTo>
                  <a:lnTo>
                    <a:pt x="33616" y="1127925"/>
                  </a:lnTo>
                  <a:lnTo>
                    <a:pt x="33616" y="1125689"/>
                  </a:lnTo>
                  <a:lnTo>
                    <a:pt x="29133" y="1125689"/>
                  </a:lnTo>
                  <a:lnTo>
                    <a:pt x="29133" y="1121206"/>
                  </a:lnTo>
                  <a:lnTo>
                    <a:pt x="38100" y="1112227"/>
                  </a:lnTo>
                  <a:lnTo>
                    <a:pt x="40335" y="1107744"/>
                  </a:lnTo>
                  <a:lnTo>
                    <a:pt x="42583" y="1105509"/>
                  </a:lnTo>
                  <a:lnTo>
                    <a:pt x="44818" y="1101026"/>
                  </a:lnTo>
                  <a:lnTo>
                    <a:pt x="44818" y="1096530"/>
                  </a:lnTo>
                  <a:lnTo>
                    <a:pt x="40335" y="1092047"/>
                  </a:lnTo>
                  <a:lnTo>
                    <a:pt x="35852" y="1085329"/>
                  </a:lnTo>
                  <a:lnTo>
                    <a:pt x="42583" y="1078598"/>
                  </a:lnTo>
                  <a:lnTo>
                    <a:pt x="42583" y="1067384"/>
                  </a:lnTo>
                  <a:lnTo>
                    <a:pt x="40335" y="1065136"/>
                  </a:lnTo>
                  <a:lnTo>
                    <a:pt x="38100" y="1060653"/>
                  </a:lnTo>
                  <a:lnTo>
                    <a:pt x="38100" y="1051687"/>
                  </a:lnTo>
                  <a:lnTo>
                    <a:pt x="40335" y="1049451"/>
                  </a:lnTo>
                  <a:lnTo>
                    <a:pt x="44818" y="1047203"/>
                  </a:lnTo>
                  <a:lnTo>
                    <a:pt x="44818" y="1042720"/>
                  </a:lnTo>
                  <a:lnTo>
                    <a:pt x="42583" y="1040472"/>
                  </a:lnTo>
                  <a:lnTo>
                    <a:pt x="44818" y="1035989"/>
                  </a:lnTo>
                  <a:close/>
                </a:path>
                <a:path w="201929" h="9835515" extrusionOk="0">
                  <a:moveTo>
                    <a:pt x="47066" y="230962"/>
                  </a:moveTo>
                  <a:lnTo>
                    <a:pt x="44818" y="230962"/>
                  </a:lnTo>
                  <a:lnTo>
                    <a:pt x="42583" y="233210"/>
                  </a:lnTo>
                  <a:lnTo>
                    <a:pt x="42583" y="237693"/>
                  </a:lnTo>
                  <a:lnTo>
                    <a:pt x="44818" y="237693"/>
                  </a:lnTo>
                  <a:lnTo>
                    <a:pt x="44818" y="233210"/>
                  </a:lnTo>
                  <a:lnTo>
                    <a:pt x="47066" y="233210"/>
                  </a:lnTo>
                  <a:lnTo>
                    <a:pt x="47066" y="230962"/>
                  </a:lnTo>
                  <a:close/>
                </a:path>
                <a:path w="201929" h="9835515" extrusionOk="0">
                  <a:moveTo>
                    <a:pt x="58242" y="2598953"/>
                  </a:moveTo>
                  <a:lnTo>
                    <a:pt x="56680" y="2597429"/>
                  </a:lnTo>
                  <a:lnTo>
                    <a:pt x="54800" y="2601201"/>
                  </a:lnTo>
                  <a:lnTo>
                    <a:pt x="55956" y="2601201"/>
                  </a:lnTo>
                  <a:lnTo>
                    <a:pt x="58242" y="2601201"/>
                  </a:lnTo>
                  <a:lnTo>
                    <a:pt x="58242" y="2598953"/>
                  </a:lnTo>
                  <a:close/>
                </a:path>
                <a:path w="201929" h="9835515" extrusionOk="0">
                  <a:moveTo>
                    <a:pt x="60452" y="513511"/>
                  </a:moveTo>
                  <a:lnTo>
                    <a:pt x="56007" y="509028"/>
                  </a:lnTo>
                  <a:lnTo>
                    <a:pt x="51435" y="506780"/>
                  </a:lnTo>
                  <a:lnTo>
                    <a:pt x="49276" y="502297"/>
                  </a:lnTo>
                  <a:lnTo>
                    <a:pt x="51435" y="497814"/>
                  </a:lnTo>
                  <a:lnTo>
                    <a:pt x="51435" y="495566"/>
                  </a:lnTo>
                  <a:lnTo>
                    <a:pt x="53721" y="491083"/>
                  </a:lnTo>
                  <a:lnTo>
                    <a:pt x="51435" y="486600"/>
                  </a:lnTo>
                  <a:lnTo>
                    <a:pt x="49276" y="486600"/>
                  </a:lnTo>
                  <a:lnTo>
                    <a:pt x="51435" y="484352"/>
                  </a:lnTo>
                  <a:lnTo>
                    <a:pt x="51435" y="482117"/>
                  </a:lnTo>
                  <a:lnTo>
                    <a:pt x="53721" y="477634"/>
                  </a:lnTo>
                  <a:lnTo>
                    <a:pt x="51435" y="475386"/>
                  </a:lnTo>
                  <a:lnTo>
                    <a:pt x="49276" y="470903"/>
                  </a:lnTo>
                  <a:lnTo>
                    <a:pt x="49276" y="468655"/>
                  </a:lnTo>
                  <a:lnTo>
                    <a:pt x="46990" y="468655"/>
                  </a:lnTo>
                  <a:lnTo>
                    <a:pt x="44704" y="468655"/>
                  </a:lnTo>
                  <a:lnTo>
                    <a:pt x="43256" y="467169"/>
                  </a:lnTo>
                  <a:lnTo>
                    <a:pt x="44704" y="464172"/>
                  </a:lnTo>
                  <a:lnTo>
                    <a:pt x="49276" y="461937"/>
                  </a:lnTo>
                  <a:lnTo>
                    <a:pt x="46990" y="457454"/>
                  </a:lnTo>
                  <a:lnTo>
                    <a:pt x="46990" y="450723"/>
                  </a:lnTo>
                  <a:lnTo>
                    <a:pt x="49276" y="448475"/>
                  </a:lnTo>
                  <a:lnTo>
                    <a:pt x="49276" y="443992"/>
                  </a:lnTo>
                  <a:lnTo>
                    <a:pt x="46990" y="441756"/>
                  </a:lnTo>
                  <a:lnTo>
                    <a:pt x="44704" y="439508"/>
                  </a:lnTo>
                  <a:lnTo>
                    <a:pt x="44704" y="437261"/>
                  </a:lnTo>
                  <a:lnTo>
                    <a:pt x="49276" y="432777"/>
                  </a:lnTo>
                  <a:lnTo>
                    <a:pt x="49276" y="430542"/>
                  </a:lnTo>
                  <a:lnTo>
                    <a:pt x="51435" y="428294"/>
                  </a:lnTo>
                  <a:lnTo>
                    <a:pt x="53721" y="428294"/>
                  </a:lnTo>
                  <a:lnTo>
                    <a:pt x="51435" y="426059"/>
                  </a:lnTo>
                  <a:lnTo>
                    <a:pt x="44704" y="426059"/>
                  </a:lnTo>
                  <a:lnTo>
                    <a:pt x="42545" y="426059"/>
                  </a:lnTo>
                  <a:lnTo>
                    <a:pt x="40259" y="426059"/>
                  </a:lnTo>
                  <a:lnTo>
                    <a:pt x="35814" y="426059"/>
                  </a:lnTo>
                  <a:lnTo>
                    <a:pt x="33528" y="423811"/>
                  </a:lnTo>
                  <a:lnTo>
                    <a:pt x="33528" y="517994"/>
                  </a:lnTo>
                  <a:lnTo>
                    <a:pt x="31369" y="520230"/>
                  </a:lnTo>
                  <a:lnTo>
                    <a:pt x="29083" y="517994"/>
                  </a:lnTo>
                  <a:lnTo>
                    <a:pt x="29083" y="908177"/>
                  </a:lnTo>
                  <a:lnTo>
                    <a:pt x="29083" y="910412"/>
                  </a:lnTo>
                  <a:lnTo>
                    <a:pt x="24638" y="914895"/>
                  </a:lnTo>
                  <a:lnTo>
                    <a:pt x="22352" y="914895"/>
                  </a:lnTo>
                  <a:lnTo>
                    <a:pt x="20066" y="912660"/>
                  </a:lnTo>
                  <a:lnTo>
                    <a:pt x="22352" y="910412"/>
                  </a:lnTo>
                  <a:lnTo>
                    <a:pt x="22352" y="908177"/>
                  </a:lnTo>
                  <a:lnTo>
                    <a:pt x="29083" y="908177"/>
                  </a:lnTo>
                  <a:lnTo>
                    <a:pt x="29083" y="517994"/>
                  </a:lnTo>
                  <a:lnTo>
                    <a:pt x="31369" y="517994"/>
                  </a:lnTo>
                  <a:lnTo>
                    <a:pt x="31369" y="515747"/>
                  </a:lnTo>
                  <a:lnTo>
                    <a:pt x="33528" y="517994"/>
                  </a:lnTo>
                  <a:lnTo>
                    <a:pt x="33528" y="423811"/>
                  </a:lnTo>
                  <a:lnTo>
                    <a:pt x="31369" y="419328"/>
                  </a:lnTo>
                  <a:lnTo>
                    <a:pt x="29083" y="419328"/>
                  </a:lnTo>
                  <a:lnTo>
                    <a:pt x="31369" y="417080"/>
                  </a:lnTo>
                  <a:lnTo>
                    <a:pt x="38100" y="417207"/>
                  </a:lnTo>
                  <a:lnTo>
                    <a:pt x="40259" y="419328"/>
                  </a:lnTo>
                  <a:lnTo>
                    <a:pt x="46990" y="419328"/>
                  </a:lnTo>
                  <a:lnTo>
                    <a:pt x="51435" y="414845"/>
                  </a:lnTo>
                  <a:lnTo>
                    <a:pt x="53721" y="408114"/>
                  </a:lnTo>
                  <a:lnTo>
                    <a:pt x="56007" y="399148"/>
                  </a:lnTo>
                  <a:lnTo>
                    <a:pt x="53721" y="392417"/>
                  </a:lnTo>
                  <a:lnTo>
                    <a:pt x="51435" y="387934"/>
                  </a:lnTo>
                  <a:lnTo>
                    <a:pt x="51435" y="383451"/>
                  </a:lnTo>
                  <a:lnTo>
                    <a:pt x="53721" y="381203"/>
                  </a:lnTo>
                  <a:lnTo>
                    <a:pt x="56007" y="374472"/>
                  </a:lnTo>
                  <a:lnTo>
                    <a:pt x="58166" y="369989"/>
                  </a:lnTo>
                  <a:lnTo>
                    <a:pt x="56007" y="363270"/>
                  </a:lnTo>
                  <a:lnTo>
                    <a:pt x="53721" y="358787"/>
                  </a:lnTo>
                  <a:lnTo>
                    <a:pt x="53721" y="352056"/>
                  </a:lnTo>
                  <a:lnTo>
                    <a:pt x="56007" y="347573"/>
                  </a:lnTo>
                  <a:lnTo>
                    <a:pt x="56007" y="338594"/>
                  </a:lnTo>
                  <a:lnTo>
                    <a:pt x="53721" y="336359"/>
                  </a:lnTo>
                  <a:lnTo>
                    <a:pt x="51435" y="336359"/>
                  </a:lnTo>
                  <a:lnTo>
                    <a:pt x="49276" y="331876"/>
                  </a:lnTo>
                  <a:lnTo>
                    <a:pt x="53721" y="322897"/>
                  </a:lnTo>
                  <a:lnTo>
                    <a:pt x="56007" y="320662"/>
                  </a:lnTo>
                  <a:lnTo>
                    <a:pt x="51435" y="316179"/>
                  </a:lnTo>
                  <a:lnTo>
                    <a:pt x="49276" y="316179"/>
                  </a:lnTo>
                  <a:lnTo>
                    <a:pt x="44704" y="313931"/>
                  </a:lnTo>
                  <a:lnTo>
                    <a:pt x="42545" y="309448"/>
                  </a:lnTo>
                  <a:lnTo>
                    <a:pt x="44704" y="307200"/>
                  </a:lnTo>
                  <a:lnTo>
                    <a:pt x="44704" y="304965"/>
                  </a:lnTo>
                  <a:lnTo>
                    <a:pt x="46990" y="300482"/>
                  </a:lnTo>
                  <a:lnTo>
                    <a:pt x="49276" y="298234"/>
                  </a:lnTo>
                  <a:lnTo>
                    <a:pt x="53721" y="289267"/>
                  </a:lnTo>
                  <a:lnTo>
                    <a:pt x="51435" y="284784"/>
                  </a:lnTo>
                  <a:lnTo>
                    <a:pt x="51435" y="278053"/>
                  </a:lnTo>
                  <a:lnTo>
                    <a:pt x="53721" y="273570"/>
                  </a:lnTo>
                  <a:lnTo>
                    <a:pt x="53721" y="262356"/>
                  </a:lnTo>
                  <a:lnTo>
                    <a:pt x="51435" y="257873"/>
                  </a:lnTo>
                  <a:lnTo>
                    <a:pt x="46990" y="253390"/>
                  </a:lnTo>
                  <a:lnTo>
                    <a:pt x="44704" y="246659"/>
                  </a:lnTo>
                  <a:lnTo>
                    <a:pt x="44704" y="239928"/>
                  </a:lnTo>
                  <a:lnTo>
                    <a:pt x="42545" y="237769"/>
                  </a:lnTo>
                  <a:lnTo>
                    <a:pt x="37973" y="233210"/>
                  </a:lnTo>
                  <a:lnTo>
                    <a:pt x="37973" y="230962"/>
                  </a:lnTo>
                  <a:lnTo>
                    <a:pt x="40259" y="226479"/>
                  </a:lnTo>
                  <a:lnTo>
                    <a:pt x="44704" y="224231"/>
                  </a:lnTo>
                  <a:lnTo>
                    <a:pt x="49276" y="219748"/>
                  </a:lnTo>
                  <a:lnTo>
                    <a:pt x="49276" y="217512"/>
                  </a:lnTo>
                  <a:lnTo>
                    <a:pt x="46990" y="215265"/>
                  </a:lnTo>
                  <a:lnTo>
                    <a:pt x="42545" y="215265"/>
                  </a:lnTo>
                  <a:lnTo>
                    <a:pt x="37973" y="213029"/>
                  </a:lnTo>
                  <a:lnTo>
                    <a:pt x="37973" y="208534"/>
                  </a:lnTo>
                  <a:lnTo>
                    <a:pt x="42545" y="204050"/>
                  </a:lnTo>
                  <a:lnTo>
                    <a:pt x="44704" y="204050"/>
                  </a:lnTo>
                  <a:lnTo>
                    <a:pt x="46990" y="201815"/>
                  </a:lnTo>
                  <a:lnTo>
                    <a:pt x="49276" y="201815"/>
                  </a:lnTo>
                  <a:lnTo>
                    <a:pt x="49276" y="199567"/>
                  </a:lnTo>
                  <a:lnTo>
                    <a:pt x="51435" y="199567"/>
                  </a:lnTo>
                  <a:lnTo>
                    <a:pt x="51435" y="195084"/>
                  </a:lnTo>
                  <a:lnTo>
                    <a:pt x="53721" y="190601"/>
                  </a:lnTo>
                  <a:lnTo>
                    <a:pt x="53721" y="183870"/>
                  </a:lnTo>
                  <a:lnTo>
                    <a:pt x="49276" y="179387"/>
                  </a:lnTo>
                  <a:lnTo>
                    <a:pt x="56007" y="172656"/>
                  </a:lnTo>
                  <a:lnTo>
                    <a:pt x="53721" y="165938"/>
                  </a:lnTo>
                  <a:lnTo>
                    <a:pt x="53721" y="145757"/>
                  </a:lnTo>
                  <a:lnTo>
                    <a:pt x="49276" y="139026"/>
                  </a:lnTo>
                  <a:lnTo>
                    <a:pt x="46990" y="136779"/>
                  </a:lnTo>
                  <a:lnTo>
                    <a:pt x="44704" y="136779"/>
                  </a:lnTo>
                  <a:lnTo>
                    <a:pt x="44704" y="130060"/>
                  </a:lnTo>
                  <a:lnTo>
                    <a:pt x="46990" y="127812"/>
                  </a:lnTo>
                  <a:lnTo>
                    <a:pt x="44704" y="125564"/>
                  </a:lnTo>
                  <a:lnTo>
                    <a:pt x="44704" y="123329"/>
                  </a:lnTo>
                  <a:lnTo>
                    <a:pt x="42545" y="121081"/>
                  </a:lnTo>
                  <a:lnTo>
                    <a:pt x="42545" y="145757"/>
                  </a:lnTo>
                  <a:lnTo>
                    <a:pt x="42545" y="147993"/>
                  </a:lnTo>
                  <a:lnTo>
                    <a:pt x="37973" y="152565"/>
                  </a:lnTo>
                  <a:lnTo>
                    <a:pt x="35814" y="154724"/>
                  </a:lnTo>
                  <a:lnTo>
                    <a:pt x="35814" y="251142"/>
                  </a:lnTo>
                  <a:lnTo>
                    <a:pt x="33528" y="253390"/>
                  </a:lnTo>
                  <a:lnTo>
                    <a:pt x="33528" y="399148"/>
                  </a:lnTo>
                  <a:lnTo>
                    <a:pt x="31369" y="401383"/>
                  </a:lnTo>
                  <a:lnTo>
                    <a:pt x="31369" y="403631"/>
                  </a:lnTo>
                  <a:lnTo>
                    <a:pt x="29083" y="401383"/>
                  </a:lnTo>
                  <a:lnTo>
                    <a:pt x="31369" y="401383"/>
                  </a:lnTo>
                  <a:lnTo>
                    <a:pt x="31369" y="400240"/>
                  </a:lnTo>
                  <a:lnTo>
                    <a:pt x="33528" y="399148"/>
                  </a:lnTo>
                  <a:lnTo>
                    <a:pt x="33528" y="253390"/>
                  </a:lnTo>
                  <a:lnTo>
                    <a:pt x="31369" y="253390"/>
                  </a:lnTo>
                  <a:lnTo>
                    <a:pt x="31369" y="251142"/>
                  </a:lnTo>
                  <a:lnTo>
                    <a:pt x="29083" y="251142"/>
                  </a:lnTo>
                  <a:lnTo>
                    <a:pt x="31369" y="248907"/>
                  </a:lnTo>
                  <a:lnTo>
                    <a:pt x="33528" y="251142"/>
                  </a:lnTo>
                  <a:lnTo>
                    <a:pt x="35814" y="251142"/>
                  </a:lnTo>
                  <a:lnTo>
                    <a:pt x="35814" y="154724"/>
                  </a:lnTo>
                  <a:lnTo>
                    <a:pt x="31369" y="150241"/>
                  </a:lnTo>
                  <a:lnTo>
                    <a:pt x="31369" y="145757"/>
                  </a:lnTo>
                  <a:lnTo>
                    <a:pt x="42545" y="145757"/>
                  </a:lnTo>
                  <a:lnTo>
                    <a:pt x="42545" y="121081"/>
                  </a:lnTo>
                  <a:lnTo>
                    <a:pt x="46990" y="116598"/>
                  </a:lnTo>
                  <a:lnTo>
                    <a:pt x="51435" y="114363"/>
                  </a:lnTo>
                  <a:lnTo>
                    <a:pt x="53721" y="112115"/>
                  </a:lnTo>
                  <a:lnTo>
                    <a:pt x="53721" y="91935"/>
                  </a:lnTo>
                  <a:lnTo>
                    <a:pt x="58166" y="87452"/>
                  </a:lnTo>
                  <a:lnTo>
                    <a:pt x="58166" y="67271"/>
                  </a:lnTo>
                  <a:lnTo>
                    <a:pt x="56007" y="62776"/>
                  </a:lnTo>
                  <a:lnTo>
                    <a:pt x="53721" y="53809"/>
                  </a:lnTo>
                  <a:lnTo>
                    <a:pt x="53721" y="47091"/>
                  </a:lnTo>
                  <a:lnTo>
                    <a:pt x="56007" y="38112"/>
                  </a:lnTo>
                  <a:lnTo>
                    <a:pt x="58166" y="35877"/>
                  </a:lnTo>
                  <a:lnTo>
                    <a:pt x="58166" y="26898"/>
                  </a:lnTo>
                  <a:lnTo>
                    <a:pt x="49276" y="17932"/>
                  </a:lnTo>
                  <a:lnTo>
                    <a:pt x="49276" y="13449"/>
                  </a:lnTo>
                  <a:lnTo>
                    <a:pt x="53721" y="6718"/>
                  </a:lnTo>
                  <a:lnTo>
                    <a:pt x="58166" y="2235"/>
                  </a:lnTo>
                  <a:lnTo>
                    <a:pt x="58166" y="0"/>
                  </a:lnTo>
                  <a:lnTo>
                    <a:pt x="32385" y="0"/>
                  </a:lnTo>
                  <a:lnTo>
                    <a:pt x="33528" y="4483"/>
                  </a:lnTo>
                  <a:lnTo>
                    <a:pt x="33528" y="8966"/>
                  </a:lnTo>
                  <a:lnTo>
                    <a:pt x="31369" y="8966"/>
                  </a:lnTo>
                  <a:lnTo>
                    <a:pt x="29083" y="11201"/>
                  </a:lnTo>
                  <a:lnTo>
                    <a:pt x="26797" y="13449"/>
                  </a:lnTo>
                  <a:lnTo>
                    <a:pt x="26797" y="31394"/>
                  </a:lnTo>
                  <a:lnTo>
                    <a:pt x="24638" y="40360"/>
                  </a:lnTo>
                  <a:lnTo>
                    <a:pt x="22352" y="42595"/>
                  </a:lnTo>
                  <a:lnTo>
                    <a:pt x="22352" y="47091"/>
                  </a:lnTo>
                  <a:lnTo>
                    <a:pt x="24638" y="49326"/>
                  </a:lnTo>
                  <a:lnTo>
                    <a:pt x="26797" y="56057"/>
                  </a:lnTo>
                  <a:lnTo>
                    <a:pt x="26797" y="71755"/>
                  </a:lnTo>
                  <a:lnTo>
                    <a:pt x="26797" y="82969"/>
                  </a:lnTo>
                  <a:lnTo>
                    <a:pt x="29083" y="87452"/>
                  </a:lnTo>
                  <a:lnTo>
                    <a:pt x="26797" y="91935"/>
                  </a:lnTo>
                  <a:lnTo>
                    <a:pt x="31369" y="100901"/>
                  </a:lnTo>
                  <a:lnTo>
                    <a:pt x="31369" y="105384"/>
                  </a:lnTo>
                  <a:lnTo>
                    <a:pt x="26797" y="109867"/>
                  </a:lnTo>
                  <a:lnTo>
                    <a:pt x="24638" y="109867"/>
                  </a:lnTo>
                  <a:lnTo>
                    <a:pt x="24638" y="116598"/>
                  </a:lnTo>
                  <a:lnTo>
                    <a:pt x="26797" y="123329"/>
                  </a:lnTo>
                  <a:lnTo>
                    <a:pt x="31369" y="123329"/>
                  </a:lnTo>
                  <a:lnTo>
                    <a:pt x="33528" y="125564"/>
                  </a:lnTo>
                  <a:lnTo>
                    <a:pt x="40259" y="125564"/>
                  </a:lnTo>
                  <a:lnTo>
                    <a:pt x="37973" y="127812"/>
                  </a:lnTo>
                  <a:lnTo>
                    <a:pt x="37973" y="132295"/>
                  </a:lnTo>
                  <a:lnTo>
                    <a:pt x="31369" y="139026"/>
                  </a:lnTo>
                  <a:lnTo>
                    <a:pt x="26797" y="141262"/>
                  </a:lnTo>
                  <a:lnTo>
                    <a:pt x="26797" y="168173"/>
                  </a:lnTo>
                  <a:lnTo>
                    <a:pt x="26797" y="172656"/>
                  </a:lnTo>
                  <a:lnTo>
                    <a:pt x="22352" y="172656"/>
                  </a:lnTo>
                  <a:lnTo>
                    <a:pt x="22352" y="168173"/>
                  </a:lnTo>
                  <a:lnTo>
                    <a:pt x="26797" y="168173"/>
                  </a:lnTo>
                  <a:lnTo>
                    <a:pt x="26797" y="141262"/>
                  </a:lnTo>
                  <a:lnTo>
                    <a:pt x="24638" y="141262"/>
                  </a:lnTo>
                  <a:lnTo>
                    <a:pt x="24638" y="154724"/>
                  </a:lnTo>
                  <a:lnTo>
                    <a:pt x="22352" y="159207"/>
                  </a:lnTo>
                  <a:lnTo>
                    <a:pt x="21971" y="165938"/>
                  </a:lnTo>
                  <a:lnTo>
                    <a:pt x="20955" y="172656"/>
                  </a:lnTo>
                  <a:lnTo>
                    <a:pt x="19558" y="179387"/>
                  </a:lnTo>
                  <a:lnTo>
                    <a:pt x="17907" y="186118"/>
                  </a:lnTo>
                  <a:lnTo>
                    <a:pt x="17907" y="195084"/>
                  </a:lnTo>
                  <a:lnTo>
                    <a:pt x="20066" y="199567"/>
                  </a:lnTo>
                  <a:lnTo>
                    <a:pt x="22352" y="199567"/>
                  </a:lnTo>
                  <a:lnTo>
                    <a:pt x="22352" y="204050"/>
                  </a:lnTo>
                  <a:lnTo>
                    <a:pt x="20066" y="210781"/>
                  </a:lnTo>
                  <a:lnTo>
                    <a:pt x="22352" y="217512"/>
                  </a:lnTo>
                  <a:lnTo>
                    <a:pt x="20066" y="224231"/>
                  </a:lnTo>
                  <a:lnTo>
                    <a:pt x="20066" y="228727"/>
                  </a:lnTo>
                  <a:lnTo>
                    <a:pt x="22352" y="233210"/>
                  </a:lnTo>
                  <a:lnTo>
                    <a:pt x="21971" y="233959"/>
                  </a:lnTo>
                  <a:lnTo>
                    <a:pt x="20066" y="237693"/>
                  </a:lnTo>
                  <a:lnTo>
                    <a:pt x="20066" y="262356"/>
                  </a:lnTo>
                  <a:lnTo>
                    <a:pt x="21971" y="270383"/>
                  </a:lnTo>
                  <a:lnTo>
                    <a:pt x="21463" y="277774"/>
                  </a:lnTo>
                  <a:lnTo>
                    <a:pt x="19812" y="284746"/>
                  </a:lnTo>
                  <a:lnTo>
                    <a:pt x="17907" y="291503"/>
                  </a:lnTo>
                  <a:lnTo>
                    <a:pt x="15621" y="293751"/>
                  </a:lnTo>
                  <a:lnTo>
                    <a:pt x="15621" y="313931"/>
                  </a:lnTo>
                  <a:lnTo>
                    <a:pt x="13335" y="318414"/>
                  </a:lnTo>
                  <a:lnTo>
                    <a:pt x="20066" y="325145"/>
                  </a:lnTo>
                  <a:lnTo>
                    <a:pt x="20066" y="329628"/>
                  </a:lnTo>
                  <a:lnTo>
                    <a:pt x="22352" y="334111"/>
                  </a:lnTo>
                  <a:lnTo>
                    <a:pt x="22352" y="336359"/>
                  </a:lnTo>
                  <a:lnTo>
                    <a:pt x="20066" y="338594"/>
                  </a:lnTo>
                  <a:lnTo>
                    <a:pt x="20066" y="340842"/>
                  </a:lnTo>
                  <a:lnTo>
                    <a:pt x="15621" y="340842"/>
                  </a:lnTo>
                  <a:lnTo>
                    <a:pt x="15621" y="347573"/>
                  </a:lnTo>
                  <a:lnTo>
                    <a:pt x="14008" y="352056"/>
                  </a:lnTo>
                  <a:lnTo>
                    <a:pt x="15621" y="352056"/>
                  </a:lnTo>
                  <a:lnTo>
                    <a:pt x="15621" y="354291"/>
                  </a:lnTo>
                  <a:lnTo>
                    <a:pt x="17907" y="354291"/>
                  </a:lnTo>
                  <a:lnTo>
                    <a:pt x="17907" y="356539"/>
                  </a:lnTo>
                  <a:lnTo>
                    <a:pt x="13335" y="356539"/>
                  </a:lnTo>
                  <a:lnTo>
                    <a:pt x="13335" y="353936"/>
                  </a:lnTo>
                  <a:lnTo>
                    <a:pt x="13081" y="354647"/>
                  </a:lnTo>
                  <a:lnTo>
                    <a:pt x="11684" y="362140"/>
                  </a:lnTo>
                  <a:lnTo>
                    <a:pt x="11176" y="369646"/>
                  </a:lnTo>
                  <a:lnTo>
                    <a:pt x="11176" y="376720"/>
                  </a:lnTo>
                  <a:lnTo>
                    <a:pt x="8890" y="381203"/>
                  </a:lnTo>
                  <a:lnTo>
                    <a:pt x="11176" y="381203"/>
                  </a:lnTo>
                  <a:lnTo>
                    <a:pt x="15621" y="385686"/>
                  </a:lnTo>
                  <a:lnTo>
                    <a:pt x="17907" y="390169"/>
                  </a:lnTo>
                  <a:lnTo>
                    <a:pt x="15621" y="394665"/>
                  </a:lnTo>
                  <a:lnTo>
                    <a:pt x="17907" y="396900"/>
                  </a:lnTo>
                  <a:lnTo>
                    <a:pt x="15621" y="399148"/>
                  </a:lnTo>
                  <a:lnTo>
                    <a:pt x="11176" y="399148"/>
                  </a:lnTo>
                  <a:lnTo>
                    <a:pt x="8890" y="403631"/>
                  </a:lnTo>
                  <a:lnTo>
                    <a:pt x="11176" y="408114"/>
                  </a:lnTo>
                  <a:lnTo>
                    <a:pt x="12192" y="414845"/>
                  </a:lnTo>
                  <a:lnTo>
                    <a:pt x="12573" y="421563"/>
                  </a:lnTo>
                  <a:lnTo>
                    <a:pt x="13335" y="428294"/>
                  </a:lnTo>
                  <a:lnTo>
                    <a:pt x="15621" y="435025"/>
                  </a:lnTo>
                  <a:lnTo>
                    <a:pt x="15875" y="443738"/>
                  </a:lnTo>
                  <a:lnTo>
                    <a:pt x="17907" y="441756"/>
                  </a:lnTo>
                  <a:lnTo>
                    <a:pt x="17907" y="439508"/>
                  </a:lnTo>
                  <a:lnTo>
                    <a:pt x="20066" y="437261"/>
                  </a:lnTo>
                  <a:lnTo>
                    <a:pt x="24638" y="437261"/>
                  </a:lnTo>
                  <a:lnTo>
                    <a:pt x="26797" y="439508"/>
                  </a:lnTo>
                  <a:lnTo>
                    <a:pt x="26797" y="443992"/>
                  </a:lnTo>
                  <a:lnTo>
                    <a:pt x="24638" y="448475"/>
                  </a:lnTo>
                  <a:lnTo>
                    <a:pt x="22352" y="450723"/>
                  </a:lnTo>
                  <a:lnTo>
                    <a:pt x="20066" y="455206"/>
                  </a:lnTo>
                  <a:lnTo>
                    <a:pt x="17907" y="450723"/>
                  </a:lnTo>
                  <a:lnTo>
                    <a:pt x="17907" y="448475"/>
                  </a:lnTo>
                  <a:lnTo>
                    <a:pt x="15875" y="444487"/>
                  </a:lnTo>
                  <a:lnTo>
                    <a:pt x="15875" y="451561"/>
                  </a:lnTo>
                  <a:lnTo>
                    <a:pt x="14732" y="459308"/>
                  </a:lnTo>
                  <a:lnTo>
                    <a:pt x="11176" y="466420"/>
                  </a:lnTo>
                  <a:lnTo>
                    <a:pt x="8890" y="468655"/>
                  </a:lnTo>
                  <a:lnTo>
                    <a:pt x="11176" y="473138"/>
                  </a:lnTo>
                  <a:lnTo>
                    <a:pt x="13335" y="473138"/>
                  </a:lnTo>
                  <a:lnTo>
                    <a:pt x="15621" y="475386"/>
                  </a:lnTo>
                  <a:lnTo>
                    <a:pt x="20066" y="475386"/>
                  </a:lnTo>
                  <a:lnTo>
                    <a:pt x="22352" y="477634"/>
                  </a:lnTo>
                  <a:lnTo>
                    <a:pt x="22352" y="484352"/>
                  </a:lnTo>
                  <a:lnTo>
                    <a:pt x="15621" y="484352"/>
                  </a:lnTo>
                  <a:lnTo>
                    <a:pt x="11176" y="484352"/>
                  </a:lnTo>
                  <a:lnTo>
                    <a:pt x="11176" y="488835"/>
                  </a:lnTo>
                  <a:lnTo>
                    <a:pt x="13335" y="493331"/>
                  </a:lnTo>
                  <a:lnTo>
                    <a:pt x="11176" y="495566"/>
                  </a:lnTo>
                  <a:lnTo>
                    <a:pt x="8890" y="500049"/>
                  </a:lnTo>
                  <a:lnTo>
                    <a:pt x="11176" y="506780"/>
                  </a:lnTo>
                  <a:lnTo>
                    <a:pt x="11176" y="513511"/>
                  </a:lnTo>
                  <a:lnTo>
                    <a:pt x="8890" y="520230"/>
                  </a:lnTo>
                  <a:lnTo>
                    <a:pt x="8890" y="522478"/>
                  </a:lnTo>
                  <a:lnTo>
                    <a:pt x="11176" y="524725"/>
                  </a:lnTo>
                  <a:lnTo>
                    <a:pt x="13335" y="524725"/>
                  </a:lnTo>
                  <a:lnTo>
                    <a:pt x="13335" y="526961"/>
                  </a:lnTo>
                  <a:lnTo>
                    <a:pt x="15621" y="526961"/>
                  </a:lnTo>
                  <a:lnTo>
                    <a:pt x="15621" y="529209"/>
                  </a:lnTo>
                  <a:lnTo>
                    <a:pt x="13335" y="531444"/>
                  </a:lnTo>
                  <a:lnTo>
                    <a:pt x="11176" y="535927"/>
                  </a:lnTo>
                  <a:lnTo>
                    <a:pt x="11176" y="538175"/>
                  </a:lnTo>
                  <a:lnTo>
                    <a:pt x="17907" y="540423"/>
                  </a:lnTo>
                  <a:lnTo>
                    <a:pt x="20066" y="540423"/>
                  </a:lnTo>
                  <a:lnTo>
                    <a:pt x="20066" y="542658"/>
                  </a:lnTo>
                  <a:lnTo>
                    <a:pt x="17907" y="542658"/>
                  </a:lnTo>
                  <a:lnTo>
                    <a:pt x="17907" y="544906"/>
                  </a:lnTo>
                  <a:lnTo>
                    <a:pt x="15621" y="544906"/>
                  </a:lnTo>
                  <a:lnTo>
                    <a:pt x="11176" y="547141"/>
                  </a:lnTo>
                  <a:lnTo>
                    <a:pt x="8890" y="549389"/>
                  </a:lnTo>
                  <a:lnTo>
                    <a:pt x="8890" y="553872"/>
                  </a:lnTo>
                  <a:lnTo>
                    <a:pt x="11176" y="558355"/>
                  </a:lnTo>
                  <a:lnTo>
                    <a:pt x="11176" y="560603"/>
                  </a:lnTo>
                  <a:lnTo>
                    <a:pt x="8890" y="565086"/>
                  </a:lnTo>
                  <a:lnTo>
                    <a:pt x="8890" y="569569"/>
                  </a:lnTo>
                  <a:lnTo>
                    <a:pt x="13335" y="574052"/>
                  </a:lnTo>
                  <a:lnTo>
                    <a:pt x="11176" y="580783"/>
                  </a:lnTo>
                  <a:lnTo>
                    <a:pt x="13335" y="585266"/>
                  </a:lnTo>
                  <a:lnTo>
                    <a:pt x="13335" y="589749"/>
                  </a:lnTo>
                  <a:lnTo>
                    <a:pt x="15621" y="594233"/>
                  </a:lnTo>
                  <a:lnTo>
                    <a:pt x="16548" y="595147"/>
                  </a:lnTo>
                  <a:lnTo>
                    <a:pt x="15621" y="595757"/>
                  </a:lnTo>
                  <a:lnTo>
                    <a:pt x="11176" y="598716"/>
                  </a:lnTo>
                  <a:lnTo>
                    <a:pt x="11176" y="616661"/>
                  </a:lnTo>
                  <a:lnTo>
                    <a:pt x="15621" y="623392"/>
                  </a:lnTo>
                  <a:lnTo>
                    <a:pt x="13335" y="632358"/>
                  </a:lnTo>
                  <a:lnTo>
                    <a:pt x="15621" y="639089"/>
                  </a:lnTo>
                  <a:lnTo>
                    <a:pt x="15621" y="641324"/>
                  </a:lnTo>
                  <a:lnTo>
                    <a:pt x="13335" y="643572"/>
                  </a:lnTo>
                  <a:lnTo>
                    <a:pt x="13335" y="648055"/>
                  </a:lnTo>
                  <a:lnTo>
                    <a:pt x="11176" y="650290"/>
                  </a:lnTo>
                  <a:lnTo>
                    <a:pt x="11176" y="652538"/>
                  </a:lnTo>
                  <a:lnTo>
                    <a:pt x="8890" y="657021"/>
                  </a:lnTo>
                  <a:lnTo>
                    <a:pt x="11176" y="659269"/>
                  </a:lnTo>
                  <a:lnTo>
                    <a:pt x="15621" y="661504"/>
                  </a:lnTo>
                  <a:lnTo>
                    <a:pt x="17907" y="661504"/>
                  </a:lnTo>
                  <a:lnTo>
                    <a:pt x="20066" y="663752"/>
                  </a:lnTo>
                  <a:lnTo>
                    <a:pt x="17907" y="665988"/>
                  </a:lnTo>
                  <a:lnTo>
                    <a:pt x="15621" y="666750"/>
                  </a:lnTo>
                  <a:lnTo>
                    <a:pt x="13335" y="667512"/>
                  </a:lnTo>
                  <a:lnTo>
                    <a:pt x="11176" y="668235"/>
                  </a:lnTo>
                  <a:lnTo>
                    <a:pt x="8890" y="670471"/>
                  </a:lnTo>
                  <a:lnTo>
                    <a:pt x="11176" y="677202"/>
                  </a:lnTo>
                  <a:lnTo>
                    <a:pt x="13335" y="679450"/>
                  </a:lnTo>
                  <a:lnTo>
                    <a:pt x="11176" y="681685"/>
                  </a:lnTo>
                  <a:lnTo>
                    <a:pt x="11176" y="683933"/>
                  </a:lnTo>
                  <a:lnTo>
                    <a:pt x="8890" y="688416"/>
                  </a:lnTo>
                  <a:lnTo>
                    <a:pt x="8890" y="692899"/>
                  </a:lnTo>
                  <a:lnTo>
                    <a:pt x="15621" y="699630"/>
                  </a:lnTo>
                  <a:lnTo>
                    <a:pt x="15621" y="706361"/>
                  </a:lnTo>
                  <a:lnTo>
                    <a:pt x="13335" y="713079"/>
                  </a:lnTo>
                  <a:lnTo>
                    <a:pt x="11176" y="717562"/>
                  </a:lnTo>
                  <a:lnTo>
                    <a:pt x="11176" y="724293"/>
                  </a:lnTo>
                  <a:lnTo>
                    <a:pt x="8890" y="729183"/>
                  </a:lnTo>
                  <a:lnTo>
                    <a:pt x="8636" y="729729"/>
                  </a:lnTo>
                  <a:lnTo>
                    <a:pt x="7493" y="735787"/>
                  </a:lnTo>
                  <a:lnTo>
                    <a:pt x="7620" y="742264"/>
                  </a:lnTo>
                  <a:lnTo>
                    <a:pt x="8890" y="748957"/>
                  </a:lnTo>
                  <a:lnTo>
                    <a:pt x="8890" y="757936"/>
                  </a:lnTo>
                  <a:lnTo>
                    <a:pt x="6604" y="762419"/>
                  </a:lnTo>
                  <a:lnTo>
                    <a:pt x="4445" y="769137"/>
                  </a:lnTo>
                  <a:lnTo>
                    <a:pt x="4445" y="773633"/>
                  </a:lnTo>
                  <a:lnTo>
                    <a:pt x="6604" y="778116"/>
                  </a:lnTo>
                  <a:lnTo>
                    <a:pt x="6604" y="793813"/>
                  </a:lnTo>
                  <a:lnTo>
                    <a:pt x="8890" y="798296"/>
                  </a:lnTo>
                  <a:lnTo>
                    <a:pt x="11176" y="805027"/>
                  </a:lnTo>
                  <a:lnTo>
                    <a:pt x="13335" y="807262"/>
                  </a:lnTo>
                  <a:lnTo>
                    <a:pt x="20066" y="816229"/>
                  </a:lnTo>
                  <a:lnTo>
                    <a:pt x="20066" y="818476"/>
                  </a:lnTo>
                  <a:lnTo>
                    <a:pt x="11176" y="825207"/>
                  </a:lnTo>
                  <a:lnTo>
                    <a:pt x="8890" y="825207"/>
                  </a:lnTo>
                  <a:lnTo>
                    <a:pt x="5334" y="828789"/>
                  </a:lnTo>
                  <a:lnTo>
                    <a:pt x="4445" y="829691"/>
                  </a:lnTo>
                  <a:lnTo>
                    <a:pt x="4445" y="834174"/>
                  </a:lnTo>
                  <a:lnTo>
                    <a:pt x="4699" y="840905"/>
                  </a:lnTo>
                  <a:lnTo>
                    <a:pt x="5207" y="847623"/>
                  </a:lnTo>
                  <a:lnTo>
                    <a:pt x="5334" y="854354"/>
                  </a:lnTo>
                  <a:lnTo>
                    <a:pt x="4445" y="861085"/>
                  </a:lnTo>
                  <a:lnTo>
                    <a:pt x="4445" y="865568"/>
                  </a:lnTo>
                  <a:lnTo>
                    <a:pt x="6604" y="870051"/>
                  </a:lnTo>
                  <a:lnTo>
                    <a:pt x="6604" y="876782"/>
                  </a:lnTo>
                  <a:lnTo>
                    <a:pt x="8890" y="876782"/>
                  </a:lnTo>
                  <a:lnTo>
                    <a:pt x="8890" y="879017"/>
                  </a:lnTo>
                  <a:lnTo>
                    <a:pt x="13335" y="883500"/>
                  </a:lnTo>
                  <a:lnTo>
                    <a:pt x="15621" y="887996"/>
                  </a:lnTo>
                  <a:lnTo>
                    <a:pt x="20066" y="892479"/>
                  </a:lnTo>
                  <a:lnTo>
                    <a:pt x="20066" y="896962"/>
                  </a:lnTo>
                  <a:lnTo>
                    <a:pt x="20066" y="910412"/>
                  </a:lnTo>
                  <a:lnTo>
                    <a:pt x="15621" y="910412"/>
                  </a:lnTo>
                  <a:lnTo>
                    <a:pt x="15621" y="908177"/>
                  </a:lnTo>
                  <a:lnTo>
                    <a:pt x="17907" y="905929"/>
                  </a:lnTo>
                  <a:lnTo>
                    <a:pt x="17907" y="908177"/>
                  </a:lnTo>
                  <a:lnTo>
                    <a:pt x="20066" y="910412"/>
                  </a:lnTo>
                  <a:lnTo>
                    <a:pt x="20066" y="896962"/>
                  </a:lnTo>
                  <a:lnTo>
                    <a:pt x="13335" y="896962"/>
                  </a:lnTo>
                  <a:lnTo>
                    <a:pt x="8890" y="896962"/>
                  </a:lnTo>
                  <a:lnTo>
                    <a:pt x="6604" y="899198"/>
                  </a:lnTo>
                  <a:lnTo>
                    <a:pt x="6604" y="901446"/>
                  </a:lnTo>
                  <a:lnTo>
                    <a:pt x="8890" y="908177"/>
                  </a:lnTo>
                  <a:lnTo>
                    <a:pt x="6604" y="917143"/>
                  </a:lnTo>
                  <a:lnTo>
                    <a:pt x="11176" y="923874"/>
                  </a:lnTo>
                  <a:lnTo>
                    <a:pt x="13335" y="926109"/>
                  </a:lnTo>
                  <a:lnTo>
                    <a:pt x="11176" y="928357"/>
                  </a:lnTo>
                  <a:lnTo>
                    <a:pt x="11176" y="930592"/>
                  </a:lnTo>
                  <a:lnTo>
                    <a:pt x="8128" y="937679"/>
                  </a:lnTo>
                  <a:lnTo>
                    <a:pt x="2921" y="952665"/>
                  </a:lnTo>
                  <a:lnTo>
                    <a:pt x="0" y="959751"/>
                  </a:lnTo>
                  <a:lnTo>
                    <a:pt x="0" y="966470"/>
                  </a:lnTo>
                  <a:lnTo>
                    <a:pt x="4445" y="968717"/>
                  </a:lnTo>
                  <a:lnTo>
                    <a:pt x="11176" y="970965"/>
                  </a:lnTo>
                  <a:lnTo>
                    <a:pt x="13335" y="977684"/>
                  </a:lnTo>
                  <a:lnTo>
                    <a:pt x="15621" y="982167"/>
                  </a:lnTo>
                  <a:lnTo>
                    <a:pt x="15621" y="986663"/>
                  </a:lnTo>
                  <a:lnTo>
                    <a:pt x="11176" y="986663"/>
                  </a:lnTo>
                  <a:lnTo>
                    <a:pt x="6604" y="991146"/>
                  </a:lnTo>
                  <a:lnTo>
                    <a:pt x="6604" y="995629"/>
                  </a:lnTo>
                  <a:lnTo>
                    <a:pt x="11176" y="1004595"/>
                  </a:lnTo>
                  <a:lnTo>
                    <a:pt x="13411" y="1006868"/>
                  </a:lnTo>
                  <a:lnTo>
                    <a:pt x="8966" y="1009078"/>
                  </a:lnTo>
                  <a:lnTo>
                    <a:pt x="8966" y="1013561"/>
                  </a:lnTo>
                  <a:lnTo>
                    <a:pt x="17932" y="1013561"/>
                  </a:lnTo>
                  <a:lnTo>
                    <a:pt x="17932" y="1009078"/>
                  </a:lnTo>
                  <a:lnTo>
                    <a:pt x="26797" y="1009078"/>
                  </a:lnTo>
                  <a:lnTo>
                    <a:pt x="35814" y="1000112"/>
                  </a:lnTo>
                  <a:lnTo>
                    <a:pt x="35814" y="988898"/>
                  </a:lnTo>
                  <a:lnTo>
                    <a:pt x="42545" y="975448"/>
                  </a:lnTo>
                  <a:lnTo>
                    <a:pt x="42545" y="973201"/>
                  </a:lnTo>
                  <a:lnTo>
                    <a:pt x="40259" y="968717"/>
                  </a:lnTo>
                  <a:lnTo>
                    <a:pt x="38100" y="966597"/>
                  </a:lnTo>
                  <a:lnTo>
                    <a:pt x="33528" y="966470"/>
                  </a:lnTo>
                  <a:lnTo>
                    <a:pt x="31369" y="968717"/>
                  </a:lnTo>
                  <a:lnTo>
                    <a:pt x="29083" y="969835"/>
                  </a:lnTo>
                  <a:lnTo>
                    <a:pt x="29083" y="988898"/>
                  </a:lnTo>
                  <a:lnTo>
                    <a:pt x="26797" y="991146"/>
                  </a:lnTo>
                  <a:lnTo>
                    <a:pt x="26797" y="986663"/>
                  </a:lnTo>
                  <a:lnTo>
                    <a:pt x="29083" y="988898"/>
                  </a:lnTo>
                  <a:lnTo>
                    <a:pt x="29083" y="969835"/>
                  </a:lnTo>
                  <a:lnTo>
                    <a:pt x="26797" y="970965"/>
                  </a:lnTo>
                  <a:lnTo>
                    <a:pt x="24638" y="970965"/>
                  </a:lnTo>
                  <a:lnTo>
                    <a:pt x="22352" y="968717"/>
                  </a:lnTo>
                  <a:lnTo>
                    <a:pt x="22352" y="966470"/>
                  </a:lnTo>
                  <a:lnTo>
                    <a:pt x="29083" y="959751"/>
                  </a:lnTo>
                  <a:lnTo>
                    <a:pt x="29083" y="957503"/>
                  </a:lnTo>
                  <a:lnTo>
                    <a:pt x="26797" y="953020"/>
                  </a:lnTo>
                  <a:lnTo>
                    <a:pt x="24638" y="950785"/>
                  </a:lnTo>
                  <a:lnTo>
                    <a:pt x="26797" y="946289"/>
                  </a:lnTo>
                  <a:lnTo>
                    <a:pt x="33528" y="946289"/>
                  </a:lnTo>
                  <a:lnTo>
                    <a:pt x="35814" y="944054"/>
                  </a:lnTo>
                  <a:lnTo>
                    <a:pt x="35814" y="941806"/>
                  </a:lnTo>
                  <a:lnTo>
                    <a:pt x="34455" y="939152"/>
                  </a:lnTo>
                  <a:lnTo>
                    <a:pt x="37973" y="941806"/>
                  </a:lnTo>
                  <a:lnTo>
                    <a:pt x="35814" y="939571"/>
                  </a:lnTo>
                  <a:lnTo>
                    <a:pt x="35814" y="935088"/>
                  </a:lnTo>
                  <a:lnTo>
                    <a:pt x="40259" y="932840"/>
                  </a:lnTo>
                  <a:lnTo>
                    <a:pt x="42545" y="930592"/>
                  </a:lnTo>
                  <a:lnTo>
                    <a:pt x="44704" y="930592"/>
                  </a:lnTo>
                  <a:lnTo>
                    <a:pt x="44704" y="928357"/>
                  </a:lnTo>
                  <a:lnTo>
                    <a:pt x="46990" y="921626"/>
                  </a:lnTo>
                  <a:lnTo>
                    <a:pt x="51435" y="912660"/>
                  </a:lnTo>
                  <a:lnTo>
                    <a:pt x="51435" y="910412"/>
                  </a:lnTo>
                  <a:lnTo>
                    <a:pt x="49276" y="908177"/>
                  </a:lnTo>
                  <a:lnTo>
                    <a:pt x="49276" y="905929"/>
                  </a:lnTo>
                  <a:lnTo>
                    <a:pt x="46990" y="905929"/>
                  </a:lnTo>
                  <a:lnTo>
                    <a:pt x="40259" y="903693"/>
                  </a:lnTo>
                  <a:lnTo>
                    <a:pt x="37973" y="899198"/>
                  </a:lnTo>
                  <a:lnTo>
                    <a:pt x="42545" y="894715"/>
                  </a:lnTo>
                  <a:lnTo>
                    <a:pt x="44704" y="890231"/>
                  </a:lnTo>
                  <a:lnTo>
                    <a:pt x="49276" y="885748"/>
                  </a:lnTo>
                  <a:lnTo>
                    <a:pt x="51435" y="881265"/>
                  </a:lnTo>
                  <a:lnTo>
                    <a:pt x="51435" y="879017"/>
                  </a:lnTo>
                  <a:lnTo>
                    <a:pt x="44704" y="872299"/>
                  </a:lnTo>
                  <a:lnTo>
                    <a:pt x="42545" y="867803"/>
                  </a:lnTo>
                  <a:lnTo>
                    <a:pt x="46990" y="861085"/>
                  </a:lnTo>
                  <a:lnTo>
                    <a:pt x="49276" y="861085"/>
                  </a:lnTo>
                  <a:lnTo>
                    <a:pt x="49276" y="852119"/>
                  </a:lnTo>
                  <a:lnTo>
                    <a:pt x="46990" y="852119"/>
                  </a:lnTo>
                  <a:lnTo>
                    <a:pt x="46990" y="849871"/>
                  </a:lnTo>
                  <a:lnTo>
                    <a:pt x="42545" y="849871"/>
                  </a:lnTo>
                  <a:lnTo>
                    <a:pt x="37973" y="849871"/>
                  </a:lnTo>
                  <a:lnTo>
                    <a:pt x="35814" y="847623"/>
                  </a:lnTo>
                  <a:lnTo>
                    <a:pt x="35814" y="843140"/>
                  </a:lnTo>
                  <a:lnTo>
                    <a:pt x="49276" y="843140"/>
                  </a:lnTo>
                  <a:lnTo>
                    <a:pt x="49276" y="834174"/>
                  </a:lnTo>
                  <a:lnTo>
                    <a:pt x="51435" y="834174"/>
                  </a:lnTo>
                  <a:lnTo>
                    <a:pt x="51435" y="831926"/>
                  </a:lnTo>
                  <a:lnTo>
                    <a:pt x="58166" y="825207"/>
                  </a:lnTo>
                  <a:lnTo>
                    <a:pt x="58166" y="820724"/>
                  </a:lnTo>
                  <a:lnTo>
                    <a:pt x="53721" y="818476"/>
                  </a:lnTo>
                  <a:lnTo>
                    <a:pt x="51435" y="818476"/>
                  </a:lnTo>
                  <a:lnTo>
                    <a:pt x="46990" y="816229"/>
                  </a:lnTo>
                  <a:lnTo>
                    <a:pt x="44704" y="813993"/>
                  </a:lnTo>
                  <a:lnTo>
                    <a:pt x="42545" y="813993"/>
                  </a:lnTo>
                  <a:lnTo>
                    <a:pt x="42545" y="809510"/>
                  </a:lnTo>
                  <a:lnTo>
                    <a:pt x="44704" y="807262"/>
                  </a:lnTo>
                  <a:lnTo>
                    <a:pt x="44704" y="791565"/>
                  </a:lnTo>
                  <a:lnTo>
                    <a:pt x="49276" y="787082"/>
                  </a:lnTo>
                  <a:lnTo>
                    <a:pt x="49276" y="784834"/>
                  </a:lnTo>
                  <a:lnTo>
                    <a:pt x="46990" y="782599"/>
                  </a:lnTo>
                  <a:lnTo>
                    <a:pt x="44704" y="782599"/>
                  </a:lnTo>
                  <a:lnTo>
                    <a:pt x="42545" y="784771"/>
                  </a:lnTo>
                  <a:lnTo>
                    <a:pt x="40259" y="787082"/>
                  </a:lnTo>
                  <a:lnTo>
                    <a:pt x="40259" y="789330"/>
                  </a:lnTo>
                  <a:lnTo>
                    <a:pt x="38100" y="791438"/>
                  </a:lnTo>
                  <a:lnTo>
                    <a:pt x="35814" y="791565"/>
                  </a:lnTo>
                  <a:lnTo>
                    <a:pt x="35814" y="784834"/>
                  </a:lnTo>
                  <a:lnTo>
                    <a:pt x="33528" y="780351"/>
                  </a:lnTo>
                  <a:lnTo>
                    <a:pt x="37973" y="778116"/>
                  </a:lnTo>
                  <a:lnTo>
                    <a:pt x="42545" y="773633"/>
                  </a:lnTo>
                  <a:lnTo>
                    <a:pt x="46990" y="766902"/>
                  </a:lnTo>
                  <a:lnTo>
                    <a:pt x="51435" y="762419"/>
                  </a:lnTo>
                  <a:lnTo>
                    <a:pt x="56007" y="760171"/>
                  </a:lnTo>
                  <a:lnTo>
                    <a:pt x="56007" y="757936"/>
                  </a:lnTo>
                  <a:lnTo>
                    <a:pt x="53721" y="755688"/>
                  </a:lnTo>
                  <a:lnTo>
                    <a:pt x="51435" y="751205"/>
                  </a:lnTo>
                  <a:lnTo>
                    <a:pt x="49276" y="748957"/>
                  </a:lnTo>
                  <a:lnTo>
                    <a:pt x="48133" y="746721"/>
                  </a:lnTo>
                  <a:lnTo>
                    <a:pt x="49276" y="746721"/>
                  </a:lnTo>
                  <a:lnTo>
                    <a:pt x="56007" y="737755"/>
                  </a:lnTo>
                  <a:lnTo>
                    <a:pt x="56007" y="733259"/>
                  </a:lnTo>
                  <a:lnTo>
                    <a:pt x="46990" y="733259"/>
                  </a:lnTo>
                  <a:lnTo>
                    <a:pt x="46990" y="746721"/>
                  </a:lnTo>
                  <a:lnTo>
                    <a:pt x="46990" y="748957"/>
                  </a:lnTo>
                  <a:lnTo>
                    <a:pt x="44704" y="751205"/>
                  </a:lnTo>
                  <a:lnTo>
                    <a:pt x="42545" y="751205"/>
                  </a:lnTo>
                  <a:lnTo>
                    <a:pt x="42545" y="748957"/>
                  </a:lnTo>
                  <a:lnTo>
                    <a:pt x="44704" y="746721"/>
                  </a:lnTo>
                  <a:lnTo>
                    <a:pt x="46990" y="746721"/>
                  </a:lnTo>
                  <a:lnTo>
                    <a:pt x="46990" y="733259"/>
                  </a:lnTo>
                  <a:lnTo>
                    <a:pt x="42545" y="733259"/>
                  </a:lnTo>
                  <a:lnTo>
                    <a:pt x="42545" y="731024"/>
                  </a:lnTo>
                  <a:lnTo>
                    <a:pt x="40259" y="731024"/>
                  </a:lnTo>
                  <a:lnTo>
                    <a:pt x="40259" y="726541"/>
                  </a:lnTo>
                  <a:lnTo>
                    <a:pt x="51435" y="726541"/>
                  </a:lnTo>
                  <a:lnTo>
                    <a:pt x="56007" y="724293"/>
                  </a:lnTo>
                  <a:lnTo>
                    <a:pt x="58166" y="722058"/>
                  </a:lnTo>
                  <a:lnTo>
                    <a:pt x="58166" y="715327"/>
                  </a:lnTo>
                  <a:lnTo>
                    <a:pt x="56007" y="710844"/>
                  </a:lnTo>
                  <a:lnTo>
                    <a:pt x="51435" y="708596"/>
                  </a:lnTo>
                  <a:lnTo>
                    <a:pt x="49276" y="708596"/>
                  </a:lnTo>
                  <a:lnTo>
                    <a:pt x="49276" y="706361"/>
                  </a:lnTo>
                  <a:lnTo>
                    <a:pt x="44704" y="706361"/>
                  </a:lnTo>
                  <a:lnTo>
                    <a:pt x="42545" y="704113"/>
                  </a:lnTo>
                  <a:lnTo>
                    <a:pt x="42545" y="699630"/>
                  </a:lnTo>
                  <a:lnTo>
                    <a:pt x="46990" y="699630"/>
                  </a:lnTo>
                  <a:lnTo>
                    <a:pt x="49276" y="697382"/>
                  </a:lnTo>
                  <a:lnTo>
                    <a:pt x="51435" y="697382"/>
                  </a:lnTo>
                  <a:lnTo>
                    <a:pt x="51435" y="695147"/>
                  </a:lnTo>
                  <a:lnTo>
                    <a:pt x="49276" y="690664"/>
                  </a:lnTo>
                  <a:lnTo>
                    <a:pt x="44704" y="686168"/>
                  </a:lnTo>
                  <a:lnTo>
                    <a:pt x="42545" y="686168"/>
                  </a:lnTo>
                  <a:lnTo>
                    <a:pt x="46990" y="681685"/>
                  </a:lnTo>
                  <a:lnTo>
                    <a:pt x="49276" y="681685"/>
                  </a:lnTo>
                  <a:lnTo>
                    <a:pt x="51435" y="679450"/>
                  </a:lnTo>
                  <a:lnTo>
                    <a:pt x="51435" y="663752"/>
                  </a:lnTo>
                  <a:lnTo>
                    <a:pt x="49276" y="657021"/>
                  </a:lnTo>
                  <a:lnTo>
                    <a:pt x="49276" y="650290"/>
                  </a:lnTo>
                  <a:lnTo>
                    <a:pt x="53721" y="643572"/>
                  </a:lnTo>
                  <a:lnTo>
                    <a:pt x="53721" y="641324"/>
                  </a:lnTo>
                  <a:lnTo>
                    <a:pt x="56007" y="636841"/>
                  </a:lnTo>
                  <a:lnTo>
                    <a:pt x="56007" y="634593"/>
                  </a:lnTo>
                  <a:lnTo>
                    <a:pt x="53721" y="632358"/>
                  </a:lnTo>
                  <a:lnTo>
                    <a:pt x="53721" y="630110"/>
                  </a:lnTo>
                  <a:lnTo>
                    <a:pt x="51435" y="625627"/>
                  </a:lnTo>
                  <a:lnTo>
                    <a:pt x="49276" y="618896"/>
                  </a:lnTo>
                  <a:lnTo>
                    <a:pt x="51435" y="614413"/>
                  </a:lnTo>
                  <a:lnTo>
                    <a:pt x="53721" y="607695"/>
                  </a:lnTo>
                  <a:lnTo>
                    <a:pt x="51435" y="600964"/>
                  </a:lnTo>
                  <a:lnTo>
                    <a:pt x="51435" y="589749"/>
                  </a:lnTo>
                  <a:lnTo>
                    <a:pt x="49276" y="587502"/>
                  </a:lnTo>
                  <a:lnTo>
                    <a:pt x="49276" y="585266"/>
                  </a:lnTo>
                  <a:lnTo>
                    <a:pt x="51435" y="583018"/>
                  </a:lnTo>
                  <a:lnTo>
                    <a:pt x="53721" y="576300"/>
                  </a:lnTo>
                  <a:lnTo>
                    <a:pt x="51435" y="571804"/>
                  </a:lnTo>
                  <a:lnTo>
                    <a:pt x="49276" y="570725"/>
                  </a:lnTo>
                  <a:lnTo>
                    <a:pt x="46990" y="569569"/>
                  </a:lnTo>
                  <a:lnTo>
                    <a:pt x="49276" y="565086"/>
                  </a:lnTo>
                  <a:lnTo>
                    <a:pt x="53721" y="560603"/>
                  </a:lnTo>
                  <a:lnTo>
                    <a:pt x="49276" y="556120"/>
                  </a:lnTo>
                  <a:lnTo>
                    <a:pt x="49276" y="553872"/>
                  </a:lnTo>
                  <a:lnTo>
                    <a:pt x="46990" y="551624"/>
                  </a:lnTo>
                  <a:lnTo>
                    <a:pt x="49276" y="547141"/>
                  </a:lnTo>
                  <a:lnTo>
                    <a:pt x="53721" y="542658"/>
                  </a:lnTo>
                  <a:lnTo>
                    <a:pt x="58166" y="540423"/>
                  </a:lnTo>
                  <a:lnTo>
                    <a:pt x="56007" y="538175"/>
                  </a:lnTo>
                  <a:lnTo>
                    <a:pt x="53721" y="533692"/>
                  </a:lnTo>
                  <a:lnTo>
                    <a:pt x="49276" y="529209"/>
                  </a:lnTo>
                  <a:lnTo>
                    <a:pt x="49276" y="526961"/>
                  </a:lnTo>
                  <a:lnTo>
                    <a:pt x="60452" y="515747"/>
                  </a:lnTo>
                  <a:lnTo>
                    <a:pt x="60452" y="513511"/>
                  </a:lnTo>
                  <a:close/>
                </a:path>
                <a:path w="201929" h="9835515" extrusionOk="0">
                  <a:moveTo>
                    <a:pt x="60502" y="2717800"/>
                  </a:moveTo>
                  <a:lnTo>
                    <a:pt x="58267" y="2717800"/>
                  </a:lnTo>
                  <a:lnTo>
                    <a:pt x="56032" y="2720048"/>
                  </a:lnTo>
                  <a:lnTo>
                    <a:pt x="56032" y="2722283"/>
                  </a:lnTo>
                  <a:lnTo>
                    <a:pt x="58267" y="2722283"/>
                  </a:lnTo>
                  <a:lnTo>
                    <a:pt x="60502" y="2724531"/>
                  </a:lnTo>
                  <a:lnTo>
                    <a:pt x="60502" y="2722283"/>
                  </a:lnTo>
                  <a:lnTo>
                    <a:pt x="60502" y="2720048"/>
                  </a:lnTo>
                  <a:lnTo>
                    <a:pt x="60502" y="2717800"/>
                  </a:lnTo>
                  <a:close/>
                </a:path>
                <a:path w="201929" h="9835515" extrusionOk="0">
                  <a:moveTo>
                    <a:pt x="62687" y="2444229"/>
                  </a:moveTo>
                  <a:lnTo>
                    <a:pt x="60401" y="2439746"/>
                  </a:lnTo>
                  <a:lnTo>
                    <a:pt x="58242" y="2439746"/>
                  </a:lnTo>
                  <a:lnTo>
                    <a:pt x="58242" y="2446477"/>
                  </a:lnTo>
                  <a:lnTo>
                    <a:pt x="60401" y="2446477"/>
                  </a:lnTo>
                  <a:lnTo>
                    <a:pt x="62687" y="2444229"/>
                  </a:lnTo>
                  <a:close/>
                </a:path>
                <a:path w="201929" h="9835515" extrusionOk="0">
                  <a:moveTo>
                    <a:pt x="62687" y="2320899"/>
                  </a:moveTo>
                  <a:lnTo>
                    <a:pt x="58242" y="2320899"/>
                  </a:lnTo>
                  <a:lnTo>
                    <a:pt x="55956" y="2323134"/>
                  </a:lnTo>
                  <a:lnTo>
                    <a:pt x="55956" y="2325382"/>
                  </a:lnTo>
                  <a:lnTo>
                    <a:pt x="58242" y="2327618"/>
                  </a:lnTo>
                  <a:lnTo>
                    <a:pt x="62687" y="2327618"/>
                  </a:lnTo>
                  <a:lnTo>
                    <a:pt x="62687" y="2320899"/>
                  </a:lnTo>
                  <a:close/>
                </a:path>
                <a:path w="201929" h="9835515" extrusionOk="0">
                  <a:moveTo>
                    <a:pt x="62750" y="2190839"/>
                  </a:moveTo>
                  <a:lnTo>
                    <a:pt x="60502" y="2190839"/>
                  </a:lnTo>
                  <a:lnTo>
                    <a:pt x="60502" y="2193074"/>
                  </a:lnTo>
                  <a:lnTo>
                    <a:pt x="62750" y="2193074"/>
                  </a:lnTo>
                  <a:lnTo>
                    <a:pt x="62750" y="2190839"/>
                  </a:lnTo>
                  <a:close/>
                </a:path>
                <a:path w="201929" h="9835515" extrusionOk="0">
                  <a:moveTo>
                    <a:pt x="64973" y="2753677"/>
                  </a:moveTo>
                  <a:lnTo>
                    <a:pt x="64211" y="2755176"/>
                  </a:lnTo>
                  <a:lnTo>
                    <a:pt x="64973" y="2755925"/>
                  </a:lnTo>
                  <a:lnTo>
                    <a:pt x="64973" y="2753677"/>
                  </a:lnTo>
                  <a:close/>
                </a:path>
                <a:path w="201929" h="9835515" extrusionOk="0">
                  <a:moveTo>
                    <a:pt x="64973" y="2677439"/>
                  </a:moveTo>
                  <a:lnTo>
                    <a:pt x="62687" y="2677439"/>
                  </a:lnTo>
                  <a:lnTo>
                    <a:pt x="62687" y="2675191"/>
                  </a:lnTo>
                  <a:lnTo>
                    <a:pt x="61645" y="2676220"/>
                  </a:lnTo>
                  <a:lnTo>
                    <a:pt x="61671" y="2677439"/>
                  </a:lnTo>
                  <a:lnTo>
                    <a:pt x="62014" y="2679687"/>
                  </a:lnTo>
                  <a:lnTo>
                    <a:pt x="62687" y="2679687"/>
                  </a:lnTo>
                  <a:lnTo>
                    <a:pt x="64973" y="2677439"/>
                  </a:lnTo>
                  <a:close/>
                </a:path>
                <a:path w="201929" h="9835515" extrusionOk="0">
                  <a:moveTo>
                    <a:pt x="64973" y="2668473"/>
                  </a:moveTo>
                  <a:lnTo>
                    <a:pt x="62687" y="2668473"/>
                  </a:lnTo>
                  <a:lnTo>
                    <a:pt x="62687" y="2666225"/>
                  </a:lnTo>
                  <a:lnTo>
                    <a:pt x="61468" y="2666225"/>
                  </a:lnTo>
                  <a:lnTo>
                    <a:pt x="61595" y="2673045"/>
                  </a:lnTo>
                  <a:lnTo>
                    <a:pt x="62687" y="2675191"/>
                  </a:lnTo>
                  <a:lnTo>
                    <a:pt x="64973" y="2677439"/>
                  </a:lnTo>
                  <a:lnTo>
                    <a:pt x="64973" y="2668473"/>
                  </a:lnTo>
                  <a:close/>
                </a:path>
                <a:path w="201929" h="9835515" extrusionOk="0">
                  <a:moveTo>
                    <a:pt x="66052" y="2762656"/>
                  </a:moveTo>
                  <a:lnTo>
                    <a:pt x="64973" y="2760408"/>
                  </a:lnTo>
                  <a:lnTo>
                    <a:pt x="64973" y="2762656"/>
                  </a:lnTo>
                  <a:lnTo>
                    <a:pt x="66052" y="2762656"/>
                  </a:lnTo>
                  <a:close/>
                </a:path>
                <a:path w="201929" h="9835515" extrusionOk="0">
                  <a:moveTo>
                    <a:pt x="67132" y="2753677"/>
                  </a:moveTo>
                  <a:lnTo>
                    <a:pt x="64973" y="2751442"/>
                  </a:lnTo>
                  <a:lnTo>
                    <a:pt x="67132" y="2753677"/>
                  </a:lnTo>
                  <a:close/>
                </a:path>
                <a:path w="201929" h="9835515" extrusionOk="0">
                  <a:moveTo>
                    <a:pt x="67132" y="2556345"/>
                  </a:moveTo>
                  <a:lnTo>
                    <a:pt x="64973" y="2554109"/>
                  </a:lnTo>
                  <a:lnTo>
                    <a:pt x="58242" y="2554109"/>
                  </a:lnTo>
                  <a:lnTo>
                    <a:pt x="60401" y="2558592"/>
                  </a:lnTo>
                  <a:lnTo>
                    <a:pt x="60401" y="2560840"/>
                  </a:lnTo>
                  <a:lnTo>
                    <a:pt x="67132" y="2556345"/>
                  </a:lnTo>
                  <a:close/>
                </a:path>
                <a:path w="201929" h="9835515" extrusionOk="0">
                  <a:moveTo>
                    <a:pt x="69418" y="2767139"/>
                  </a:moveTo>
                  <a:lnTo>
                    <a:pt x="67132" y="2764891"/>
                  </a:lnTo>
                  <a:lnTo>
                    <a:pt x="60401" y="2764891"/>
                  </a:lnTo>
                  <a:lnTo>
                    <a:pt x="60401" y="2762656"/>
                  </a:lnTo>
                  <a:lnTo>
                    <a:pt x="62687" y="2760408"/>
                  </a:lnTo>
                  <a:lnTo>
                    <a:pt x="64973" y="2760408"/>
                  </a:lnTo>
                  <a:lnTo>
                    <a:pt x="62687" y="2758173"/>
                  </a:lnTo>
                  <a:lnTo>
                    <a:pt x="64211" y="2755176"/>
                  </a:lnTo>
                  <a:lnTo>
                    <a:pt x="62687" y="2753677"/>
                  </a:lnTo>
                  <a:lnTo>
                    <a:pt x="64973" y="2753677"/>
                  </a:lnTo>
                  <a:lnTo>
                    <a:pt x="64973" y="2751518"/>
                  </a:lnTo>
                  <a:lnTo>
                    <a:pt x="62687" y="2749219"/>
                  </a:lnTo>
                  <a:lnTo>
                    <a:pt x="60401" y="2746933"/>
                  </a:lnTo>
                  <a:lnTo>
                    <a:pt x="55956" y="2742476"/>
                  </a:lnTo>
                  <a:lnTo>
                    <a:pt x="55956" y="2740228"/>
                  </a:lnTo>
                  <a:lnTo>
                    <a:pt x="58242" y="2735745"/>
                  </a:lnTo>
                  <a:lnTo>
                    <a:pt x="58242" y="2733497"/>
                  </a:lnTo>
                  <a:lnTo>
                    <a:pt x="60401" y="2733497"/>
                  </a:lnTo>
                  <a:lnTo>
                    <a:pt x="60401" y="2731262"/>
                  </a:lnTo>
                  <a:lnTo>
                    <a:pt x="58242" y="2729014"/>
                  </a:lnTo>
                  <a:lnTo>
                    <a:pt x="55956" y="2724531"/>
                  </a:lnTo>
                  <a:lnTo>
                    <a:pt x="55956" y="2717800"/>
                  </a:lnTo>
                  <a:lnTo>
                    <a:pt x="60401" y="2713317"/>
                  </a:lnTo>
                  <a:lnTo>
                    <a:pt x="60401" y="2706586"/>
                  </a:lnTo>
                  <a:lnTo>
                    <a:pt x="58242" y="2702102"/>
                  </a:lnTo>
                  <a:lnTo>
                    <a:pt x="60401" y="2699867"/>
                  </a:lnTo>
                  <a:lnTo>
                    <a:pt x="60401" y="2697619"/>
                  </a:lnTo>
                  <a:lnTo>
                    <a:pt x="64973" y="2688653"/>
                  </a:lnTo>
                  <a:lnTo>
                    <a:pt x="62687" y="2684170"/>
                  </a:lnTo>
                  <a:lnTo>
                    <a:pt x="62014" y="2679687"/>
                  </a:lnTo>
                  <a:lnTo>
                    <a:pt x="60401" y="2679687"/>
                  </a:lnTo>
                  <a:lnTo>
                    <a:pt x="60401" y="2677439"/>
                  </a:lnTo>
                  <a:lnTo>
                    <a:pt x="61645" y="2676220"/>
                  </a:lnTo>
                  <a:lnTo>
                    <a:pt x="61595" y="2673045"/>
                  </a:lnTo>
                  <a:lnTo>
                    <a:pt x="60401" y="2670708"/>
                  </a:lnTo>
                  <a:lnTo>
                    <a:pt x="60401" y="2668473"/>
                  </a:lnTo>
                  <a:lnTo>
                    <a:pt x="58242" y="2668473"/>
                  </a:lnTo>
                  <a:lnTo>
                    <a:pt x="58242" y="2666225"/>
                  </a:lnTo>
                  <a:lnTo>
                    <a:pt x="61468" y="2666225"/>
                  </a:lnTo>
                  <a:lnTo>
                    <a:pt x="61417" y="2663990"/>
                  </a:lnTo>
                  <a:lnTo>
                    <a:pt x="60401" y="2657259"/>
                  </a:lnTo>
                  <a:lnTo>
                    <a:pt x="60401" y="2648293"/>
                  </a:lnTo>
                  <a:lnTo>
                    <a:pt x="62687" y="2643809"/>
                  </a:lnTo>
                  <a:lnTo>
                    <a:pt x="62687" y="2639314"/>
                  </a:lnTo>
                  <a:lnTo>
                    <a:pt x="60401" y="2637078"/>
                  </a:lnTo>
                  <a:lnTo>
                    <a:pt x="58242" y="2637078"/>
                  </a:lnTo>
                  <a:lnTo>
                    <a:pt x="55956" y="2634831"/>
                  </a:lnTo>
                  <a:lnTo>
                    <a:pt x="53670" y="2632595"/>
                  </a:lnTo>
                  <a:lnTo>
                    <a:pt x="53670" y="2630347"/>
                  </a:lnTo>
                  <a:lnTo>
                    <a:pt x="55956" y="2630347"/>
                  </a:lnTo>
                  <a:lnTo>
                    <a:pt x="55956" y="2628112"/>
                  </a:lnTo>
                  <a:lnTo>
                    <a:pt x="58242" y="2628112"/>
                  </a:lnTo>
                  <a:lnTo>
                    <a:pt x="58242" y="2625864"/>
                  </a:lnTo>
                  <a:lnTo>
                    <a:pt x="62687" y="2625864"/>
                  </a:lnTo>
                  <a:lnTo>
                    <a:pt x="62687" y="2621381"/>
                  </a:lnTo>
                  <a:lnTo>
                    <a:pt x="60401" y="2621381"/>
                  </a:lnTo>
                  <a:lnTo>
                    <a:pt x="53670" y="2619133"/>
                  </a:lnTo>
                  <a:lnTo>
                    <a:pt x="51511" y="2614650"/>
                  </a:lnTo>
                  <a:lnTo>
                    <a:pt x="53670" y="2607919"/>
                  </a:lnTo>
                  <a:lnTo>
                    <a:pt x="53670" y="2603436"/>
                  </a:lnTo>
                  <a:lnTo>
                    <a:pt x="54800" y="2601201"/>
                  </a:lnTo>
                  <a:lnTo>
                    <a:pt x="53670" y="2601201"/>
                  </a:lnTo>
                  <a:lnTo>
                    <a:pt x="53670" y="2598953"/>
                  </a:lnTo>
                  <a:lnTo>
                    <a:pt x="55956" y="2596718"/>
                  </a:lnTo>
                  <a:lnTo>
                    <a:pt x="56591" y="2597340"/>
                  </a:lnTo>
                  <a:lnTo>
                    <a:pt x="56781" y="2597226"/>
                  </a:lnTo>
                  <a:lnTo>
                    <a:pt x="60401" y="2589987"/>
                  </a:lnTo>
                  <a:lnTo>
                    <a:pt x="62687" y="2587739"/>
                  </a:lnTo>
                  <a:lnTo>
                    <a:pt x="62687" y="2574290"/>
                  </a:lnTo>
                  <a:lnTo>
                    <a:pt x="60401" y="2565323"/>
                  </a:lnTo>
                  <a:lnTo>
                    <a:pt x="60401" y="2563076"/>
                  </a:lnTo>
                  <a:lnTo>
                    <a:pt x="58242" y="2563076"/>
                  </a:lnTo>
                  <a:lnTo>
                    <a:pt x="55956" y="2560840"/>
                  </a:lnTo>
                  <a:lnTo>
                    <a:pt x="55956" y="2556345"/>
                  </a:lnTo>
                  <a:lnTo>
                    <a:pt x="58242" y="2554109"/>
                  </a:lnTo>
                  <a:lnTo>
                    <a:pt x="60401" y="2545143"/>
                  </a:lnTo>
                  <a:lnTo>
                    <a:pt x="55956" y="2540647"/>
                  </a:lnTo>
                  <a:lnTo>
                    <a:pt x="53670" y="2540647"/>
                  </a:lnTo>
                  <a:lnTo>
                    <a:pt x="58242" y="2536164"/>
                  </a:lnTo>
                  <a:lnTo>
                    <a:pt x="53670" y="2531681"/>
                  </a:lnTo>
                  <a:lnTo>
                    <a:pt x="53670" y="2538412"/>
                  </a:lnTo>
                  <a:lnTo>
                    <a:pt x="51511" y="2540647"/>
                  </a:lnTo>
                  <a:lnTo>
                    <a:pt x="49225" y="2538412"/>
                  </a:lnTo>
                  <a:lnTo>
                    <a:pt x="46939" y="2536164"/>
                  </a:lnTo>
                  <a:lnTo>
                    <a:pt x="46939" y="2533929"/>
                  </a:lnTo>
                  <a:lnTo>
                    <a:pt x="49225" y="2531681"/>
                  </a:lnTo>
                  <a:lnTo>
                    <a:pt x="53670" y="2531681"/>
                  </a:lnTo>
                  <a:lnTo>
                    <a:pt x="49225" y="2529446"/>
                  </a:lnTo>
                  <a:lnTo>
                    <a:pt x="46939" y="2524823"/>
                  </a:lnTo>
                  <a:lnTo>
                    <a:pt x="44780" y="2520467"/>
                  </a:lnTo>
                  <a:lnTo>
                    <a:pt x="44780" y="2518232"/>
                  </a:lnTo>
                  <a:lnTo>
                    <a:pt x="51511" y="2518232"/>
                  </a:lnTo>
                  <a:lnTo>
                    <a:pt x="55956" y="2520467"/>
                  </a:lnTo>
                  <a:lnTo>
                    <a:pt x="58242" y="2518232"/>
                  </a:lnTo>
                  <a:lnTo>
                    <a:pt x="60401" y="2518232"/>
                  </a:lnTo>
                  <a:lnTo>
                    <a:pt x="60401" y="2513749"/>
                  </a:lnTo>
                  <a:lnTo>
                    <a:pt x="55956" y="2509253"/>
                  </a:lnTo>
                  <a:lnTo>
                    <a:pt x="55956" y="2507018"/>
                  </a:lnTo>
                  <a:lnTo>
                    <a:pt x="57226" y="2498610"/>
                  </a:lnTo>
                  <a:lnTo>
                    <a:pt x="57353" y="2490203"/>
                  </a:lnTo>
                  <a:lnTo>
                    <a:pt x="56337" y="2481783"/>
                  </a:lnTo>
                  <a:lnTo>
                    <a:pt x="55956" y="2480589"/>
                  </a:lnTo>
                  <a:lnTo>
                    <a:pt x="53670" y="2473375"/>
                  </a:lnTo>
                  <a:lnTo>
                    <a:pt x="50876" y="2466683"/>
                  </a:lnTo>
                  <a:lnTo>
                    <a:pt x="49733" y="2461882"/>
                  </a:lnTo>
                  <a:lnTo>
                    <a:pt x="51257" y="2456662"/>
                  </a:lnTo>
                  <a:lnTo>
                    <a:pt x="55956" y="2448712"/>
                  </a:lnTo>
                  <a:lnTo>
                    <a:pt x="58242" y="2446477"/>
                  </a:lnTo>
                  <a:lnTo>
                    <a:pt x="55956" y="2446477"/>
                  </a:lnTo>
                  <a:lnTo>
                    <a:pt x="55956" y="2439746"/>
                  </a:lnTo>
                  <a:lnTo>
                    <a:pt x="58242" y="2439746"/>
                  </a:lnTo>
                  <a:lnTo>
                    <a:pt x="58242" y="2385923"/>
                  </a:lnTo>
                  <a:lnTo>
                    <a:pt x="55956" y="2383688"/>
                  </a:lnTo>
                  <a:lnTo>
                    <a:pt x="53670" y="2381440"/>
                  </a:lnTo>
                  <a:lnTo>
                    <a:pt x="51257" y="2381313"/>
                  </a:lnTo>
                  <a:lnTo>
                    <a:pt x="49733" y="2380564"/>
                  </a:lnTo>
                  <a:lnTo>
                    <a:pt x="46939" y="2379192"/>
                  </a:lnTo>
                  <a:lnTo>
                    <a:pt x="42494" y="2379192"/>
                  </a:lnTo>
                  <a:lnTo>
                    <a:pt x="40208" y="2379192"/>
                  </a:lnTo>
                  <a:lnTo>
                    <a:pt x="42494" y="2374709"/>
                  </a:lnTo>
                  <a:lnTo>
                    <a:pt x="46939" y="2370226"/>
                  </a:lnTo>
                  <a:lnTo>
                    <a:pt x="51257" y="2372347"/>
                  </a:lnTo>
                  <a:lnTo>
                    <a:pt x="53670" y="2372474"/>
                  </a:lnTo>
                  <a:lnTo>
                    <a:pt x="58242" y="2367991"/>
                  </a:lnTo>
                  <a:lnTo>
                    <a:pt x="55956" y="2365743"/>
                  </a:lnTo>
                  <a:lnTo>
                    <a:pt x="53670" y="2361260"/>
                  </a:lnTo>
                  <a:lnTo>
                    <a:pt x="49225" y="2356777"/>
                  </a:lnTo>
                  <a:lnTo>
                    <a:pt x="46939" y="2352294"/>
                  </a:lnTo>
                  <a:lnTo>
                    <a:pt x="42494" y="2352294"/>
                  </a:lnTo>
                  <a:lnTo>
                    <a:pt x="40208" y="2350046"/>
                  </a:lnTo>
                  <a:lnTo>
                    <a:pt x="40208" y="2345563"/>
                  </a:lnTo>
                  <a:lnTo>
                    <a:pt x="42494" y="2343315"/>
                  </a:lnTo>
                  <a:lnTo>
                    <a:pt x="42494" y="2341080"/>
                  </a:lnTo>
                  <a:lnTo>
                    <a:pt x="49225" y="2341080"/>
                  </a:lnTo>
                  <a:lnTo>
                    <a:pt x="46939" y="2338832"/>
                  </a:lnTo>
                  <a:lnTo>
                    <a:pt x="49225" y="2336596"/>
                  </a:lnTo>
                  <a:lnTo>
                    <a:pt x="51511" y="2336596"/>
                  </a:lnTo>
                  <a:lnTo>
                    <a:pt x="51511" y="2341080"/>
                  </a:lnTo>
                  <a:lnTo>
                    <a:pt x="49225" y="2341080"/>
                  </a:lnTo>
                  <a:lnTo>
                    <a:pt x="49225" y="2343315"/>
                  </a:lnTo>
                  <a:lnTo>
                    <a:pt x="51511" y="2343315"/>
                  </a:lnTo>
                  <a:lnTo>
                    <a:pt x="53670" y="2345563"/>
                  </a:lnTo>
                  <a:lnTo>
                    <a:pt x="58242" y="2341080"/>
                  </a:lnTo>
                  <a:lnTo>
                    <a:pt x="58242" y="2338832"/>
                  </a:lnTo>
                  <a:lnTo>
                    <a:pt x="55956" y="2336596"/>
                  </a:lnTo>
                  <a:lnTo>
                    <a:pt x="55956" y="2327618"/>
                  </a:lnTo>
                  <a:lnTo>
                    <a:pt x="53670" y="2323134"/>
                  </a:lnTo>
                  <a:lnTo>
                    <a:pt x="55956" y="2320899"/>
                  </a:lnTo>
                  <a:lnTo>
                    <a:pt x="55956" y="2316416"/>
                  </a:lnTo>
                  <a:lnTo>
                    <a:pt x="53670" y="2311920"/>
                  </a:lnTo>
                  <a:lnTo>
                    <a:pt x="53670" y="2302954"/>
                  </a:lnTo>
                  <a:lnTo>
                    <a:pt x="55956" y="2298471"/>
                  </a:lnTo>
                  <a:lnTo>
                    <a:pt x="58242" y="2291740"/>
                  </a:lnTo>
                  <a:lnTo>
                    <a:pt x="53670" y="2282774"/>
                  </a:lnTo>
                  <a:lnTo>
                    <a:pt x="51511" y="2276043"/>
                  </a:lnTo>
                  <a:lnTo>
                    <a:pt x="55956" y="2271560"/>
                  </a:lnTo>
                  <a:lnTo>
                    <a:pt x="55956" y="2267077"/>
                  </a:lnTo>
                  <a:lnTo>
                    <a:pt x="53670" y="2262594"/>
                  </a:lnTo>
                  <a:lnTo>
                    <a:pt x="53670" y="2260346"/>
                  </a:lnTo>
                  <a:lnTo>
                    <a:pt x="51511" y="2255863"/>
                  </a:lnTo>
                  <a:lnTo>
                    <a:pt x="53670" y="2249144"/>
                  </a:lnTo>
                  <a:lnTo>
                    <a:pt x="51511" y="2244648"/>
                  </a:lnTo>
                  <a:lnTo>
                    <a:pt x="49796" y="2239607"/>
                  </a:lnTo>
                  <a:lnTo>
                    <a:pt x="49225" y="2237930"/>
                  </a:lnTo>
                  <a:lnTo>
                    <a:pt x="49225" y="2233447"/>
                  </a:lnTo>
                  <a:lnTo>
                    <a:pt x="53670" y="2228951"/>
                  </a:lnTo>
                  <a:lnTo>
                    <a:pt x="51511" y="2224468"/>
                  </a:lnTo>
                  <a:lnTo>
                    <a:pt x="49225" y="2222233"/>
                  </a:lnTo>
                  <a:lnTo>
                    <a:pt x="46939" y="2222233"/>
                  </a:lnTo>
                  <a:lnTo>
                    <a:pt x="46939" y="2215502"/>
                  </a:lnTo>
                  <a:lnTo>
                    <a:pt x="49225" y="2211019"/>
                  </a:lnTo>
                  <a:lnTo>
                    <a:pt x="49225" y="2199805"/>
                  </a:lnTo>
                  <a:lnTo>
                    <a:pt x="46939" y="2199805"/>
                  </a:lnTo>
                  <a:lnTo>
                    <a:pt x="44780" y="2199805"/>
                  </a:lnTo>
                  <a:lnTo>
                    <a:pt x="38049" y="2193074"/>
                  </a:lnTo>
                  <a:lnTo>
                    <a:pt x="38049" y="2188591"/>
                  </a:lnTo>
                  <a:lnTo>
                    <a:pt x="40208" y="2184108"/>
                  </a:lnTo>
                  <a:lnTo>
                    <a:pt x="42494" y="2177377"/>
                  </a:lnTo>
                  <a:lnTo>
                    <a:pt x="42494" y="2170658"/>
                  </a:lnTo>
                  <a:lnTo>
                    <a:pt x="44780" y="2168410"/>
                  </a:lnTo>
                  <a:lnTo>
                    <a:pt x="46939" y="2163927"/>
                  </a:lnTo>
                  <a:lnTo>
                    <a:pt x="46939" y="2161679"/>
                  </a:lnTo>
                  <a:lnTo>
                    <a:pt x="44780" y="2157196"/>
                  </a:lnTo>
                  <a:lnTo>
                    <a:pt x="44780" y="2152713"/>
                  </a:lnTo>
                  <a:lnTo>
                    <a:pt x="49225" y="2145982"/>
                  </a:lnTo>
                  <a:lnTo>
                    <a:pt x="49225" y="2134781"/>
                  </a:lnTo>
                  <a:lnTo>
                    <a:pt x="51511" y="2128050"/>
                  </a:lnTo>
                  <a:lnTo>
                    <a:pt x="49225" y="2121319"/>
                  </a:lnTo>
                  <a:lnTo>
                    <a:pt x="46939" y="2116836"/>
                  </a:lnTo>
                  <a:lnTo>
                    <a:pt x="46939" y="2148230"/>
                  </a:lnTo>
                  <a:lnTo>
                    <a:pt x="44780" y="2148230"/>
                  </a:lnTo>
                  <a:lnTo>
                    <a:pt x="44780" y="2145982"/>
                  </a:lnTo>
                  <a:lnTo>
                    <a:pt x="46939" y="2148230"/>
                  </a:lnTo>
                  <a:lnTo>
                    <a:pt x="46939" y="2116836"/>
                  </a:lnTo>
                  <a:lnTo>
                    <a:pt x="46939" y="2112353"/>
                  </a:lnTo>
                  <a:lnTo>
                    <a:pt x="44780" y="2112353"/>
                  </a:lnTo>
                  <a:lnTo>
                    <a:pt x="44780" y="2107869"/>
                  </a:lnTo>
                  <a:lnTo>
                    <a:pt x="46939" y="2107869"/>
                  </a:lnTo>
                  <a:lnTo>
                    <a:pt x="46939" y="2105622"/>
                  </a:lnTo>
                  <a:lnTo>
                    <a:pt x="51511" y="2101138"/>
                  </a:lnTo>
                  <a:lnTo>
                    <a:pt x="51511" y="2094407"/>
                  </a:lnTo>
                  <a:lnTo>
                    <a:pt x="49225" y="2087689"/>
                  </a:lnTo>
                  <a:lnTo>
                    <a:pt x="46939" y="2083193"/>
                  </a:lnTo>
                  <a:lnTo>
                    <a:pt x="46939" y="2080958"/>
                  </a:lnTo>
                  <a:lnTo>
                    <a:pt x="49225" y="2076475"/>
                  </a:lnTo>
                  <a:lnTo>
                    <a:pt x="51511" y="2074227"/>
                  </a:lnTo>
                  <a:lnTo>
                    <a:pt x="51511" y="2069744"/>
                  </a:lnTo>
                  <a:lnTo>
                    <a:pt x="53670" y="2067509"/>
                  </a:lnTo>
                  <a:lnTo>
                    <a:pt x="57226" y="2058924"/>
                  </a:lnTo>
                  <a:lnTo>
                    <a:pt x="57861" y="2054326"/>
                  </a:lnTo>
                  <a:lnTo>
                    <a:pt x="56591" y="2050161"/>
                  </a:lnTo>
                  <a:lnTo>
                    <a:pt x="53670" y="2042833"/>
                  </a:lnTo>
                  <a:lnTo>
                    <a:pt x="53670" y="2038350"/>
                  </a:lnTo>
                  <a:lnTo>
                    <a:pt x="56337" y="2030361"/>
                  </a:lnTo>
                  <a:lnTo>
                    <a:pt x="57353" y="2024900"/>
                  </a:lnTo>
                  <a:lnTo>
                    <a:pt x="57226" y="2019427"/>
                  </a:lnTo>
                  <a:lnTo>
                    <a:pt x="55956" y="2011438"/>
                  </a:lnTo>
                  <a:lnTo>
                    <a:pt x="55956" y="2009203"/>
                  </a:lnTo>
                  <a:lnTo>
                    <a:pt x="53670" y="2009203"/>
                  </a:lnTo>
                  <a:lnTo>
                    <a:pt x="53670" y="2006955"/>
                  </a:lnTo>
                  <a:lnTo>
                    <a:pt x="49225" y="2002472"/>
                  </a:lnTo>
                  <a:lnTo>
                    <a:pt x="49225" y="1997989"/>
                  </a:lnTo>
                  <a:lnTo>
                    <a:pt x="51511" y="1993506"/>
                  </a:lnTo>
                  <a:lnTo>
                    <a:pt x="51511" y="1977809"/>
                  </a:lnTo>
                  <a:lnTo>
                    <a:pt x="49225" y="1975561"/>
                  </a:lnTo>
                  <a:lnTo>
                    <a:pt x="46939" y="1973326"/>
                  </a:lnTo>
                  <a:lnTo>
                    <a:pt x="46939" y="1971078"/>
                  </a:lnTo>
                  <a:lnTo>
                    <a:pt x="44780" y="1966595"/>
                  </a:lnTo>
                  <a:lnTo>
                    <a:pt x="44780" y="1964347"/>
                  </a:lnTo>
                  <a:lnTo>
                    <a:pt x="40208" y="1955380"/>
                  </a:lnTo>
                  <a:lnTo>
                    <a:pt x="42494" y="1953145"/>
                  </a:lnTo>
                  <a:lnTo>
                    <a:pt x="51511" y="1948649"/>
                  </a:lnTo>
                  <a:lnTo>
                    <a:pt x="55956" y="1944166"/>
                  </a:lnTo>
                  <a:lnTo>
                    <a:pt x="55956" y="1941931"/>
                  </a:lnTo>
                  <a:lnTo>
                    <a:pt x="53670" y="1939683"/>
                  </a:lnTo>
                  <a:lnTo>
                    <a:pt x="51384" y="1939556"/>
                  </a:lnTo>
                  <a:lnTo>
                    <a:pt x="46939" y="1935200"/>
                  </a:lnTo>
                  <a:lnTo>
                    <a:pt x="46939" y="1932952"/>
                  </a:lnTo>
                  <a:lnTo>
                    <a:pt x="49225" y="1926234"/>
                  </a:lnTo>
                  <a:lnTo>
                    <a:pt x="51511" y="1921751"/>
                  </a:lnTo>
                  <a:lnTo>
                    <a:pt x="58242" y="1901558"/>
                  </a:lnTo>
                  <a:lnTo>
                    <a:pt x="53670" y="1894840"/>
                  </a:lnTo>
                  <a:lnTo>
                    <a:pt x="51511" y="1892592"/>
                  </a:lnTo>
                  <a:lnTo>
                    <a:pt x="49225" y="1888109"/>
                  </a:lnTo>
                  <a:lnTo>
                    <a:pt x="49225" y="1883625"/>
                  </a:lnTo>
                  <a:lnTo>
                    <a:pt x="46939" y="1881378"/>
                  </a:lnTo>
                  <a:lnTo>
                    <a:pt x="49225" y="1876894"/>
                  </a:lnTo>
                  <a:lnTo>
                    <a:pt x="53670" y="1872411"/>
                  </a:lnTo>
                  <a:lnTo>
                    <a:pt x="53670" y="1865680"/>
                  </a:lnTo>
                  <a:lnTo>
                    <a:pt x="49225" y="1856714"/>
                  </a:lnTo>
                  <a:lnTo>
                    <a:pt x="49225" y="1847748"/>
                  </a:lnTo>
                  <a:lnTo>
                    <a:pt x="53670" y="1843265"/>
                  </a:lnTo>
                  <a:lnTo>
                    <a:pt x="51511" y="1838782"/>
                  </a:lnTo>
                  <a:lnTo>
                    <a:pt x="51511" y="1823085"/>
                  </a:lnTo>
                  <a:lnTo>
                    <a:pt x="53670" y="1818589"/>
                  </a:lnTo>
                  <a:lnTo>
                    <a:pt x="51511" y="1814106"/>
                  </a:lnTo>
                  <a:lnTo>
                    <a:pt x="51511" y="1796173"/>
                  </a:lnTo>
                  <a:lnTo>
                    <a:pt x="53670" y="1789442"/>
                  </a:lnTo>
                  <a:lnTo>
                    <a:pt x="53670" y="1784959"/>
                  </a:lnTo>
                  <a:lnTo>
                    <a:pt x="51511" y="1782711"/>
                  </a:lnTo>
                  <a:lnTo>
                    <a:pt x="53670" y="1782711"/>
                  </a:lnTo>
                  <a:lnTo>
                    <a:pt x="53670" y="1769262"/>
                  </a:lnTo>
                  <a:lnTo>
                    <a:pt x="51511" y="1762531"/>
                  </a:lnTo>
                  <a:lnTo>
                    <a:pt x="53670" y="1753565"/>
                  </a:lnTo>
                  <a:lnTo>
                    <a:pt x="53670" y="1751317"/>
                  </a:lnTo>
                  <a:lnTo>
                    <a:pt x="51511" y="1749082"/>
                  </a:lnTo>
                  <a:lnTo>
                    <a:pt x="49225" y="1749082"/>
                  </a:lnTo>
                  <a:lnTo>
                    <a:pt x="46939" y="1749082"/>
                  </a:lnTo>
                  <a:lnTo>
                    <a:pt x="44780" y="1749082"/>
                  </a:lnTo>
                  <a:lnTo>
                    <a:pt x="42494" y="1746834"/>
                  </a:lnTo>
                  <a:lnTo>
                    <a:pt x="42494" y="1737868"/>
                  </a:lnTo>
                  <a:lnTo>
                    <a:pt x="40208" y="1730946"/>
                  </a:lnTo>
                  <a:lnTo>
                    <a:pt x="38049" y="1724418"/>
                  </a:lnTo>
                  <a:lnTo>
                    <a:pt x="38049" y="2022652"/>
                  </a:lnTo>
                  <a:lnTo>
                    <a:pt x="38049" y="2024900"/>
                  </a:lnTo>
                  <a:lnTo>
                    <a:pt x="38049" y="2027135"/>
                  </a:lnTo>
                  <a:lnTo>
                    <a:pt x="35763" y="2027199"/>
                  </a:lnTo>
                  <a:lnTo>
                    <a:pt x="33604" y="2029383"/>
                  </a:lnTo>
                  <a:lnTo>
                    <a:pt x="33604" y="2022652"/>
                  </a:lnTo>
                  <a:lnTo>
                    <a:pt x="38049" y="2022652"/>
                  </a:lnTo>
                  <a:lnTo>
                    <a:pt x="38049" y="1724418"/>
                  </a:lnTo>
                  <a:lnTo>
                    <a:pt x="38049" y="1722170"/>
                  </a:lnTo>
                  <a:lnTo>
                    <a:pt x="40208" y="1719922"/>
                  </a:lnTo>
                  <a:lnTo>
                    <a:pt x="49225" y="1719922"/>
                  </a:lnTo>
                  <a:lnTo>
                    <a:pt x="51511" y="1717687"/>
                  </a:lnTo>
                  <a:lnTo>
                    <a:pt x="51511" y="1715439"/>
                  </a:lnTo>
                  <a:lnTo>
                    <a:pt x="51384" y="1707032"/>
                  </a:lnTo>
                  <a:lnTo>
                    <a:pt x="50876" y="1698625"/>
                  </a:lnTo>
                  <a:lnTo>
                    <a:pt x="49606" y="1690217"/>
                  </a:lnTo>
                  <a:lnTo>
                    <a:pt x="46939" y="1681810"/>
                  </a:lnTo>
                  <a:lnTo>
                    <a:pt x="44780" y="1677327"/>
                  </a:lnTo>
                  <a:lnTo>
                    <a:pt x="44780" y="1670596"/>
                  </a:lnTo>
                  <a:lnTo>
                    <a:pt x="42494" y="1666113"/>
                  </a:lnTo>
                  <a:lnTo>
                    <a:pt x="44780" y="1663865"/>
                  </a:lnTo>
                  <a:lnTo>
                    <a:pt x="46939" y="1663865"/>
                  </a:lnTo>
                  <a:lnTo>
                    <a:pt x="51511" y="1659382"/>
                  </a:lnTo>
                  <a:lnTo>
                    <a:pt x="53670" y="1654898"/>
                  </a:lnTo>
                  <a:lnTo>
                    <a:pt x="51511" y="1652651"/>
                  </a:lnTo>
                  <a:lnTo>
                    <a:pt x="49225" y="1652651"/>
                  </a:lnTo>
                  <a:lnTo>
                    <a:pt x="49225" y="1650415"/>
                  </a:lnTo>
                  <a:lnTo>
                    <a:pt x="46939" y="1648167"/>
                  </a:lnTo>
                  <a:lnTo>
                    <a:pt x="44780" y="1648167"/>
                  </a:lnTo>
                  <a:lnTo>
                    <a:pt x="46939" y="1645932"/>
                  </a:lnTo>
                  <a:lnTo>
                    <a:pt x="49225" y="1645932"/>
                  </a:lnTo>
                  <a:lnTo>
                    <a:pt x="51511" y="1643684"/>
                  </a:lnTo>
                  <a:lnTo>
                    <a:pt x="49225" y="1641449"/>
                  </a:lnTo>
                  <a:lnTo>
                    <a:pt x="44780" y="1632470"/>
                  </a:lnTo>
                  <a:lnTo>
                    <a:pt x="46939" y="1625752"/>
                  </a:lnTo>
                  <a:lnTo>
                    <a:pt x="49225" y="1623504"/>
                  </a:lnTo>
                  <a:lnTo>
                    <a:pt x="46939" y="1619021"/>
                  </a:lnTo>
                  <a:lnTo>
                    <a:pt x="46939" y="1616773"/>
                  </a:lnTo>
                  <a:lnTo>
                    <a:pt x="44780" y="1614538"/>
                  </a:lnTo>
                  <a:lnTo>
                    <a:pt x="46939" y="1612290"/>
                  </a:lnTo>
                  <a:lnTo>
                    <a:pt x="46939" y="1605559"/>
                  </a:lnTo>
                  <a:lnTo>
                    <a:pt x="44780" y="1603324"/>
                  </a:lnTo>
                  <a:lnTo>
                    <a:pt x="46939" y="1598841"/>
                  </a:lnTo>
                  <a:lnTo>
                    <a:pt x="44780" y="1596593"/>
                  </a:lnTo>
                  <a:lnTo>
                    <a:pt x="42494" y="1592110"/>
                  </a:lnTo>
                  <a:lnTo>
                    <a:pt x="49225" y="1585379"/>
                  </a:lnTo>
                  <a:lnTo>
                    <a:pt x="46939" y="1583143"/>
                  </a:lnTo>
                  <a:lnTo>
                    <a:pt x="46939" y="1580896"/>
                  </a:lnTo>
                  <a:lnTo>
                    <a:pt x="44780" y="1578660"/>
                  </a:lnTo>
                  <a:lnTo>
                    <a:pt x="46939" y="1574165"/>
                  </a:lnTo>
                  <a:lnTo>
                    <a:pt x="46939" y="1571929"/>
                  </a:lnTo>
                  <a:lnTo>
                    <a:pt x="44780" y="1569770"/>
                  </a:lnTo>
                  <a:lnTo>
                    <a:pt x="42494" y="1567484"/>
                  </a:lnTo>
                  <a:lnTo>
                    <a:pt x="40208" y="1565198"/>
                  </a:lnTo>
                  <a:lnTo>
                    <a:pt x="40208" y="1560715"/>
                  </a:lnTo>
                  <a:lnTo>
                    <a:pt x="42494" y="1556232"/>
                  </a:lnTo>
                  <a:lnTo>
                    <a:pt x="42494" y="1542783"/>
                  </a:lnTo>
                  <a:lnTo>
                    <a:pt x="46939" y="1538287"/>
                  </a:lnTo>
                  <a:lnTo>
                    <a:pt x="42494" y="1533804"/>
                  </a:lnTo>
                  <a:lnTo>
                    <a:pt x="42494" y="1531569"/>
                  </a:lnTo>
                  <a:lnTo>
                    <a:pt x="40208" y="1531569"/>
                  </a:lnTo>
                  <a:lnTo>
                    <a:pt x="35763" y="1529321"/>
                  </a:lnTo>
                  <a:lnTo>
                    <a:pt x="35763" y="1527086"/>
                  </a:lnTo>
                  <a:lnTo>
                    <a:pt x="42494" y="1520355"/>
                  </a:lnTo>
                  <a:lnTo>
                    <a:pt x="44780" y="1515872"/>
                  </a:lnTo>
                  <a:lnTo>
                    <a:pt x="46939" y="1509141"/>
                  </a:lnTo>
                  <a:lnTo>
                    <a:pt x="51511" y="1500174"/>
                  </a:lnTo>
                  <a:lnTo>
                    <a:pt x="42494" y="1491195"/>
                  </a:lnTo>
                  <a:lnTo>
                    <a:pt x="42494" y="1477746"/>
                  </a:lnTo>
                  <a:lnTo>
                    <a:pt x="40208" y="1473263"/>
                  </a:lnTo>
                  <a:lnTo>
                    <a:pt x="42494" y="1471015"/>
                  </a:lnTo>
                  <a:lnTo>
                    <a:pt x="44780" y="1466532"/>
                  </a:lnTo>
                  <a:lnTo>
                    <a:pt x="46939" y="1464297"/>
                  </a:lnTo>
                  <a:lnTo>
                    <a:pt x="46939" y="1457566"/>
                  </a:lnTo>
                  <a:lnTo>
                    <a:pt x="45796" y="1449539"/>
                  </a:lnTo>
                  <a:lnTo>
                    <a:pt x="45542" y="1442148"/>
                  </a:lnTo>
                  <a:lnTo>
                    <a:pt x="46685" y="1435176"/>
                  </a:lnTo>
                  <a:lnTo>
                    <a:pt x="49225" y="1428419"/>
                  </a:lnTo>
                  <a:lnTo>
                    <a:pt x="49225" y="1421688"/>
                  </a:lnTo>
                  <a:lnTo>
                    <a:pt x="46939" y="1419440"/>
                  </a:lnTo>
                  <a:lnTo>
                    <a:pt x="46939" y="1417205"/>
                  </a:lnTo>
                  <a:lnTo>
                    <a:pt x="45542" y="1417205"/>
                  </a:lnTo>
                  <a:lnTo>
                    <a:pt x="44780" y="1417205"/>
                  </a:lnTo>
                  <a:lnTo>
                    <a:pt x="44780" y="1412722"/>
                  </a:lnTo>
                  <a:lnTo>
                    <a:pt x="46939" y="1412722"/>
                  </a:lnTo>
                  <a:lnTo>
                    <a:pt x="46939" y="1410474"/>
                  </a:lnTo>
                  <a:lnTo>
                    <a:pt x="49225" y="1403743"/>
                  </a:lnTo>
                  <a:lnTo>
                    <a:pt x="51511" y="1394777"/>
                  </a:lnTo>
                  <a:lnTo>
                    <a:pt x="44780" y="1388084"/>
                  </a:lnTo>
                  <a:lnTo>
                    <a:pt x="42494" y="1385811"/>
                  </a:lnTo>
                  <a:lnTo>
                    <a:pt x="42494" y="1381328"/>
                  </a:lnTo>
                  <a:lnTo>
                    <a:pt x="44780" y="1374241"/>
                  </a:lnTo>
                  <a:lnTo>
                    <a:pt x="45542" y="1366748"/>
                  </a:lnTo>
                  <a:lnTo>
                    <a:pt x="45923" y="1359255"/>
                  </a:lnTo>
                  <a:lnTo>
                    <a:pt x="46939" y="1352169"/>
                  </a:lnTo>
                  <a:lnTo>
                    <a:pt x="46939" y="1336471"/>
                  </a:lnTo>
                  <a:lnTo>
                    <a:pt x="44780" y="1334236"/>
                  </a:lnTo>
                  <a:lnTo>
                    <a:pt x="42494" y="1333106"/>
                  </a:lnTo>
                  <a:lnTo>
                    <a:pt x="40208" y="1331988"/>
                  </a:lnTo>
                  <a:lnTo>
                    <a:pt x="42494" y="1331988"/>
                  </a:lnTo>
                  <a:lnTo>
                    <a:pt x="40208" y="1327505"/>
                  </a:lnTo>
                  <a:lnTo>
                    <a:pt x="42494" y="1327505"/>
                  </a:lnTo>
                  <a:lnTo>
                    <a:pt x="49225" y="1323022"/>
                  </a:lnTo>
                  <a:lnTo>
                    <a:pt x="49225" y="1307325"/>
                  </a:lnTo>
                  <a:lnTo>
                    <a:pt x="46939" y="1305077"/>
                  </a:lnTo>
                  <a:lnTo>
                    <a:pt x="44145" y="1299654"/>
                  </a:lnTo>
                  <a:lnTo>
                    <a:pt x="42240" y="1293583"/>
                  </a:lnTo>
                  <a:lnTo>
                    <a:pt x="41605" y="1287106"/>
                  </a:lnTo>
                  <a:lnTo>
                    <a:pt x="42494" y="1280414"/>
                  </a:lnTo>
                  <a:lnTo>
                    <a:pt x="42494" y="1275930"/>
                  </a:lnTo>
                  <a:lnTo>
                    <a:pt x="41605" y="1275029"/>
                  </a:lnTo>
                  <a:lnTo>
                    <a:pt x="40208" y="1273619"/>
                  </a:lnTo>
                  <a:lnTo>
                    <a:pt x="38049" y="1271447"/>
                  </a:lnTo>
                  <a:lnTo>
                    <a:pt x="35763" y="1271447"/>
                  </a:lnTo>
                  <a:lnTo>
                    <a:pt x="33604" y="1269263"/>
                  </a:lnTo>
                  <a:lnTo>
                    <a:pt x="33604" y="1388046"/>
                  </a:lnTo>
                  <a:lnTo>
                    <a:pt x="33604" y="1392529"/>
                  </a:lnTo>
                  <a:lnTo>
                    <a:pt x="31318" y="1392529"/>
                  </a:lnTo>
                  <a:lnTo>
                    <a:pt x="31318" y="1482229"/>
                  </a:lnTo>
                  <a:lnTo>
                    <a:pt x="29032" y="1484477"/>
                  </a:lnTo>
                  <a:lnTo>
                    <a:pt x="29032" y="1482229"/>
                  </a:lnTo>
                  <a:lnTo>
                    <a:pt x="31318" y="1482229"/>
                  </a:lnTo>
                  <a:lnTo>
                    <a:pt x="31318" y="1392529"/>
                  </a:lnTo>
                  <a:lnTo>
                    <a:pt x="29032" y="1390294"/>
                  </a:lnTo>
                  <a:lnTo>
                    <a:pt x="29032" y="1388046"/>
                  </a:lnTo>
                  <a:lnTo>
                    <a:pt x="33604" y="1388046"/>
                  </a:lnTo>
                  <a:lnTo>
                    <a:pt x="33604" y="1269263"/>
                  </a:lnTo>
                  <a:lnTo>
                    <a:pt x="31318" y="1266964"/>
                  </a:lnTo>
                  <a:lnTo>
                    <a:pt x="31318" y="1260233"/>
                  </a:lnTo>
                  <a:lnTo>
                    <a:pt x="40208" y="1260233"/>
                  </a:lnTo>
                  <a:lnTo>
                    <a:pt x="40208" y="1257985"/>
                  </a:lnTo>
                  <a:lnTo>
                    <a:pt x="35763" y="1253502"/>
                  </a:lnTo>
                  <a:lnTo>
                    <a:pt x="31318" y="1251267"/>
                  </a:lnTo>
                  <a:lnTo>
                    <a:pt x="29032" y="1249019"/>
                  </a:lnTo>
                  <a:lnTo>
                    <a:pt x="29032" y="1309560"/>
                  </a:lnTo>
                  <a:lnTo>
                    <a:pt x="29032" y="1311808"/>
                  </a:lnTo>
                  <a:lnTo>
                    <a:pt x="26873" y="1311808"/>
                  </a:lnTo>
                  <a:lnTo>
                    <a:pt x="26873" y="1479994"/>
                  </a:lnTo>
                  <a:lnTo>
                    <a:pt x="26873" y="1482229"/>
                  </a:lnTo>
                  <a:lnTo>
                    <a:pt x="24587" y="1482229"/>
                  </a:lnTo>
                  <a:lnTo>
                    <a:pt x="22301" y="1479994"/>
                  </a:lnTo>
                  <a:lnTo>
                    <a:pt x="22301" y="1477746"/>
                  </a:lnTo>
                  <a:lnTo>
                    <a:pt x="24587" y="1477746"/>
                  </a:lnTo>
                  <a:lnTo>
                    <a:pt x="24587" y="1479994"/>
                  </a:lnTo>
                  <a:lnTo>
                    <a:pt x="26873" y="1479994"/>
                  </a:lnTo>
                  <a:lnTo>
                    <a:pt x="26873" y="1311808"/>
                  </a:lnTo>
                  <a:lnTo>
                    <a:pt x="26873" y="1309560"/>
                  </a:lnTo>
                  <a:lnTo>
                    <a:pt x="29032" y="1309560"/>
                  </a:lnTo>
                  <a:lnTo>
                    <a:pt x="29032" y="1249019"/>
                  </a:lnTo>
                  <a:lnTo>
                    <a:pt x="26873" y="1249019"/>
                  </a:lnTo>
                  <a:lnTo>
                    <a:pt x="26873" y="1244536"/>
                  </a:lnTo>
                  <a:lnTo>
                    <a:pt x="29032" y="1244536"/>
                  </a:lnTo>
                  <a:lnTo>
                    <a:pt x="33604" y="1242288"/>
                  </a:lnTo>
                  <a:lnTo>
                    <a:pt x="35826" y="1242225"/>
                  </a:lnTo>
                  <a:lnTo>
                    <a:pt x="38049" y="1240053"/>
                  </a:lnTo>
                  <a:lnTo>
                    <a:pt x="40208" y="1240053"/>
                  </a:lnTo>
                  <a:lnTo>
                    <a:pt x="42494" y="1237805"/>
                  </a:lnTo>
                  <a:lnTo>
                    <a:pt x="42494" y="1226591"/>
                  </a:lnTo>
                  <a:lnTo>
                    <a:pt x="44780" y="1219873"/>
                  </a:lnTo>
                  <a:lnTo>
                    <a:pt x="44780" y="1206411"/>
                  </a:lnTo>
                  <a:lnTo>
                    <a:pt x="42494" y="1204175"/>
                  </a:lnTo>
                  <a:lnTo>
                    <a:pt x="38049" y="1201928"/>
                  </a:lnTo>
                  <a:lnTo>
                    <a:pt x="35763" y="1199692"/>
                  </a:lnTo>
                  <a:lnTo>
                    <a:pt x="38049" y="1195197"/>
                  </a:lnTo>
                  <a:lnTo>
                    <a:pt x="35763" y="1195197"/>
                  </a:lnTo>
                  <a:lnTo>
                    <a:pt x="35763" y="1192961"/>
                  </a:lnTo>
                  <a:lnTo>
                    <a:pt x="38049" y="1192961"/>
                  </a:lnTo>
                  <a:lnTo>
                    <a:pt x="40208" y="1188478"/>
                  </a:lnTo>
                  <a:lnTo>
                    <a:pt x="40208" y="1181747"/>
                  </a:lnTo>
                  <a:lnTo>
                    <a:pt x="38049" y="1177264"/>
                  </a:lnTo>
                  <a:lnTo>
                    <a:pt x="38049" y="1175016"/>
                  </a:lnTo>
                  <a:lnTo>
                    <a:pt x="35763" y="1175016"/>
                  </a:lnTo>
                  <a:lnTo>
                    <a:pt x="29032" y="1175016"/>
                  </a:lnTo>
                  <a:lnTo>
                    <a:pt x="29032" y="1219873"/>
                  </a:lnTo>
                  <a:lnTo>
                    <a:pt x="29032" y="1226591"/>
                  </a:lnTo>
                  <a:lnTo>
                    <a:pt x="24587" y="1226591"/>
                  </a:lnTo>
                  <a:lnTo>
                    <a:pt x="24587" y="1262481"/>
                  </a:lnTo>
                  <a:lnTo>
                    <a:pt x="22301" y="1264716"/>
                  </a:lnTo>
                  <a:lnTo>
                    <a:pt x="22301" y="1262481"/>
                  </a:lnTo>
                  <a:lnTo>
                    <a:pt x="20142" y="1262481"/>
                  </a:lnTo>
                  <a:lnTo>
                    <a:pt x="17856" y="1262481"/>
                  </a:lnTo>
                  <a:lnTo>
                    <a:pt x="20142" y="1260233"/>
                  </a:lnTo>
                  <a:lnTo>
                    <a:pt x="22301" y="1260233"/>
                  </a:lnTo>
                  <a:lnTo>
                    <a:pt x="22301" y="1262481"/>
                  </a:lnTo>
                  <a:lnTo>
                    <a:pt x="24587" y="1262481"/>
                  </a:lnTo>
                  <a:lnTo>
                    <a:pt x="24587" y="1226591"/>
                  </a:lnTo>
                  <a:lnTo>
                    <a:pt x="22301" y="1226591"/>
                  </a:lnTo>
                  <a:lnTo>
                    <a:pt x="22301" y="1224356"/>
                  </a:lnTo>
                  <a:lnTo>
                    <a:pt x="20142" y="1222108"/>
                  </a:lnTo>
                  <a:lnTo>
                    <a:pt x="20142" y="1219873"/>
                  </a:lnTo>
                  <a:lnTo>
                    <a:pt x="22301" y="1217625"/>
                  </a:lnTo>
                  <a:lnTo>
                    <a:pt x="22301" y="1215390"/>
                  </a:lnTo>
                  <a:lnTo>
                    <a:pt x="24587" y="1219873"/>
                  </a:lnTo>
                  <a:lnTo>
                    <a:pt x="24587" y="1217625"/>
                  </a:lnTo>
                  <a:lnTo>
                    <a:pt x="26873" y="1219873"/>
                  </a:lnTo>
                  <a:lnTo>
                    <a:pt x="29032" y="1219873"/>
                  </a:lnTo>
                  <a:lnTo>
                    <a:pt x="29032" y="1175016"/>
                  </a:lnTo>
                  <a:lnTo>
                    <a:pt x="13411" y="1175016"/>
                  </a:lnTo>
                  <a:lnTo>
                    <a:pt x="11125" y="1177264"/>
                  </a:lnTo>
                  <a:lnTo>
                    <a:pt x="13411" y="1179499"/>
                  </a:lnTo>
                  <a:lnTo>
                    <a:pt x="20142" y="1179499"/>
                  </a:lnTo>
                  <a:lnTo>
                    <a:pt x="20142" y="1181747"/>
                  </a:lnTo>
                  <a:lnTo>
                    <a:pt x="22301" y="1181747"/>
                  </a:lnTo>
                  <a:lnTo>
                    <a:pt x="24587" y="1183995"/>
                  </a:lnTo>
                  <a:lnTo>
                    <a:pt x="24587" y="1188478"/>
                  </a:lnTo>
                  <a:lnTo>
                    <a:pt x="22301" y="1188478"/>
                  </a:lnTo>
                  <a:lnTo>
                    <a:pt x="20142" y="1189570"/>
                  </a:lnTo>
                  <a:lnTo>
                    <a:pt x="17856" y="1190713"/>
                  </a:lnTo>
                  <a:lnTo>
                    <a:pt x="11125" y="1197444"/>
                  </a:lnTo>
                  <a:lnTo>
                    <a:pt x="13411" y="1201928"/>
                  </a:lnTo>
                  <a:lnTo>
                    <a:pt x="8839" y="1201928"/>
                  </a:lnTo>
                  <a:lnTo>
                    <a:pt x="2235" y="1208659"/>
                  </a:lnTo>
                  <a:lnTo>
                    <a:pt x="4394" y="1210894"/>
                  </a:lnTo>
                  <a:lnTo>
                    <a:pt x="8839" y="1219873"/>
                  </a:lnTo>
                  <a:lnTo>
                    <a:pt x="8839" y="1231087"/>
                  </a:lnTo>
                  <a:lnTo>
                    <a:pt x="11125" y="1233322"/>
                  </a:lnTo>
                  <a:lnTo>
                    <a:pt x="13411" y="1233322"/>
                  </a:lnTo>
                  <a:lnTo>
                    <a:pt x="13411" y="1235570"/>
                  </a:lnTo>
                  <a:lnTo>
                    <a:pt x="17856" y="1235570"/>
                  </a:lnTo>
                  <a:lnTo>
                    <a:pt x="17856" y="1240053"/>
                  </a:lnTo>
                  <a:lnTo>
                    <a:pt x="15570" y="1242352"/>
                  </a:lnTo>
                  <a:lnTo>
                    <a:pt x="13411" y="1244536"/>
                  </a:lnTo>
                  <a:lnTo>
                    <a:pt x="13411" y="1253502"/>
                  </a:lnTo>
                  <a:lnTo>
                    <a:pt x="11125" y="1255750"/>
                  </a:lnTo>
                  <a:lnTo>
                    <a:pt x="8839" y="1260233"/>
                  </a:lnTo>
                  <a:lnTo>
                    <a:pt x="8839" y="1264716"/>
                  </a:lnTo>
                  <a:lnTo>
                    <a:pt x="6680" y="1269199"/>
                  </a:lnTo>
                  <a:lnTo>
                    <a:pt x="4394" y="1275930"/>
                  </a:lnTo>
                  <a:lnTo>
                    <a:pt x="4394" y="1280414"/>
                  </a:lnTo>
                  <a:lnTo>
                    <a:pt x="13411" y="1280414"/>
                  </a:lnTo>
                  <a:lnTo>
                    <a:pt x="15570" y="1282661"/>
                  </a:lnTo>
                  <a:lnTo>
                    <a:pt x="15570" y="1287145"/>
                  </a:lnTo>
                  <a:lnTo>
                    <a:pt x="13411" y="1287145"/>
                  </a:lnTo>
                  <a:lnTo>
                    <a:pt x="13411" y="1289380"/>
                  </a:lnTo>
                  <a:lnTo>
                    <a:pt x="11125" y="1291628"/>
                  </a:lnTo>
                  <a:lnTo>
                    <a:pt x="11125" y="1293863"/>
                  </a:lnTo>
                  <a:lnTo>
                    <a:pt x="6680" y="1298359"/>
                  </a:lnTo>
                  <a:lnTo>
                    <a:pt x="6680" y="1302842"/>
                  </a:lnTo>
                  <a:lnTo>
                    <a:pt x="11125" y="1307325"/>
                  </a:lnTo>
                  <a:lnTo>
                    <a:pt x="13411" y="1307325"/>
                  </a:lnTo>
                  <a:lnTo>
                    <a:pt x="13411" y="1316291"/>
                  </a:lnTo>
                  <a:lnTo>
                    <a:pt x="8839" y="1320774"/>
                  </a:lnTo>
                  <a:lnTo>
                    <a:pt x="8839" y="1334236"/>
                  </a:lnTo>
                  <a:lnTo>
                    <a:pt x="13411" y="1343202"/>
                  </a:lnTo>
                  <a:lnTo>
                    <a:pt x="17856" y="1347685"/>
                  </a:lnTo>
                  <a:lnTo>
                    <a:pt x="14046" y="1351483"/>
                  </a:lnTo>
                  <a:lnTo>
                    <a:pt x="13411" y="1352105"/>
                  </a:lnTo>
                  <a:lnTo>
                    <a:pt x="8839" y="1356652"/>
                  </a:lnTo>
                  <a:lnTo>
                    <a:pt x="8839" y="1358900"/>
                  </a:lnTo>
                  <a:lnTo>
                    <a:pt x="11125" y="1363383"/>
                  </a:lnTo>
                  <a:lnTo>
                    <a:pt x="13411" y="1365631"/>
                  </a:lnTo>
                  <a:lnTo>
                    <a:pt x="6680" y="1372323"/>
                  </a:lnTo>
                  <a:lnTo>
                    <a:pt x="4394" y="1374597"/>
                  </a:lnTo>
                  <a:lnTo>
                    <a:pt x="4394" y="1376832"/>
                  </a:lnTo>
                  <a:lnTo>
                    <a:pt x="6680" y="1381328"/>
                  </a:lnTo>
                  <a:lnTo>
                    <a:pt x="4394" y="1388046"/>
                  </a:lnTo>
                  <a:lnTo>
                    <a:pt x="6680" y="1392529"/>
                  </a:lnTo>
                  <a:lnTo>
                    <a:pt x="8839" y="1399260"/>
                  </a:lnTo>
                  <a:lnTo>
                    <a:pt x="6680" y="1403743"/>
                  </a:lnTo>
                  <a:lnTo>
                    <a:pt x="6680" y="1412722"/>
                  </a:lnTo>
                  <a:lnTo>
                    <a:pt x="8839" y="1412722"/>
                  </a:lnTo>
                  <a:lnTo>
                    <a:pt x="8839" y="1417205"/>
                  </a:lnTo>
                  <a:lnTo>
                    <a:pt x="11125" y="1417205"/>
                  </a:lnTo>
                  <a:lnTo>
                    <a:pt x="11125" y="1419440"/>
                  </a:lnTo>
                  <a:lnTo>
                    <a:pt x="14046" y="1425816"/>
                  </a:lnTo>
                  <a:lnTo>
                    <a:pt x="13919" y="1431772"/>
                  </a:lnTo>
                  <a:lnTo>
                    <a:pt x="13411" y="1435176"/>
                  </a:lnTo>
                  <a:lnTo>
                    <a:pt x="13030" y="1437728"/>
                  </a:lnTo>
                  <a:lnTo>
                    <a:pt x="13411" y="1444117"/>
                  </a:lnTo>
                  <a:lnTo>
                    <a:pt x="13411" y="1446352"/>
                  </a:lnTo>
                  <a:lnTo>
                    <a:pt x="11125" y="1446352"/>
                  </a:lnTo>
                  <a:lnTo>
                    <a:pt x="8839" y="1447507"/>
                  </a:lnTo>
                  <a:lnTo>
                    <a:pt x="6680" y="1448600"/>
                  </a:lnTo>
                  <a:lnTo>
                    <a:pt x="6680" y="1464297"/>
                  </a:lnTo>
                  <a:lnTo>
                    <a:pt x="8839" y="1468780"/>
                  </a:lnTo>
                  <a:lnTo>
                    <a:pt x="8839" y="1473263"/>
                  </a:lnTo>
                  <a:lnTo>
                    <a:pt x="6680" y="1477746"/>
                  </a:lnTo>
                  <a:lnTo>
                    <a:pt x="4394" y="1479994"/>
                  </a:lnTo>
                  <a:lnTo>
                    <a:pt x="6680" y="1484477"/>
                  </a:lnTo>
                  <a:lnTo>
                    <a:pt x="6680" y="1491195"/>
                  </a:lnTo>
                  <a:lnTo>
                    <a:pt x="15570" y="1491195"/>
                  </a:lnTo>
                  <a:lnTo>
                    <a:pt x="17856" y="1493443"/>
                  </a:lnTo>
                  <a:lnTo>
                    <a:pt x="17856" y="1495691"/>
                  </a:lnTo>
                  <a:lnTo>
                    <a:pt x="15570" y="1495691"/>
                  </a:lnTo>
                  <a:lnTo>
                    <a:pt x="8839" y="1502410"/>
                  </a:lnTo>
                  <a:lnTo>
                    <a:pt x="8839" y="1511388"/>
                  </a:lnTo>
                  <a:lnTo>
                    <a:pt x="13411" y="1515872"/>
                  </a:lnTo>
                  <a:lnTo>
                    <a:pt x="13411" y="1524838"/>
                  </a:lnTo>
                  <a:lnTo>
                    <a:pt x="11125" y="1529321"/>
                  </a:lnTo>
                  <a:lnTo>
                    <a:pt x="13411" y="1533804"/>
                  </a:lnTo>
                  <a:lnTo>
                    <a:pt x="13411" y="1536052"/>
                  </a:lnTo>
                  <a:lnTo>
                    <a:pt x="15570" y="1538287"/>
                  </a:lnTo>
                  <a:lnTo>
                    <a:pt x="15570" y="1542783"/>
                  </a:lnTo>
                  <a:lnTo>
                    <a:pt x="17856" y="1542783"/>
                  </a:lnTo>
                  <a:lnTo>
                    <a:pt x="17856" y="1545018"/>
                  </a:lnTo>
                  <a:lnTo>
                    <a:pt x="15570" y="1545018"/>
                  </a:lnTo>
                  <a:lnTo>
                    <a:pt x="8839" y="1545018"/>
                  </a:lnTo>
                  <a:lnTo>
                    <a:pt x="8839" y="1560715"/>
                  </a:lnTo>
                  <a:lnTo>
                    <a:pt x="15570" y="1567446"/>
                  </a:lnTo>
                  <a:lnTo>
                    <a:pt x="13411" y="1571929"/>
                  </a:lnTo>
                  <a:lnTo>
                    <a:pt x="11125" y="1574165"/>
                  </a:lnTo>
                  <a:lnTo>
                    <a:pt x="11125" y="1585379"/>
                  </a:lnTo>
                  <a:lnTo>
                    <a:pt x="8839" y="1589862"/>
                  </a:lnTo>
                  <a:lnTo>
                    <a:pt x="6680" y="1596593"/>
                  </a:lnTo>
                  <a:lnTo>
                    <a:pt x="8839" y="1605559"/>
                  </a:lnTo>
                  <a:lnTo>
                    <a:pt x="6680" y="1612290"/>
                  </a:lnTo>
                  <a:lnTo>
                    <a:pt x="8839" y="1614538"/>
                  </a:lnTo>
                  <a:lnTo>
                    <a:pt x="8839" y="1616773"/>
                  </a:lnTo>
                  <a:lnTo>
                    <a:pt x="13411" y="1623504"/>
                  </a:lnTo>
                  <a:lnTo>
                    <a:pt x="13411" y="1666113"/>
                  </a:lnTo>
                  <a:lnTo>
                    <a:pt x="15570" y="1670596"/>
                  </a:lnTo>
                  <a:lnTo>
                    <a:pt x="20142" y="1675079"/>
                  </a:lnTo>
                  <a:lnTo>
                    <a:pt x="20142" y="1681810"/>
                  </a:lnTo>
                  <a:lnTo>
                    <a:pt x="11125" y="1695259"/>
                  </a:lnTo>
                  <a:lnTo>
                    <a:pt x="13411" y="1701990"/>
                  </a:lnTo>
                  <a:lnTo>
                    <a:pt x="13411" y="1710956"/>
                  </a:lnTo>
                  <a:lnTo>
                    <a:pt x="15570" y="1710956"/>
                  </a:lnTo>
                  <a:lnTo>
                    <a:pt x="20142" y="1715439"/>
                  </a:lnTo>
                  <a:lnTo>
                    <a:pt x="20142" y="1717687"/>
                  </a:lnTo>
                  <a:lnTo>
                    <a:pt x="17856" y="1719922"/>
                  </a:lnTo>
                  <a:lnTo>
                    <a:pt x="20142" y="1724418"/>
                  </a:lnTo>
                  <a:lnTo>
                    <a:pt x="17856" y="1726653"/>
                  </a:lnTo>
                  <a:lnTo>
                    <a:pt x="15570" y="1726653"/>
                  </a:lnTo>
                  <a:lnTo>
                    <a:pt x="13411" y="1728901"/>
                  </a:lnTo>
                  <a:lnTo>
                    <a:pt x="13411" y="1737868"/>
                  </a:lnTo>
                  <a:lnTo>
                    <a:pt x="17856" y="1742351"/>
                  </a:lnTo>
                  <a:lnTo>
                    <a:pt x="11125" y="1749082"/>
                  </a:lnTo>
                  <a:lnTo>
                    <a:pt x="11125" y="1751317"/>
                  </a:lnTo>
                  <a:lnTo>
                    <a:pt x="13411" y="1755813"/>
                  </a:lnTo>
                  <a:lnTo>
                    <a:pt x="17856" y="1758048"/>
                  </a:lnTo>
                  <a:lnTo>
                    <a:pt x="17856" y="1762531"/>
                  </a:lnTo>
                  <a:lnTo>
                    <a:pt x="15570" y="1767014"/>
                  </a:lnTo>
                  <a:lnTo>
                    <a:pt x="13411" y="1767014"/>
                  </a:lnTo>
                  <a:lnTo>
                    <a:pt x="13411" y="1773745"/>
                  </a:lnTo>
                  <a:lnTo>
                    <a:pt x="17856" y="1778228"/>
                  </a:lnTo>
                  <a:lnTo>
                    <a:pt x="20142" y="1778228"/>
                  </a:lnTo>
                  <a:lnTo>
                    <a:pt x="24587" y="1782711"/>
                  </a:lnTo>
                  <a:lnTo>
                    <a:pt x="24587" y="1784959"/>
                  </a:lnTo>
                  <a:lnTo>
                    <a:pt x="17856" y="1791690"/>
                  </a:lnTo>
                  <a:lnTo>
                    <a:pt x="15570" y="1796173"/>
                  </a:lnTo>
                  <a:lnTo>
                    <a:pt x="17856" y="1798408"/>
                  </a:lnTo>
                  <a:lnTo>
                    <a:pt x="17856" y="1811870"/>
                  </a:lnTo>
                  <a:lnTo>
                    <a:pt x="13411" y="1818589"/>
                  </a:lnTo>
                  <a:lnTo>
                    <a:pt x="15570" y="1825320"/>
                  </a:lnTo>
                  <a:lnTo>
                    <a:pt x="15570" y="1829803"/>
                  </a:lnTo>
                  <a:lnTo>
                    <a:pt x="17856" y="1838782"/>
                  </a:lnTo>
                  <a:lnTo>
                    <a:pt x="17856" y="1861197"/>
                  </a:lnTo>
                  <a:lnTo>
                    <a:pt x="20142" y="1867928"/>
                  </a:lnTo>
                  <a:lnTo>
                    <a:pt x="22301" y="1872411"/>
                  </a:lnTo>
                  <a:lnTo>
                    <a:pt x="24587" y="1874659"/>
                  </a:lnTo>
                  <a:lnTo>
                    <a:pt x="24587" y="1876894"/>
                  </a:lnTo>
                  <a:lnTo>
                    <a:pt x="26873" y="1879142"/>
                  </a:lnTo>
                  <a:lnTo>
                    <a:pt x="26873" y="1885861"/>
                  </a:lnTo>
                  <a:lnTo>
                    <a:pt x="24587" y="1888109"/>
                  </a:lnTo>
                  <a:lnTo>
                    <a:pt x="22301" y="1892592"/>
                  </a:lnTo>
                  <a:lnTo>
                    <a:pt x="22301" y="1899323"/>
                  </a:lnTo>
                  <a:lnTo>
                    <a:pt x="29032" y="1906054"/>
                  </a:lnTo>
                  <a:lnTo>
                    <a:pt x="29032" y="1912772"/>
                  </a:lnTo>
                  <a:lnTo>
                    <a:pt x="24587" y="1917255"/>
                  </a:lnTo>
                  <a:lnTo>
                    <a:pt x="22301" y="1923986"/>
                  </a:lnTo>
                  <a:lnTo>
                    <a:pt x="22301" y="1928469"/>
                  </a:lnTo>
                  <a:lnTo>
                    <a:pt x="20142" y="1935200"/>
                  </a:lnTo>
                  <a:lnTo>
                    <a:pt x="22301" y="1941931"/>
                  </a:lnTo>
                  <a:lnTo>
                    <a:pt x="22301" y="1950897"/>
                  </a:lnTo>
                  <a:lnTo>
                    <a:pt x="29032" y="1950897"/>
                  </a:lnTo>
                  <a:lnTo>
                    <a:pt x="29032" y="1948649"/>
                  </a:lnTo>
                  <a:lnTo>
                    <a:pt x="35763" y="1948649"/>
                  </a:lnTo>
                  <a:lnTo>
                    <a:pt x="35763" y="1950897"/>
                  </a:lnTo>
                  <a:lnTo>
                    <a:pt x="31318" y="1959864"/>
                  </a:lnTo>
                  <a:lnTo>
                    <a:pt x="33604" y="1966595"/>
                  </a:lnTo>
                  <a:lnTo>
                    <a:pt x="35763" y="1968830"/>
                  </a:lnTo>
                  <a:lnTo>
                    <a:pt x="33604" y="1971001"/>
                  </a:lnTo>
                  <a:lnTo>
                    <a:pt x="24587" y="1980044"/>
                  </a:lnTo>
                  <a:lnTo>
                    <a:pt x="24587" y="1986775"/>
                  </a:lnTo>
                  <a:lnTo>
                    <a:pt x="29032" y="1993506"/>
                  </a:lnTo>
                  <a:lnTo>
                    <a:pt x="31318" y="1995741"/>
                  </a:lnTo>
                  <a:lnTo>
                    <a:pt x="31318" y="2004720"/>
                  </a:lnTo>
                  <a:lnTo>
                    <a:pt x="26873" y="2013686"/>
                  </a:lnTo>
                  <a:lnTo>
                    <a:pt x="24587" y="2015921"/>
                  </a:lnTo>
                  <a:lnTo>
                    <a:pt x="24587" y="2020417"/>
                  </a:lnTo>
                  <a:lnTo>
                    <a:pt x="26873" y="2024900"/>
                  </a:lnTo>
                  <a:lnTo>
                    <a:pt x="24587" y="2031619"/>
                  </a:lnTo>
                  <a:lnTo>
                    <a:pt x="24587" y="2042833"/>
                  </a:lnTo>
                  <a:lnTo>
                    <a:pt x="26873" y="2045081"/>
                  </a:lnTo>
                  <a:lnTo>
                    <a:pt x="31318" y="2051812"/>
                  </a:lnTo>
                  <a:lnTo>
                    <a:pt x="31318" y="2069744"/>
                  </a:lnTo>
                  <a:lnTo>
                    <a:pt x="33604" y="2071992"/>
                  </a:lnTo>
                  <a:lnTo>
                    <a:pt x="38049" y="2074227"/>
                  </a:lnTo>
                  <a:lnTo>
                    <a:pt x="35763" y="2076475"/>
                  </a:lnTo>
                  <a:lnTo>
                    <a:pt x="35763" y="2078710"/>
                  </a:lnTo>
                  <a:lnTo>
                    <a:pt x="29032" y="2076475"/>
                  </a:lnTo>
                  <a:lnTo>
                    <a:pt x="26873" y="2075751"/>
                  </a:lnTo>
                  <a:lnTo>
                    <a:pt x="26873" y="2076475"/>
                  </a:lnTo>
                  <a:lnTo>
                    <a:pt x="22301" y="2080958"/>
                  </a:lnTo>
                  <a:lnTo>
                    <a:pt x="20142" y="2085441"/>
                  </a:lnTo>
                  <a:lnTo>
                    <a:pt x="17856" y="2086559"/>
                  </a:lnTo>
                  <a:lnTo>
                    <a:pt x="15570" y="2087689"/>
                  </a:lnTo>
                  <a:lnTo>
                    <a:pt x="8839" y="2089924"/>
                  </a:lnTo>
                  <a:lnTo>
                    <a:pt x="8839" y="2107869"/>
                  </a:lnTo>
                  <a:lnTo>
                    <a:pt x="11125" y="2112353"/>
                  </a:lnTo>
                  <a:lnTo>
                    <a:pt x="15570" y="2116836"/>
                  </a:lnTo>
                  <a:lnTo>
                    <a:pt x="17856" y="2116836"/>
                  </a:lnTo>
                  <a:lnTo>
                    <a:pt x="17856" y="2119084"/>
                  </a:lnTo>
                  <a:lnTo>
                    <a:pt x="15570" y="2121319"/>
                  </a:lnTo>
                  <a:lnTo>
                    <a:pt x="8839" y="2121319"/>
                  </a:lnTo>
                  <a:lnTo>
                    <a:pt x="8839" y="2123567"/>
                  </a:lnTo>
                  <a:lnTo>
                    <a:pt x="6680" y="2125802"/>
                  </a:lnTo>
                  <a:lnTo>
                    <a:pt x="11125" y="2130285"/>
                  </a:lnTo>
                  <a:lnTo>
                    <a:pt x="13411" y="2130285"/>
                  </a:lnTo>
                  <a:lnTo>
                    <a:pt x="13411" y="2150478"/>
                  </a:lnTo>
                  <a:lnTo>
                    <a:pt x="17856" y="2152713"/>
                  </a:lnTo>
                  <a:lnTo>
                    <a:pt x="20142" y="2152713"/>
                  </a:lnTo>
                  <a:lnTo>
                    <a:pt x="22301" y="2154961"/>
                  </a:lnTo>
                  <a:lnTo>
                    <a:pt x="26873" y="2154961"/>
                  </a:lnTo>
                  <a:lnTo>
                    <a:pt x="29032" y="2159444"/>
                  </a:lnTo>
                  <a:lnTo>
                    <a:pt x="26873" y="2161679"/>
                  </a:lnTo>
                  <a:lnTo>
                    <a:pt x="26873" y="2163927"/>
                  </a:lnTo>
                  <a:lnTo>
                    <a:pt x="20142" y="2163927"/>
                  </a:lnTo>
                  <a:lnTo>
                    <a:pt x="17856" y="2163927"/>
                  </a:lnTo>
                  <a:lnTo>
                    <a:pt x="15570" y="2163927"/>
                  </a:lnTo>
                  <a:lnTo>
                    <a:pt x="13411" y="2166175"/>
                  </a:lnTo>
                  <a:lnTo>
                    <a:pt x="13411" y="2170658"/>
                  </a:lnTo>
                  <a:lnTo>
                    <a:pt x="11125" y="2172893"/>
                  </a:lnTo>
                  <a:lnTo>
                    <a:pt x="11125" y="2177377"/>
                  </a:lnTo>
                  <a:lnTo>
                    <a:pt x="17856" y="2184108"/>
                  </a:lnTo>
                  <a:lnTo>
                    <a:pt x="15570" y="2188591"/>
                  </a:lnTo>
                  <a:lnTo>
                    <a:pt x="15570" y="2193074"/>
                  </a:lnTo>
                  <a:lnTo>
                    <a:pt x="14046" y="2199805"/>
                  </a:lnTo>
                  <a:lnTo>
                    <a:pt x="13157" y="2206536"/>
                  </a:lnTo>
                  <a:lnTo>
                    <a:pt x="13411" y="2213254"/>
                  </a:lnTo>
                  <a:lnTo>
                    <a:pt x="15570" y="2219985"/>
                  </a:lnTo>
                  <a:lnTo>
                    <a:pt x="15570" y="2224468"/>
                  </a:lnTo>
                  <a:lnTo>
                    <a:pt x="13411" y="2226716"/>
                  </a:lnTo>
                  <a:lnTo>
                    <a:pt x="13411" y="2228951"/>
                  </a:lnTo>
                  <a:lnTo>
                    <a:pt x="15570" y="2233447"/>
                  </a:lnTo>
                  <a:lnTo>
                    <a:pt x="15570" y="2237930"/>
                  </a:lnTo>
                  <a:lnTo>
                    <a:pt x="17856" y="2242413"/>
                  </a:lnTo>
                  <a:lnTo>
                    <a:pt x="20142" y="2244648"/>
                  </a:lnTo>
                  <a:lnTo>
                    <a:pt x="17856" y="2249144"/>
                  </a:lnTo>
                  <a:lnTo>
                    <a:pt x="17856" y="2255863"/>
                  </a:lnTo>
                  <a:lnTo>
                    <a:pt x="15570" y="2258110"/>
                  </a:lnTo>
                  <a:lnTo>
                    <a:pt x="15570" y="2267077"/>
                  </a:lnTo>
                  <a:lnTo>
                    <a:pt x="20142" y="2267077"/>
                  </a:lnTo>
                  <a:lnTo>
                    <a:pt x="22301" y="2264841"/>
                  </a:lnTo>
                  <a:lnTo>
                    <a:pt x="26873" y="2262594"/>
                  </a:lnTo>
                  <a:lnTo>
                    <a:pt x="29032" y="2260346"/>
                  </a:lnTo>
                  <a:lnTo>
                    <a:pt x="29032" y="2280526"/>
                  </a:lnTo>
                  <a:lnTo>
                    <a:pt x="31318" y="2278291"/>
                  </a:lnTo>
                  <a:lnTo>
                    <a:pt x="35826" y="2278316"/>
                  </a:lnTo>
                  <a:lnTo>
                    <a:pt x="40208" y="2280526"/>
                  </a:lnTo>
                  <a:lnTo>
                    <a:pt x="40208" y="2285022"/>
                  </a:lnTo>
                  <a:lnTo>
                    <a:pt x="35826" y="2289441"/>
                  </a:lnTo>
                  <a:lnTo>
                    <a:pt x="33604" y="2289505"/>
                  </a:lnTo>
                  <a:lnTo>
                    <a:pt x="31318" y="2291740"/>
                  </a:lnTo>
                  <a:lnTo>
                    <a:pt x="29032" y="2291740"/>
                  </a:lnTo>
                  <a:lnTo>
                    <a:pt x="24587" y="2293988"/>
                  </a:lnTo>
                  <a:lnTo>
                    <a:pt x="22301" y="2293988"/>
                  </a:lnTo>
                  <a:lnTo>
                    <a:pt x="17856" y="2298471"/>
                  </a:lnTo>
                  <a:lnTo>
                    <a:pt x="17856" y="2316416"/>
                  </a:lnTo>
                  <a:lnTo>
                    <a:pt x="20142" y="2320899"/>
                  </a:lnTo>
                  <a:lnTo>
                    <a:pt x="22301" y="2327618"/>
                  </a:lnTo>
                  <a:lnTo>
                    <a:pt x="22301" y="2334349"/>
                  </a:lnTo>
                  <a:lnTo>
                    <a:pt x="20142" y="2338832"/>
                  </a:lnTo>
                  <a:lnTo>
                    <a:pt x="20142" y="2341080"/>
                  </a:lnTo>
                  <a:lnTo>
                    <a:pt x="24587" y="2345563"/>
                  </a:lnTo>
                  <a:lnTo>
                    <a:pt x="26873" y="2350046"/>
                  </a:lnTo>
                  <a:lnTo>
                    <a:pt x="24587" y="2354529"/>
                  </a:lnTo>
                  <a:lnTo>
                    <a:pt x="24587" y="2359012"/>
                  </a:lnTo>
                  <a:lnTo>
                    <a:pt x="22301" y="2363508"/>
                  </a:lnTo>
                  <a:lnTo>
                    <a:pt x="22301" y="2372474"/>
                  </a:lnTo>
                  <a:lnTo>
                    <a:pt x="17856" y="2376957"/>
                  </a:lnTo>
                  <a:lnTo>
                    <a:pt x="17856" y="2381440"/>
                  </a:lnTo>
                  <a:lnTo>
                    <a:pt x="15570" y="2385923"/>
                  </a:lnTo>
                  <a:lnTo>
                    <a:pt x="15570" y="2390406"/>
                  </a:lnTo>
                  <a:lnTo>
                    <a:pt x="17856" y="2394889"/>
                  </a:lnTo>
                  <a:lnTo>
                    <a:pt x="20142" y="2401620"/>
                  </a:lnTo>
                  <a:lnTo>
                    <a:pt x="20142" y="2406104"/>
                  </a:lnTo>
                  <a:lnTo>
                    <a:pt x="22301" y="2410587"/>
                  </a:lnTo>
                  <a:lnTo>
                    <a:pt x="22301" y="2415082"/>
                  </a:lnTo>
                  <a:lnTo>
                    <a:pt x="26873" y="2419566"/>
                  </a:lnTo>
                  <a:lnTo>
                    <a:pt x="26873" y="2426284"/>
                  </a:lnTo>
                  <a:lnTo>
                    <a:pt x="26873" y="2428532"/>
                  </a:lnTo>
                  <a:lnTo>
                    <a:pt x="24587" y="2428532"/>
                  </a:lnTo>
                  <a:lnTo>
                    <a:pt x="20142" y="2433015"/>
                  </a:lnTo>
                  <a:lnTo>
                    <a:pt x="24587" y="2435263"/>
                  </a:lnTo>
                  <a:lnTo>
                    <a:pt x="26873" y="2435263"/>
                  </a:lnTo>
                  <a:lnTo>
                    <a:pt x="33604" y="2441981"/>
                  </a:lnTo>
                  <a:lnTo>
                    <a:pt x="33604" y="2444229"/>
                  </a:lnTo>
                  <a:lnTo>
                    <a:pt x="31318" y="2446477"/>
                  </a:lnTo>
                  <a:lnTo>
                    <a:pt x="31318" y="2448712"/>
                  </a:lnTo>
                  <a:lnTo>
                    <a:pt x="29032" y="2448712"/>
                  </a:lnTo>
                  <a:lnTo>
                    <a:pt x="29032" y="2450960"/>
                  </a:lnTo>
                  <a:lnTo>
                    <a:pt x="31318" y="2455443"/>
                  </a:lnTo>
                  <a:lnTo>
                    <a:pt x="29032" y="2457678"/>
                  </a:lnTo>
                  <a:lnTo>
                    <a:pt x="26873" y="2462174"/>
                  </a:lnTo>
                  <a:lnTo>
                    <a:pt x="22301" y="2468892"/>
                  </a:lnTo>
                  <a:lnTo>
                    <a:pt x="20142" y="2475623"/>
                  </a:lnTo>
                  <a:lnTo>
                    <a:pt x="26873" y="2489073"/>
                  </a:lnTo>
                  <a:lnTo>
                    <a:pt x="26873" y="2495804"/>
                  </a:lnTo>
                  <a:lnTo>
                    <a:pt x="22301" y="2504770"/>
                  </a:lnTo>
                  <a:lnTo>
                    <a:pt x="22301" y="2509253"/>
                  </a:lnTo>
                  <a:lnTo>
                    <a:pt x="29032" y="2515984"/>
                  </a:lnTo>
                  <a:lnTo>
                    <a:pt x="29032" y="2520467"/>
                  </a:lnTo>
                  <a:lnTo>
                    <a:pt x="26873" y="2522715"/>
                  </a:lnTo>
                  <a:lnTo>
                    <a:pt x="26873" y="2531681"/>
                  </a:lnTo>
                  <a:lnTo>
                    <a:pt x="31318" y="2540647"/>
                  </a:lnTo>
                  <a:lnTo>
                    <a:pt x="31318" y="2542895"/>
                  </a:lnTo>
                  <a:lnTo>
                    <a:pt x="33604" y="2542895"/>
                  </a:lnTo>
                  <a:lnTo>
                    <a:pt x="33604" y="2545143"/>
                  </a:lnTo>
                  <a:lnTo>
                    <a:pt x="31318" y="2545143"/>
                  </a:lnTo>
                  <a:lnTo>
                    <a:pt x="29032" y="2547378"/>
                  </a:lnTo>
                  <a:lnTo>
                    <a:pt x="29032" y="2554109"/>
                  </a:lnTo>
                  <a:lnTo>
                    <a:pt x="24587" y="2567559"/>
                  </a:lnTo>
                  <a:lnTo>
                    <a:pt x="24587" y="2572042"/>
                  </a:lnTo>
                  <a:lnTo>
                    <a:pt x="26873" y="2572042"/>
                  </a:lnTo>
                  <a:lnTo>
                    <a:pt x="26873" y="2576525"/>
                  </a:lnTo>
                  <a:lnTo>
                    <a:pt x="29032" y="2576525"/>
                  </a:lnTo>
                  <a:lnTo>
                    <a:pt x="33604" y="2581021"/>
                  </a:lnTo>
                  <a:lnTo>
                    <a:pt x="33604" y="2585504"/>
                  </a:lnTo>
                  <a:lnTo>
                    <a:pt x="31318" y="2587739"/>
                  </a:lnTo>
                  <a:lnTo>
                    <a:pt x="31318" y="2589987"/>
                  </a:lnTo>
                  <a:lnTo>
                    <a:pt x="29032" y="2589987"/>
                  </a:lnTo>
                  <a:lnTo>
                    <a:pt x="29032" y="2596718"/>
                  </a:lnTo>
                  <a:lnTo>
                    <a:pt x="35763" y="2610167"/>
                  </a:lnTo>
                  <a:lnTo>
                    <a:pt x="35763" y="2612415"/>
                  </a:lnTo>
                  <a:lnTo>
                    <a:pt x="33604" y="2616898"/>
                  </a:lnTo>
                  <a:lnTo>
                    <a:pt x="35763" y="2619133"/>
                  </a:lnTo>
                  <a:lnTo>
                    <a:pt x="35763" y="2623616"/>
                  </a:lnTo>
                  <a:lnTo>
                    <a:pt x="38049" y="2623616"/>
                  </a:lnTo>
                  <a:lnTo>
                    <a:pt x="38049" y="2625864"/>
                  </a:lnTo>
                  <a:lnTo>
                    <a:pt x="35763" y="2627020"/>
                  </a:lnTo>
                  <a:lnTo>
                    <a:pt x="33604" y="2628112"/>
                  </a:lnTo>
                  <a:lnTo>
                    <a:pt x="31318" y="2630347"/>
                  </a:lnTo>
                  <a:lnTo>
                    <a:pt x="31318" y="2639314"/>
                  </a:lnTo>
                  <a:lnTo>
                    <a:pt x="29032" y="2646045"/>
                  </a:lnTo>
                  <a:lnTo>
                    <a:pt x="33604" y="2648293"/>
                  </a:lnTo>
                  <a:lnTo>
                    <a:pt x="35763" y="2650528"/>
                  </a:lnTo>
                  <a:lnTo>
                    <a:pt x="35763" y="2652776"/>
                  </a:lnTo>
                  <a:lnTo>
                    <a:pt x="31318" y="2659507"/>
                  </a:lnTo>
                  <a:lnTo>
                    <a:pt x="31318" y="2668473"/>
                  </a:lnTo>
                  <a:lnTo>
                    <a:pt x="33604" y="2675191"/>
                  </a:lnTo>
                  <a:lnTo>
                    <a:pt x="33604" y="2677439"/>
                  </a:lnTo>
                  <a:lnTo>
                    <a:pt x="35763" y="2679687"/>
                  </a:lnTo>
                  <a:lnTo>
                    <a:pt x="38049" y="2679687"/>
                  </a:lnTo>
                  <a:lnTo>
                    <a:pt x="40208" y="2681922"/>
                  </a:lnTo>
                  <a:lnTo>
                    <a:pt x="44780" y="2681922"/>
                  </a:lnTo>
                  <a:lnTo>
                    <a:pt x="44780" y="2684170"/>
                  </a:lnTo>
                  <a:lnTo>
                    <a:pt x="42494" y="2686405"/>
                  </a:lnTo>
                  <a:lnTo>
                    <a:pt x="38049" y="2686405"/>
                  </a:lnTo>
                  <a:lnTo>
                    <a:pt x="35763" y="2688653"/>
                  </a:lnTo>
                  <a:lnTo>
                    <a:pt x="31318" y="2690888"/>
                  </a:lnTo>
                  <a:lnTo>
                    <a:pt x="29032" y="2695384"/>
                  </a:lnTo>
                  <a:lnTo>
                    <a:pt x="29032" y="2704350"/>
                  </a:lnTo>
                  <a:lnTo>
                    <a:pt x="33604" y="2704350"/>
                  </a:lnTo>
                  <a:lnTo>
                    <a:pt x="35763" y="2702102"/>
                  </a:lnTo>
                  <a:lnTo>
                    <a:pt x="35763" y="2697619"/>
                  </a:lnTo>
                  <a:lnTo>
                    <a:pt x="38049" y="2693136"/>
                  </a:lnTo>
                  <a:lnTo>
                    <a:pt x="40208" y="2690888"/>
                  </a:lnTo>
                  <a:lnTo>
                    <a:pt x="44780" y="2690888"/>
                  </a:lnTo>
                  <a:lnTo>
                    <a:pt x="49225" y="2695384"/>
                  </a:lnTo>
                  <a:lnTo>
                    <a:pt x="49225" y="2706586"/>
                  </a:lnTo>
                  <a:lnTo>
                    <a:pt x="46939" y="2708833"/>
                  </a:lnTo>
                  <a:lnTo>
                    <a:pt x="44780" y="2713317"/>
                  </a:lnTo>
                  <a:lnTo>
                    <a:pt x="46939" y="2715564"/>
                  </a:lnTo>
                  <a:lnTo>
                    <a:pt x="46939" y="2717800"/>
                  </a:lnTo>
                  <a:lnTo>
                    <a:pt x="44780" y="2720048"/>
                  </a:lnTo>
                  <a:lnTo>
                    <a:pt x="42494" y="2724531"/>
                  </a:lnTo>
                  <a:lnTo>
                    <a:pt x="44780" y="2731262"/>
                  </a:lnTo>
                  <a:lnTo>
                    <a:pt x="40208" y="2735745"/>
                  </a:lnTo>
                  <a:lnTo>
                    <a:pt x="39319" y="2743797"/>
                  </a:lnTo>
                  <a:lnTo>
                    <a:pt x="37414" y="2751442"/>
                  </a:lnTo>
                  <a:lnTo>
                    <a:pt x="36525" y="2759075"/>
                  </a:lnTo>
                  <a:lnTo>
                    <a:pt x="38049" y="2767139"/>
                  </a:lnTo>
                  <a:lnTo>
                    <a:pt x="38049" y="2782836"/>
                  </a:lnTo>
                  <a:lnTo>
                    <a:pt x="44780" y="2796286"/>
                  </a:lnTo>
                  <a:lnTo>
                    <a:pt x="42494" y="2803017"/>
                  </a:lnTo>
                  <a:lnTo>
                    <a:pt x="35763" y="2807500"/>
                  </a:lnTo>
                  <a:lnTo>
                    <a:pt x="35763" y="2809748"/>
                  </a:lnTo>
                  <a:lnTo>
                    <a:pt x="33604" y="2811983"/>
                  </a:lnTo>
                  <a:lnTo>
                    <a:pt x="35763" y="2816466"/>
                  </a:lnTo>
                  <a:lnTo>
                    <a:pt x="38049" y="2818714"/>
                  </a:lnTo>
                  <a:lnTo>
                    <a:pt x="38049" y="2820949"/>
                  </a:lnTo>
                  <a:lnTo>
                    <a:pt x="40208" y="2820949"/>
                  </a:lnTo>
                  <a:lnTo>
                    <a:pt x="44780" y="2818714"/>
                  </a:lnTo>
                  <a:lnTo>
                    <a:pt x="46939" y="2816466"/>
                  </a:lnTo>
                  <a:lnTo>
                    <a:pt x="51511" y="2816466"/>
                  </a:lnTo>
                  <a:lnTo>
                    <a:pt x="53670" y="2811983"/>
                  </a:lnTo>
                  <a:lnTo>
                    <a:pt x="58242" y="2807500"/>
                  </a:lnTo>
                  <a:lnTo>
                    <a:pt x="60401" y="2807500"/>
                  </a:lnTo>
                  <a:lnTo>
                    <a:pt x="62687" y="2805252"/>
                  </a:lnTo>
                  <a:lnTo>
                    <a:pt x="64973" y="2805252"/>
                  </a:lnTo>
                  <a:lnTo>
                    <a:pt x="67132" y="2803017"/>
                  </a:lnTo>
                  <a:lnTo>
                    <a:pt x="56781" y="2800934"/>
                  </a:lnTo>
                  <a:lnTo>
                    <a:pt x="60401" y="2791803"/>
                  </a:lnTo>
                  <a:lnTo>
                    <a:pt x="64973" y="2778353"/>
                  </a:lnTo>
                  <a:lnTo>
                    <a:pt x="69418" y="2773857"/>
                  </a:lnTo>
                  <a:lnTo>
                    <a:pt x="69418" y="2767139"/>
                  </a:lnTo>
                  <a:close/>
                </a:path>
                <a:path w="201929" h="9835515" extrusionOk="0">
                  <a:moveTo>
                    <a:pt x="69418" y="2762656"/>
                  </a:moveTo>
                  <a:lnTo>
                    <a:pt x="66052" y="2762656"/>
                  </a:lnTo>
                  <a:lnTo>
                    <a:pt x="67132" y="2764891"/>
                  </a:lnTo>
                  <a:lnTo>
                    <a:pt x="69418" y="2762656"/>
                  </a:lnTo>
                  <a:close/>
                </a:path>
                <a:path w="201929" h="9835515" extrusionOk="0">
                  <a:moveTo>
                    <a:pt x="82804" y="3397250"/>
                  </a:moveTo>
                  <a:lnTo>
                    <a:pt x="80645" y="3392767"/>
                  </a:lnTo>
                  <a:lnTo>
                    <a:pt x="78359" y="3392767"/>
                  </a:lnTo>
                  <a:lnTo>
                    <a:pt x="78359" y="3397250"/>
                  </a:lnTo>
                  <a:lnTo>
                    <a:pt x="82804" y="3397250"/>
                  </a:lnTo>
                  <a:close/>
                </a:path>
                <a:path w="201929" h="9835515" extrusionOk="0">
                  <a:moveTo>
                    <a:pt x="87376" y="3630472"/>
                  </a:moveTo>
                  <a:lnTo>
                    <a:pt x="82804" y="3628225"/>
                  </a:lnTo>
                  <a:lnTo>
                    <a:pt x="80645" y="3630472"/>
                  </a:lnTo>
                  <a:lnTo>
                    <a:pt x="87376" y="3630472"/>
                  </a:lnTo>
                  <a:close/>
                </a:path>
                <a:path w="201929" h="9835515" extrusionOk="0">
                  <a:moveTo>
                    <a:pt x="89649" y="2829928"/>
                  </a:moveTo>
                  <a:lnTo>
                    <a:pt x="85166" y="2825445"/>
                  </a:lnTo>
                  <a:lnTo>
                    <a:pt x="82918" y="2825445"/>
                  </a:lnTo>
                  <a:lnTo>
                    <a:pt x="82918" y="2832163"/>
                  </a:lnTo>
                  <a:lnTo>
                    <a:pt x="78435" y="2834411"/>
                  </a:lnTo>
                  <a:lnTo>
                    <a:pt x="76200" y="2836646"/>
                  </a:lnTo>
                  <a:lnTo>
                    <a:pt x="73952" y="2838894"/>
                  </a:lnTo>
                  <a:lnTo>
                    <a:pt x="71716" y="2838894"/>
                  </a:lnTo>
                  <a:lnTo>
                    <a:pt x="66116" y="2833293"/>
                  </a:lnTo>
                  <a:lnTo>
                    <a:pt x="64985" y="2832163"/>
                  </a:lnTo>
                  <a:lnTo>
                    <a:pt x="60502" y="2832163"/>
                  </a:lnTo>
                  <a:lnTo>
                    <a:pt x="58267" y="2836646"/>
                  </a:lnTo>
                  <a:lnTo>
                    <a:pt x="56032" y="2836646"/>
                  </a:lnTo>
                  <a:lnTo>
                    <a:pt x="56032" y="2843377"/>
                  </a:lnTo>
                  <a:lnTo>
                    <a:pt x="58267" y="2843377"/>
                  </a:lnTo>
                  <a:lnTo>
                    <a:pt x="58267" y="2845625"/>
                  </a:lnTo>
                  <a:lnTo>
                    <a:pt x="60502" y="2845625"/>
                  </a:lnTo>
                  <a:lnTo>
                    <a:pt x="60502" y="2847860"/>
                  </a:lnTo>
                  <a:lnTo>
                    <a:pt x="58267" y="2854591"/>
                  </a:lnTo>
                  <a:lnTo>
                    <a:pt x="58267" y="2870289"/>
                  </a:lnTo>
                  <a:lnTo>
                    <a:pt x="60502" y="2872524"/>
                  </a:lnTo>
                  <a:lnTo>
                    <a:pt x="62750" y="2872524"/>
                  </a:lnTo>
                  <a:lnTo>
                    <a:pt x="62750" y="2874772"/>
                  </a:lnTo>
                  <a:lnTo>
                    <a:pt x="64643" y="2881503"/>
                  </a:lnTo>
                  <a:lnTo>
                    <a:pt x="66116" y="2888221"/>
                  </a:lnTo>
                  <a:lnTo>
                    <a:pt x="65900" y="2894952"/>
                  </a:lnTo>
                  <a:lnTo>
                    <a:pt x="62750" y="2901683"/>
                  </a:lnTo>
                  <a:lnTo>
                    <a:pt x="60502" y="2903918"/>
                  </a:lnTo>
                  <a:lnTo>
                    <a:pt x="60502" y="2930829"/>
                  </a:lnTo>
                  <a:lnTo>
                    <a:pt x="62750" y="2935313"/>
                  </a:lnTo>
                  <a:lnTo>
                    <a:pt x="71716" y="2935313"/>
                  </a:lnTo>
                  <a:lnTo>
                    <a:pt x="78435" y="2937560"/>
                  </a:lnTo>
                  <a:lnTo>
                    <a:pt x="87401" y="2937560"/>
                  </a:lnTo>
                  <a:lnTo>
                    <a:pt x="89649" y="2935313"/>
                  </a:lnTo>
                  <a:lnTo>
                    <a:pt x="89649" y="2901683"/>
                  </a:lnTo>
                  <a:lnTo>
                    <a:pt x="87401" y="2894952"/>
                  </a:lnTo>
                  <a:lnTo>
                    <a:pt x="87401" y="2883738"/>
                  </a:lnTo>
                  <a:lnTo>
                    <a:pt x="87858" y="2875788"/>
                  </a:lnTo>
                  <a:lnTo>
                    <a:pt x="87401" y="2874099"/>
                  </a:lnTo>
                  <a:lnTo>
                    <a:pt x="86004" y="2868892"/>
                  </a:lnTo>
                  <a:lnTo>
                    <a:pt x="82042" y="2863240"/>
                  </a:lnTo>
                  <a:lnTo>
                    <a:pt x="76200" y="2859074"/>
                  </a:lnTo>
                  <a:lnTo>
                    <a:pt x="78435" y="2854591"/>
                  </a:lnTo>
                  <a:lnTo>
                    <a:pt x="76200" y="2847860"/>
                  </a:lnTo>
                  <a:lnTo>
                    <a:pt x="87401" y="2845625"/>
                  </a:lnTo>
                  <a:lnTo>
                    <a:pt x="87401" y="2836646"/>
                  </a:lnTo>
                  <a:lnTo>
                    <a:pt x="89649" y="2832163"/>
                  </a:lnTo>
                  <a:lnTo>
                    <a:pt x="89649" y="2829928"/>
                  </a:lnTo>
                  <a:close/>
                </a:path>
                <a:path w="201929" h="9835515" extrusionOk="0">
                  <a:moveTo>
                    <a:pt x="91884" y="2959989"/>
                  </a:moveTo>
                  <a:lnTo>
                    <a:pt x="87401" y="2955506"/>
                  </a:lnTo>
                  <a:lnTo>
                    <a:pt x="85166" y="2953258"/>
                  </a:lnTo>
                  <a:lnTo>
                    <a:pt x="87401" y="2948775"/>
                  </a:lnTo>
                  <a:lnTo>
                    <a:pt x="87401" y="2946527"/>
                  </a:lnTo>
                  <a:lnTo>
                    <a:pt x="85166" y="2946527"/>
                  </a:lnTo>
                  <a:lnTo>
                    <a:pt x="80683" y="2946527"/>
                  </a:lnTo>
                  <a:lnTo>
                    <a:pt x="76200" y="2944291"/>
                  </a:lnTo>
                  <a:lnTo>
                    <a:pt x="76200" y="2951010"/>
                  </a:lnTo>
                  <a:lnTo>
                    <a:pt x="76200" y="2953258"/>
                  </a:lnTo>
                  <a:lnTo>
                    <a:pt x="76200" y="2980169"/>
                  </a:lnTo>
                  <a:lnTo>
                    <a:pt x="73952" y="2980169"/>
                  </a:lnTo>
                  <a:lnTo>
                    <a:pt x="73952" y="2977921"/>
                  </a:lnTo>
                  <a:lnTo>
                    <a:pt x="76200" y="2980169"/>
                  </a:lnTo>
                  <a:lnTo>
                    <a:pt x="76200" y="2953258"/>
                  </a:lnTo>
                  <a:lnTo>
                    <a:pt x="73952" y="2953258"/>
                  </a:lnTo>
                  <a:lnTo>
                    <a:pt x="73952" y="2955506"/>
                  </a:lnTo>
                  <a:lnTo>
                    <a:pt x="71716" y="2953258"/>
                  </a:lnTo>
                  <a:lnTo>
                    <a:pt x="71716" y="2951010"/>
                  </a:lnTo>
                  <a:lnTo>
                    <a:pt x="76200" y="2951010"/>
                  </a:lnTo>
                  <a:lnTo>
                    <a:pt x="76200" y="2944291"/>
                  </a:lnTo>
                  <a:lnTo>
                    <a:pt x="71716" y="2944291"/>
                  </a:lnTo>
                  <a:lnTo>
                    <a:pt x="62750" y="2944291"/>
                  </a:lnTo>
                  <a:lnTo>
                    <a:pt x="60502" y="2946527"/>
                  </a:lnTo>
                  <a:lnTo>
                    <a:pt x="58267" y="2948775"/>
                  </a:lnTo>
                  <a:lnTo>
                    <a:pt x="60502" y="2953258"/>
                  </a:lnTo>
                  <a:lnTo>
                    <a:pt x="60502" y="2982404"/>
                  </a:lnTo>
                  <a:lnTo>
                    <a:pt x="58267" y="2986887"/>
                  </a:lnTo>
                  <a:lnTo>
                    <a:pt x="58267" y="2991383"/>
                  </a:lnTo>
                  <a:lnTo>
                    <a:pt x="62750" y="2998101"/>
                  </a:lnTo>
                  <a:lnTo>
                    <a:pt x="58267" y="3007080"/>
                  </a:lnTo>
                  <a:lnTo>
                    <a:pt x="58267" y="3013799"/>
                  </a:lnTo>
                  <a:lnTo>
                    <a:pt x="60502" y="3016046"/>
                  </a:lnTo>
                  <a:lnTo>
                    <a:pt x="60502" y="3040710"/>
                  </a:lnTo>
                  <a:lnTo>
                    <a:pt x="64985" y="3049676"/>
                  </a:lnTo>
                  <a:lnTo>
                    <a:pt x="64985" y="3054172"/>
                  </a:lnTo>
                  <a:lnTo>
                    <a:pt x="73952" y="3045193"/>
                  </a:lnTo>
                  <a:lnTo>
                    <a:pt x="80683" y="3051924"/>
                  </a:lnTo>
                  <a:lnTo>
                    <a:pt x="82918" y="3049676"/>
                  </a:lnTo>
                  <a:lnTo>
                    <a:pt x="87401" y="3049676"/>
                  </a:lnTo>
                  <a:lnTo>
                    <a:pt x="82918" y="3047441"/>
                  </a:lnTo>
                  <a:lnTo>
                    <a:pt x="80683" y="3045193"/>
                  </a:lnTo>
                  <a:lnTo>
                    <a:pt x="80683" y="3031744"/>
                  </a:lnTo>
                  <a:lnTo>
                    <a:pt x="89649" y="3029496"/>
                  </a:lnTo>
                  <a:lnTo>
                    <a:pt x="91884" y="3029496"/>
                  </a:lnTo>
                  <a:lnTo>
                    <a:pt x="91884" y="3020530"/>
                  </a:lnTo>
                  <a:lnTo>
                    <a:pt x="89649" y="3016046"/>
                  </a:lnTo>
                  <a:lnTo>
                    <a:pt x="89649" y="3004832"/>
                  </a:lnTo>
                  <a:lnTo>
                    <a:pt x="87401" y="3002584"/>
                  </a:lnTo>
                  <a:lnTo>
                    <a:pt x="91884" y="2993618"/>
                  </a:lnTo>
                  <a:lnTo>
                    <a:pt x="87401" y="2989135"/>
                  </a:lnTo>
                  <a:lnTo>
                    <a:pt x="87401" y="2986887"/>
                  </a:lnTo>
                  <a:lnTo>
                    <a:pt x="89649" y="2982404"/>
                  </a:lnTo>
                  <a:lnTo>
                    <a:pt x="89649" y="2964472"/>
                  </a:lnTo>
                  <a:lnTo>
                    <a:pt x="91884" y="2959989"/>
                  </a:lnTo>
                  <a:close/>
                </a:path>
                <a:path w="201929" h="9835515" extrusionOk="0">
                  <a:moveTo>
                    <a:pt x="93586" y="3882123"/>
                  </a:moveTo>
                  <a:lnTo>
                    <a:pt x="93472" y="3881615"/>
                  </a:lnTo>
                  <a:lnTo>
                    <a:pt x="93408" y="3880929"/>
                  </a:lnTo>
                  <a:lnTo>
                    <a:pt x="91821" y="3879380"/>
                  </a:lnTo>
                  <a:lnTo>
                    <a:pt x="87376" y="3879380"/>
                  </a:lnTo>
                  <a:lnTo>
                    <a:pt x="87376" y="3870401"/>
                  </a:lnTo>
                  <a:lnTo>
                    <a:pt x="85090" y="3868166"/>
                  </a:lnTo>
                  <a:lnTo>
                    <a:pt x="85090" y="3863683"/>
                  </a:lnTo>
                  <a:lnTo>
                    <a:pt x="80645" y="3863683"/>
                  </a:lnTo>
                  <a:lnTo>
                    <a:pt x="76200" y="3872649"/>
                  </a:lnTo>
                  <a:lnTo>
                    <a:pt x="76200" y="3881615"/>
                  </a:lnTo>
                  <a:lnTo>
                    <a:pt x="85090" y="3886098"/>
                  </a:lnTo>
                  <a:lnTo>
                    <a:pt x="89535" y="3886098"/>
                  </a:lnTo>
                  <a:lnTo>
                    <a:pt x="93586" y="3882123"/>
                  </a:lnTo>
                  <a:close/>
                </a:path>
                <a:path w="201929" h="9835515" extrusionOk="0">
                  <a:moveTo>
                    <a:pt x="109816" y="9830752"/>
                  </a:moveTo>
                  <a:lnTo>
                    <a:pt x="105333" y="9830752"/>
                  </a:lnTo>
                  <a:lnTo>
                    <a:pt x="103085" y="9832988"/>
                  </a:lnTo>
                  <a:lnTo>
                    <a:pt x="103085" y="9835236"/>
                  </a:lnTo>
                  <a:lnTo>
                    <a:pt x="105333" y="9832988"/>
                  </a:lnTo>
                  <a:lnTo>
                    <a:pt x="109816" y="9832988"/>
                  </a:lnTo>
                  <a:lnTo>
                    <a:pt x="109816" y="9830752"/>
                  </a:lnTo>
                  <a:close/>
                </a:path>
                <a:path w="201929" h="9835515" extrusionOk="0">
                  <a:moveTo>
                    <a:pt x="112014" y="4666462"/>
                  </a:moveTo>
                  <a:lnTo>
                    <a:pt x="109728" y="4666462"/>
                  </a:lnTo>
                  <a:lnTo>
                    <a:pt x="109728" y="4668710"/>
                  </a:lnTo>
                  <a:lnTo>
                    <a:pt x="112014" y="4666462"/>
                  </a:lnTo>
                  <a:close/>
                </a:path>
                <a:path w="201929" h="9835515" extrusionOk="0">
                  <a:moveTo>
                    <a:pt x="118783" y="9781413"/>
                  </a:moveTo>
                  <a:lnTo>
                    <a:pt x="116535" y="9776930"/>
                  </a:lnTo>
                  <a:lnTo>
                    <a:pt x="116535" y="9774695"/>
                  </a:lnTo>
                  <a:lnTo>
                    <a:pt x="105333" y="9774695"/>
                  </a:lnTo>
                  <a:lnTo>
                    <a:pt x="103085" y="9779178"/>
                  </a:lnTo>
                  <a:lnTo>
                    <a:pt x="103085" y="9788144"/>
                  </a:lnTo>
                  <a:lnTo>
                    <a:pt x="105333" y="9788144"/>
                  </a:lnTo>
                  <a:lnTo>
                    <a:pt x="105333" y="9790392"/>
                  </a:lnTo>
                  <a:lnTo>
                    <a:pt x="109816" y="9790392"/>
                  </a:lnTo>
                  <a:lnTo>
                    <a:pt x="112052" y="9788144"/>
                  </a:lnTo>
                  <a:lnTo>
                    <a:pt x="116535" y="9785896"/>
                  </a:lnTo>
                  <a:lnTo>
                    <a:pt x="118783" y="9781413"/>
                  </a:lnTo>
                  <a:close/>
                </a:path>
                <a:path w="201929" h="9835515" extrusionOk="0">
                  <a:moveTo>
                    <a:pt x="121018" y="9738804"/>
                  </a:moveTo>
                  <a:lnTo>
                    <a:pt x="118783" y="9736569"/>
                  </a:lnTo>
                  <a:lnTo>
                    <a:pt x="114300" y="9741052"/>
                  </a:lnTo>
                  <a:lnTo>
                    <a:pt x="114300" y="9750019"/>
                  </a:lnTo>
                  <a:lnTo>
                    <a:pt x="109816" y="9752266"/>
                  </a:lnTo>
                  <a:lnTo>
                    <a:pt x="112052" y="9754502"/>
                  </a:lnTo>
                  <a:lnTo>
                    <a:pt x="116535" y="9754502"/>
                  </a:lnTo>
                  <a:lnTo>
                    <a:pt x="118783" y="9750019"/>
                  </a:lnTo>
                  <a:lnTo>
                    <a:pt x="121018" y="9747783"/>
                  </a:lnTo>
                  <a:lnTo>
                    <a:pt x="121018" y="9738804"/>
                  </a:lnTo>
                  <a:close/>
                </a:path>
                <a:path w="201929" h="9835515" extrusionOk="0">
                  <a:moveTo>
                    <a:pt x="121018" y="9711906"/>
                  </a:moveTo>
                  <a:lnTo>
                    <a:pt x="118783" y="9707410"/>
                  </a:lnTo>
                  <a:lnTo>
                    <a:pt x="118783" y="9705175"/>
                  </a:lnTo>
                  <a:lnTo>
                    <a:pt x="116535" y="9700692"/>
                  </a:lnTo>
                  <a:lnTo>
                    <a:pt x="116535" y="9693961"/>
                  </a:lnTo>
                  <a:lnTo>
                    <a:pt x="112052" y="9693961"/>
                  </a:lnTo>
                  <a:lnTo>
                    <a:pt x="105333" y="9700692"/>
                  </a:lnTo>
                  <a:lnTo>
                    <a:pt x="112052" y="9707410"/>
                  </a:lnTo>
                  <a:lnTo>
                    <a:pt x="112052" y="9711906"/>
                  </a:lnTo>
                  <a:lnTo>
                    <a:pt x="116535" y="9716389"/>
                  </a:lnTo>
                  <a:lnTo>
                    <a:pt x="121018" y="9711906"/>
                  </a:lnTo>
                  <a:close/>
                </a:path>
                <a:path w="201929" h="9835515" extrusionOk="0">
                  <a:moveTo>
                    <a:pt x="121018" y="9676028"/>
                  </a:moveTo>
                  <a:lnTo>
                    <a:pt x="116535" y="9671533"/>
                  </a:lnTo>
                  <a:lnTo>
                    <a:pt x="114300" y="9671533"/>
                  </a:lnTo>
                  <a:lnTo>
                    <a:pt x="118783" y="9676028"/>
                  </a:lnTo>
                  <a:lnTo>
                    <a:pt x="118783" y="9678264"/>
                  </a:lnTo>
                  <a:lnTo>
                    <a:pt x="121018" y="9678264"/>
                  </a:lnTo>
                  <a:lnTo>
                    <a:pt x="121018" y="9676028"/>
                  </a:lnTo>
                  <a:close/>
                </a:path>
                <a:path w="201929" h="9835515" extrusionOk="0">
                  <a:moveTo>
                    <a:pt x="123266" y="9608744"/>
                  </a:moveTo>
                  <a:lnTo>
                    <a:pt x="116535" y="9602025"/>
                  </a:lnTo>
                  <a:lnTo>
                    <a:pt x="116535" y="9588563"/>
                  </a:lnTo>
                  <a:lnTo>
                    <a:pt x="116255" y="9588563"/>
                  </a:lnTo>
                  <a:lnTo>
                    <a:pt x="114300" y="9588563"/>
                  </a:lnTo>
                  <a:lnTo>
                    <a:pt x="114300" y="9590811"/>
                  </a:lnTo>
                  <a:lnTo>
                    <a:pt x="112052" y="9590811"/>
                  </a:lnTo>
                  <a:lnTo>
                    <a:pt x="112052" y="9593059"/>
                  </a:lnTo>
                  <a:lnTo>
                    <a:pt x="114896" y="9599435"/>
                  </a:lnTo>
                  <a:lnTo>
                    <a:pt x="116255" y="9605391"/>
                  </a:lnTo>
                  <a:lnTo>
                    <a:pt x="115519" y="9611347"/>
                  </a:lnTo>
                  <a:lnTo>
                    <a:pt x="114300" y="9613595"/>
                  </a:lnTo>
                  <a:lnTo>
                    <a:pt x="112052" y="9617723"/>
                  </a:lnTo>
                  <a:lnTo>
                    <a:pt x="112052" y="9622206"/>
                  </a:lnTo>
                  <a:lnTo>
                    <a:pt x="114300" y="9624441"/>
                  </a:lnTo>
                  <a:lnTo>
                    <a:pt x="114300" y="9633420"/>
                  </a:lnTo>
                  <a:lnTo>
                    <a:pt x="112052" y="9635655"/>
                  </a:lnTo>
                  <a:lnTo>
                    <a:pt x="114300" y="9635655"/>
                  </a:lnTo>
                  <a:lnTo>
                    <a:pt x="116535" y="9640138"/>
                  </a:lnTo>
                  <a:lnTo>
                    <a:pt x="116535" y="9642386"/>
                  </a:lnTo>
                  <a:lnTo>
                    <a:pt x="121018" y="9644634"/>
                  </a:lnTo>
                  <a:lnTo>
                    <a:pt x="121018" y="9646869"/>
                  </a:lnTo>
                  <a:lnTo>
                    <a:pt x="123266" y="9644634"/>
                  </a:lnTo>
                  <a:lnTo>
                    <a:pt x="123266" y="9642386"/>
                  </a:lnTo>
                  <a:lnTo>
                    <a:pt x="121018" y="9633420"/>
                  </a:lnTo>
                  <a:lnTo>
                    <a:pt x="121018" y="9626689"/>
                  </a:lnTo>
                  <a:lnTo>
                    <a:pt x="123266" y="9617723"/>
                  </a:lnTo>
                  <a:lnTo>
                    <a:pt x="123266" y="9608744"/>
                  </a:lnTo>
                  <a:close/>
                </a:path>
                <a:path w="201929" h="9835515" extrusionOk="0">
                  <a:moveTo>
                    <a:pt x="129984" y="4886223"/>
                  </a:moveTo>
                  <a:lnTo>
                    <a:pt x="127749" y="4886223"/>
                  </a:lnTo>
                  <a:lnTo>
                    <a:pt x="123266" y="4890706"/>
                  </a:lnTo>
                  <a:lnTo>
                    <a:pt x="121018" y="4892941"/>
                  </a:lnTo>
                  <a:lnTo>
                    <a:pt x="123266" y="4895189"/>
                  </a:lnTo>
                  <a:lnTo>
                    <a:pt x="121018" y="4897437"/>
                  </a:lnTo>
                  <a:lnTo>
                    <a:pt x="125501" y="4897437"/>
                  </a:lnTo>
                  <a:lnTo>
                    <a:pt x="129984" y="4895189"/>
                  </a:lnTo>
                  <a:lnTo>
                    <a:pt x="129984" y="4886223"/>
                  </a:lnTo>
                  <a:close/>
                </a:path>
                <a:path w="201929" h="9835515" extrusionOk="0">
                  <a:moveTo>
                    <a:pt x="129984" y="4825670"/>
                  </a:moveTo>
                  <a:lnTo>
                    <a:pt x="121018" y="4821186"/>
                  </a:lnTo>
                  <a:lnTo>
                    <a:pt x="118783" y="4818951"/>
                  </a:lnTo>
                  <a:lnTo>
                    <a:pt x="121018" y="4814468"/>
                  </a:lnTo>
                  <a:lnTo>
                    <a:pt x="121018" y="4805489"/>
                  </a:lnTo>
                  <a:lnTo>
                    <a:pt x="118783" y="4805489"/>
                  </a:lnTo>
                  <a:lnTo>
                    <a:pt x="116535" y="4805489"/>
                  </a:lnTo>
                  <a:lnTo>
                    <a:pt x="116535" y="4803254"/>
                  </a:lnTo>
                  <a:lnTo>
                    <a:pt x="118783" y="4801006"/>
                  </a:lnTo>
                  <a:lnTo>
                    <a:pt x="118783" y="4796523"/>
                  </a:lnTo>
                  <a:lnTo>
                    <a:pt x="121018" y="4792040"/>
                  </a:lnTo>
                  <a:lnTo>
                    <a:pt x="125501" y="4787557"/>
                  </a:lnTo>
                  <a:lnTo>
                    <a:pt x="125501" y="4783074"/>
                  </a:lnTo>
                  <a:lnTo>
                    <a:pt x="118783" y="4776343"/>
                  </a:lnTo>
                  <a:lnTo>
                    <a:pt x="121018" y="4769612"/>
                  </a:lnTo>
                  <a:lnTo>
                    <a:pt x="116535" y="4765129"/>
                  </a:lnTo>
                  <a:lnTo>
                    <a:pt x="114300" y="4767377"/>
                  </a:lnTo>
                  <a:lnTo>
                    <a:pt x="114300" y="4771860"/>
                  </a:lnTo>
                  <a:lnTo>
                    <a:pt x="114300" y="4805489"/>
                  </a:lnTo>
                  <a:lnTo>
                    <a:pt x="114300" y="4807737"/>
                  </a:lnTo>
                  <a:lnTo>
                    <a:pt x="109816" y="4807737"/>
                  </a:lnTo>
                  <a:lnTo>
                    <a:pt x="107569" y="4805489"/>
                  </a:lnTo>
                  <a:lnTo>
                    <a:pt x="114300" y="4805489"/>
                  </a:lnTo>
                  <a:lnTo>
                    <a:pt x="114300" y="4771860"/>
                  </a:lnTo>
                  <a:lnTo>
                    <a:pt x="109816" y="4771860"/>
                  </a:lnTo>
                  <a:lnTo>
                    <a:pt x="107569" y="4769612"/>
                  </a:lnTo>
                  <a:lnTo>
                    <a:pt x="107569" y="4767377"/>
                  </a:lnTo>
                  <a:lnTo>
                    <a:pt x="109816" y="4765129"/>
                  </a:lnTo>
                  <a:lnTo>
                    <a:pt x="116535" y="4765129"/>
                  </a:lnTo>
                  <a:lnTo>
                    <a:pt x="118783" y="4765129"/>
                  </a:lnTo>
                  <a:lnTo>
                    <a:pt x="116535" y="4760646"/>
                  </a:lnTo>
                  <a:lnTo>
                    <a:pt x="121018" y="4758398"/>
                  </a:lnTo>
                  <a:lnTo>
                    <a:pt x="121018" y="4751679"/>
                  </a:lnTo>
                  <a:lnTo>
                    <a:pt x="127749" y="4744948"/>
                  </a:lnTo>
                  <a:lnTo>
                    <a:pt x="125501" y="4735982"/>
                  </a:lnTo>
                  <a:lnTo>
                    <a:pt x="121018" y="4733734"/>
                  </a:lnTo>
                  <a:lnTo>
                    <a:pt x="118783" y="4731499"/>
                  </a:lnTo>
                  <a:lnTo>
                    <a:pt x="116535" y="4731499"/>
                  </a:lnTo>
                  <a:lnTo>
                    <a:pt x="114300" y="4731499"/>
                  </a:lnTo>
                  <a:lnTo>
                    <a:pt x="107569" y="4733734"/>
                  </a:lnTo>
                  <a:lnTo>
                    <a:pt x="103085" y="4735982"/>
                  </a:lnTo>
                  <a:lnTo>
                    <a:pt x="96367" y="4733734"/>
                  </a:lnTo>
                  <a:lnTo>
                    <a:pt x="94132" y="4735982"/>
                  </a:lnTo>
                  <a:lnTo>
                    <a:pt x="91884" y="4740465"/>
                  </a:lnTo>
                  <a:lnTo>
                    <a:pt x="91884" y="4747196"/>
                  </a:lnTo>
                  <a:lnTo>
                    <a:pt x="98602" y="4749431"/>
                  </a:lnTo>
                  <a:lnTo>
                    <a:pt x="100850" y="4749431"/>
                  </a:lnTo>
                  <a:lnTo>
                    <a:pt x="103085" y="4753915"/>
                  </a:lnTo>
                  <a:lnTo>
                    <a:pt x="100850" y="4756162"/>
                  </a:lnTo>
                  <a:lnTo>
                    <a:pt x="100850" y="4758398"/>
                  </a:lnTo>
                  <a:lnTo>
                    <a:pt x="98602" y="4760646"/>
                  </a:lnTo>
                  <a:lnTo>
                    <a:pt x="98602" y="4762893"/>
                  </a:lnTo>
                  <a:lnTo>
                    <a:pt x="96367" y="4767377"/>
                  </a:lnTo>
                  <a:lnTo>
                    <a:pt x="96367" y="4771860"/>
                  </a:lnTo>
                  <a:lnTo>
                    <a:pt x="98602" y="4774095"/>
                  </a:lnTo>
                  <a:lnTo>
                    <a:pt x="100850" y="4778591"/>
                  </a:lnTo>
                  <a:lnTo>
                    <a:pt x="105333" y="4783074"/>
                  </a:lnTo>
                  <a:lnTo>
                    <a:pt x="109816" y="4785309"/>
                  </a:lnTo>
                  <a:lnTo>
                    <a:pt x="109816" y="4787557"/>
                  </a:lnTo>
                  <a:lnTo>
                    <a:pt x="107569" y="4792040"/>
                  </a:lnTo>
                  <a:lnTo>
                    <a:pt x="105333" y="4794275"/>
                  </a:lnTo>
                  <a:lnTo>
                    <a:pt x="103085" y="4795405"/>
                  </a:lnTo>
                  <a:lnTo>
                    <a:pt x="100850" y="4796523"/>
                  </a:lnTo>
                  <a:lnTo>
                    <a:pt x="96367" y="4796523"/>
                  </a:lnTo>
                  <a:lnTo>
                    <a:pt x="96367" y="4814468"/>
                  </a:lnTo>
                  <a:lnTo>
                    <a:pt x="100850" y="4823434"/>
                  </a:lnTo>
                  <a:lnTo>
                    <a:pt x="98602" y="4827917"/>
                  </a:lnTo>
                  <a:lnTo>
                    <a:pt x="100850" y="4832401"/>
                  </a:lnTo>
                  <a:lnTo>
                    <a:pt x="98602" y="4834648"/>
                  </a:lnTo>
                  <a:lnTo>
                    <a:pt x="96367" y="4834648"/>
                  </a:lnTo>
                  <a:lnTo>
                    <a:pt x="96367" y="4836884"/>
                  </a:lnTo>
                  <a:lnTo>
                    <a:pt x="94132" y="4839132"/>
                  </a:lnTo>
                  <a:lnTo>
                    <a:pt x="91884" y="4843615"/>
                  </a:lnTo>
                  <a:lnTo>
                    <a:pt x="91884" y="4845863"/>
                  </a:lnTo>
                  <a:lnTo>
                    <a:pt x="94132" y="4848098"/>
                  </a:lnTo>
                  <a:lnTo>
                    <a:pt x="96367" y="4852581"/>
                  </a:lnTo>
                  <a:lnTo>
                    <a:pt x="98602" y="4854829"/>
                  </a:lnTo>
                  <a:lnTo>
                    <a:pt x="96367" y="4859312"/>
                  </a:lnTo>
                  <a:lnTo>
                    <a:pt x="96367" y="4866043"/>
                  </a:lnTo>
                  <a:lnTo>
                    <a:pt x="98602" y="4868278"/>
                  </a:lnTo>
                  <a:lnTo>
                    <a:pt x="103085" y="4875009"/>
                  </a:lnTo>
                  <a:lnTo>
                    <a:pt x="103085" y="4879492"/>
                  </a:lnTo>
                  <a:lnTo>
                    <a:pt x="100850" y="4882858"/>
                  </a:lnTo>
                  <a:lnTo>
                    <a:pt x="98602" y="4886223"/>
                  </a:lnTo>
                  <a:lnTo>
                    <a:pt x="96367" y="4888458"/>
                  </a:lnTo>
                  <a:lnTo>
                    <a:pt x="94132" y="4892941"/>
                  </a:lnTo>
                  <a:lnTo>
                    <a:pt x="96367" y="4895189"/>
                  </a:lnTo>
                  <a:lnTo>
                    <a:pt x="98602" y="4899672"/>
                  </a:lnTo>
                  <a:lnTo>
                    <a:pt x="96367" y="4906403"/>
                  </a:lnTo>
                  <a:lnTo>
                    <a:pt x="100850" y="4919853"/>
                  </a:lnTo>
                  <a:lnTo>
                    <a:pt x="100850" y="4924336"/>
                  </a:lnTo>
                  <a:lnTo>
                    <a:pt x="98602" y="4931067"/>
                  </a:lnTo>
                  <a:lnTo>
                    <a:pt x="98602" y="4942281"/>
                  </a:lnTo>
                  <a:lnTo>
                    <a:pt x="103085" y="4946764"/>
                  </a:lnTo>
                  <a:lnTo>
                    <a:pt x="116535" y="4946764"/>
                  </a:lnTo>
                  <a:lnTo>
                    <a:pt x="118783" y="4949012"/>
                  </a:lnTo>
                  <a:lnTo>
                    <a:pt x="118783" y="4953495"/>
                  </a:lnTo>
                  <a:lnTo>
                    <a:pt x="123266" y="4953495"/>
                  </a:lnTo>
                  <a:lnTo>
                    <a:pt x="125501" y="4949012"/>
                  </a:lnTo>
                  <a:lnTo>
                    <a:pt x="121018" y="4946764"/>
                  </a:lnTo>
                  <a:lnTo>
                    <a:pt x="123266" y="4940033"/>
                  </a:lnTo>
                  <a:lnTo>
                    <a:pt x="121018" y="4937798"/>
                  </a:lnTo>
                  <a:lnTo>
                    <a:pt x="118783" y="4935550"/>
                  </a:lnTo>
                  <a:lnTo>
                    <a:pt x="118783" y="4928832"/>
                  </a:lnTo>
                  <a:lnTo>
                    <a:pt x="121018" y="4926584"/>
                  </a:lnTo>
                  <a:lnTo>
                    <a:pt x="125501" y="4924336"/>
                  </a:lnTo>
                  <a:lnTo>
                    <a:pt x="125501" y="4908639"/>
                  </a:lnTo>
                  <a:lnTo>
                    <a:pt x="123266" y="4906403"/>
                  </a:lnTo>
                  <a:lnTo>
                    <a:pt x="118783" y="4906403"/>
                  </a:lnTo>
                  <a:lnTo>
                    <a:pt x="118783" y="4908639"/>
                  </a:lnTo>
                  <a:lnTo>
                    <a:pt x="118783" y="4910887"/>
                  </a:lnTo>
                  <a:lnTo>
                    <a:pt x="114300" y="4910887"/>
                  </a:lnTo>
                  <a:lnTo>
                    <a:pt x="114300" y="4935550"/>
                  </a:lnTo>
                  <a:lnTo>
                    <a:pt x="114300" y="4937798"/>
                  </a:lnTo>
                  <a:lnTo>
                    <a:pt x="112052" y="4940033"/>
                  </a:lnTo>
                  <a:lnTo>
                    <a:pt x="109816" y="4940033"/>
                  </a:lnTo>
                  <a:lnTo>
                    <a:pt x="109816" y="4935550"/>
                  </a:lnTo>
                  <a:lnTo>
                    <a:pt x="114300" y="4935550"/>
                  </a:lnTo>
                  <a:lnTo>
                    <a:pt x="114300" y="4910887"/>
                  </a:lnTo>
                  <a:lnTo>
                    <a:pt x="112052" y="4910887"/>
                  </a:lnTo>
                  <a:lnTo>
                    <a:pt x="112052" y="4908639"/>
                  </a:lnTo>
                  <a:lnTo>
                    <a:pt x="118783" y="4908639"/>
                  </a:lnTo>
                  <a:lnTo>
                    <a:pt x="118783" y="4906403"/>
                  </a:lnTo>
                  <a:lnTo>
                    <a:pt x="118783" y="4901920"/>
                  </a:lnTo>
                  <a:lnTo>
                    <a:pt x="116535" y="4899672"/>
                  </a:lnTo>
                  <a:lnTo>
                    <a:pt x="112052" y="4899672"/>
                  </a:lnTo>
                  <a:lnTo>
                    <a:pt x="109816" y="4899672"/>
                  </a:lnTo>
                  <a:lnTo>
                    <a:pt x="107569" y="4899672"/>
                  </a:lnTo>
                  <a:lnTo>
                    <a:pt x="109816" y="4897437"/>
                  </a:lnTo>
                  <a:lnTo>
                    <a:pt x="118783" y="4897437"/>
                  </a:lnTo>
                  <a:lnTo>
                    <a:pt x="118783" y="4890706"/>
                  </a:lnTo>
                  <a:lnTo>
                    <a:pt x="116535" y="4888458"/>
                  </a:lnTo>
                  <a:lnTo>
                    <a:pt x="118783" y="4883975"/>
                  </a:lnTo>
                  <a:lnTo>
                    <a:pt x="123266" y="4879492"/>
                  </a:lnTo>
                  <a:lnTo>
                    <a:pt x="123266" y="4857064"/>
                  </a:lnTo>
                  <a:lnTo>
                    <a:pt x="125501" y="4852581"/>
                  </a:lnTo>
                  <a:lnTo>
                    <a:pt x="125501" y="4845863"/>
                  </a:lnTo>
                  <a:lnTo>
                    <a:pt x="123266" y="4841367"/>
                  </a:lnTo>
                  <a:lnTo>
                    <a:pt x="123266" y="4836884"/>
                  </a:lnTo>
                  <a:lnTo>
                    <a:pt x="127749" y="4832401"/>
                  </a:lnTo>
                  <a:lnTo>
                    <a:pt x="129984" y="4827917"/>
                  </a:lnTo>
                  <a:lnTo>
                    <a:pt x="129984" y="4825670"/>
                  </a:lnTo>
                  <a:close/>
                </a:path>
                <a:path w="201929" h="9835515" extrusionOk="0">
                  <a:moveTo>
                    <a:pt x="134467" y="9501111"/>
                  </a:moveTo>
                  <a:lnTo>
                    <a:pt x="132232" y="9501111"/>
                  </a:lnTo>
                  <a:lnTo>
                    <a:pt x="132232" y="9503359"/>
                  </a:lnTo>
                  <a:lnTo>
                    <a:pt x="134467" y="9501111"/>
                  </a:lnTo>
                  <a:close/>
                </a:path>
                <a:path w="201929" h="9835515" extrusionOk="0">
                  <a:moveTo>
                    <a:pt x="134467" y="4962461"/>
                  </a:moveTo>
                  <a:lnTo>
                    <a:pt x="132232" y="4955730"/>
                  </a:lnTo>
                  <a:lnTo>
                    <a:pt x="132232" y="4951247"/>
                  </a:lnTo>
                  <a:lnTo>
                    <a:pt x="127749" y="4955730"/>
                  </a:lnTo>
                  <a:lnTo>
                    <a:pt x="125501" y="4962461"/>
                  </a:lnTo>
                  <a:lnTo>
                    <a:pt x="127749" y="4962461"/>
                  </a:lnTo>
                  <a:lnTo>
                    <a:pt x="127749" y="4964709"/>
                  </a:lnTo>
                  <a:lnTo>
                    <a:pt x="134467" y="4964709"/>
                  </a:lnTo>
                  <a:lnTo>
                    <a:pt x="134467" y="4962461"/>
                  </a:lnTo>
                  <a:close/>
                </a:path>
                <a:path w="201929" h="9835515" extrusionOk="0">
                  <a:moveTo>
                    <a:pt x="144551" y="9537268"/>
                  </a:moveTo>
                  <a:lnTo>
                    <a:pt x="143713" y="9531210"/>
                  </a:lnTo>
                  <a:lnTo>
                    <a:pt x="141185" y="9525775"/>
                  </a:lnTo>
                  <a:lnTo>
                    <a:pt x="138950" y="9523539"/>
                  </a:lnTo>
                  <a:lnTo>
                    <a:pt x="138950" y="9519056"/>
                  </a:lnTo>
                  <a:lnTo>
                    <a:pt x="136702" y="9516808"/>
                  </a:lnTo>
                  <a:lnTo>
                    <a:pt x="127749" y="9516808"/>
                  </a:lnTo>
                  <a:lnTo>
                    <a:pt x="125501" y="9520174"/>
                  </a:lnTo>
                  <a:lnTo>
                    <a:pt x="123266" y="9523539"/>
                  </a:lnTo>
                  <a:lnTo>
                    <a:pt x="121018" y="9523539"/>
                  </a:lnTo>
                  <a:lnTo>
                    <a:pt x="121018" y="9528023"/>
                  </a:lnTo>
                  <a:lnTo>
                    <a:pt x="123266" y="9530270"/>
                  </a:lnTo>
                  <a:lnTo>
                    <a:pt x="125501" y="9534754"/>
                  </a:lnTo>
                  <a:lnTo>
                    <a:pt x="123266" y="9539237"/>
                  </a:lnTo>
                  <a:lnTo>
                    <a:pt x="120637" y="9547288"/>
                  </a:lnTo>
                  <a:lnTo>
                    <a:pt x="119062" y="9554934"/>
                  </a:lnTo>
                  <a:lnTo>
                    <a:pt x="117906" y="9562567"/>
                  </a:lnTo>
                  <a:lnTo>
                    <a:pt x="116535" y="9570631"/>
                  </a:lnTo>
                  <a:lnTo>
                    <a:pt x="114300" y="9577362"/>
                  </a:lnTo>
                  <a:lnTo>
                    <a:pt x="123266" y="9586328"/>
                  </a:lnTo>
                  <a:lnTo>
                    <a:pt x="125501" y="9586328"/>
                  </a:lnTo>
                  <a:lnTo>
                    <a:pt x="129984" y="9581845"/>
                  </a:lnTo>
                  <a:lnTo>
                    <a:pt x="129984" y="9579597"/>
                  </a:lnTo>
                  <a:lnTo>
                    <a:pt x="132054" y="9571571"/>
                  </a:lnTo>
                  <a:lnTo>
                    <a:pt x="134747" y="9564179"/>
                  </a:lnTo>
                  <a:lnTo>
                    <a:pt x="137858" y="9557207"/>
                  </a:lnTo>
                  <a:lnTo>
                    <a:pt x="141185" y="9550451"/>
                  </a:lnTo>
                  <a:lnTo>
                    <a:pt x="143713" y="9543758"/>
                  </a:lnTo>
                  <a:lnTo>
                    <a:pt x="144551" y="9537268"/>
                  </a:lnTo>
                  <a:close/>
                </a:path>
                <a:path w="201929" h="9835515" extrusionOk="0">
                  <a:moveTo>
                    <a:pt x="147828" y="4334586"/>
                  </a:moveTo>
                  <a:lnTo>
                    <a:pt x="143383" y="4325620"/>
                  </a:lnTo>
                  <a:lnTo>
                    <a:pt x="143383" y="4318889"/>
                  </a:lnTo>
                  <a:lnTo>
                    <a:pt x="145669" y="4309923"/>
                  </a:lnTo>
                  <a:lnTo>
                    <a:pt x="143383" y="4303192"/>
                  </a:lnTo>
                  <a:lnTo>
                    <a:pt x="136652" y="4296461"/>
                  </a:lnTo>
                  <a:lnTo>
                    <a:pt x="136652" y="4294225"/>
                  </a:lnTo>
                  <a:lnTo>
                    <a:pt x="134366" y="4291977"/>
                  </a:lnTo>
                  <a:lnTo>
                    <a:pt x="136652" y="4289742"/>
                  </a:lnTo>
                  <a:lnTo>
                    <a:pt x="136652" y="4287494"/>
                  </a:lnTo>
                  <a:lnTo>
                    <a:pt x="138938" y="4283011"/>
                  </a:lnTo>
                  <a:lnTo>
                    <a:pt x="138938" y="4280763"/>
                  </a:lnTo>
                  <a:lnTo>
                    <a:pt x="134366" y="4276280"/>
                  </a:lnTo>
                  <a:lnTo>
                    <a:pt x="134366" y="4271797"/>
                  </a:lnTo>
                  <a:lnTo>
                    <a:pt x="141097" y="4265066"/>
                  </a:lnTo>
                  <a:lnTo>
                    <a:pt x="141097" y="4262831"/>
                  </a:lnTo>
                  <a:lnTo>
                    <a:pt x="134366" y="4256100"/>
                  </a:lnTo>
                  <a:lnTo>
                    <a:pt x="134366" y="4247134"/>
                  </a:lnTo>
                  <a:lnTo>
                    <a:pt x="136652" y="4242651"/>
                  </a:lnTo>
                  <a:lnTo>
                    <a:pt x="143383" y="4235920"/>
                  </a:lnTo>
                  <a:lnTo>
                    <a:pt x="145669" y="4231437"/>
                  </a:lnTo>
                  <a:lnTo>
                    <a:pt x="145669" y="4226953"/>
                  </a:lnTo>
                  <a:lnTo>
                    <a:pt x="144907" y="4221200"/>
                  </a:lnTo>
                  <a:lnTo>
                    <a:pt x="145034" y="4214622"/>
                  </a:lnTo>
                  <a:lnTo>
                    <a:pt x="144907" y="4213301"/>
                  </a:lnTo>
                  <a:lnTo>
                    <a:pt x="144399" y="4208030"/>
                  </a:lnTo>
                  <a:lnTo>
                    <a:pt x="141097" y="4202277"/>
                  </a:lnTo>
                  <a:lnTo>
                    <a:pt x="141097" y="4197794"/>
                  </a:lnTo>
                  <a:lnTo>
                    <a:pt x="143383" y="4195559"/>
                  </a:lnTo>
                  <a:lnTo>
                    <a:pt x="143383" y="4193311"/>
                  </a:lnTo>
                  <a:lnTo>
                    <a:pt x="141097" y="4191012"/>
                  </a:lnTo>
                  <a:lnTo>
                    <a:pt x="138938" y="4188828"/>
                  </a:lnTo>
                  <a:lnTo>
                    <a:pt x="138938" y="4186580"/>
                  </a:lnTo>
                  <a:lnTo>
                    <a:pt x="136652" y="4184345"/>
                  </a:lnTo>
                  <a:lnTo>
                    <a:pt x="136652" y="4182097"/>
                  </a:lnTo>
                  <a:lnTo>
                    <a:pt x="138938" y="4179862"/>
                  </a:lnTo>
                  <a:lnTo>
                    <a:pt x="138938" y="4177614"/>
                  </a:lnTo>
                  <a:lnTo>
                    <a:pt x="141097" y="4175379"/>
                  </a:lnTo>
                  <a:lnTo>
                    <a:pt x="138938" y="4168648"/>
                  </a:lnTo>
                  <a:lnTo>
                    <a:pt x="141097" y="4161917"/>
                  </a:lnTo>
                  <a:lnTo>
                    <a:pt x="136652" y="4157434"/>
                  </a:lnTo>
                  <a:lnTo>
                    <a:pt x="134366" y="4157434"/>
                  </a:lnTo>
                  <a:lnTo>
                    <a:pt x="134366" y="4155198"/>
                  </a:lnTo>
                  <a:lnTo>
                    <a:pt x="132207" y="4153014"/>
                  </a:lnTo>
                  <a:lnTo>
                    <a:pt x="129921" y="4150703"/>
                  </a:lnTo>
                  <a:lnTo>
                    <a:pt x="132207" y="4148467"/>
                  </a:lnTo>
                  <a:lnTo>
                    <a:pt x="138938" y="4148467"/>
                  </a:lnTo>
                  <a:lnTo>
                    <a:pt x="141097" y="4146219"/>
                  </a:lnTo>
                  <a:lnTo>
                    <a:pt x="143383" y="4141736"/>
                  </a:lnTo>
                  <a:lnTo>
                    <a:pt x="145669" y="4139501"/>
                  </a:lnTo>
                  <a:lnTo>
                    <a:pt x="145669" y="4137253"/>
                  </a:lnTo>
                  <a:lnTo>
                    <a:pt x="138938" y="4130522"/>
                  </a:lnTo>
                  <a:lnTo>
                    <a:pt x="134366" y="4128287"/>
                  </a:lnTo>
                  <a:lnTo>
                    <a:pt x="134366" y="4126039"/>
                  </a:lnTo>
                  <a:lnTo>
                    <a:pt x="132207" y="4123804"/>
                  </a:lnTo>
                  <a:lnTo>
                    <a:pt x="134366" y="4119308"/>
                  </a:lnTo>
                  <a:lnTo>
                    <a:pt x="136652" y="4117073"/>
                  </a:lnTo>
                  <a:lnTo>
                    <a:pt x="136652" y="4112590"/>
                  </a:lnTo>
                  <a:lnTo>
                    <a:pt x="138938" y="4108107"/>
                  </a:lnTo>
                  <a:lnTo>
                    <a:pt x="141097" y="4105859"/>
                  </a:lnTo>
                  <a:lnTo>
                    <a:pt x="138938" y="4099128"/>
                  </a:lnTo>
                  <a:lnTo>
                    <a:pt x="138938" y="4094645"/>
                  </a:lnTo>
                  <a:lnTo>
                    <a:pt x="136652" y="4087914"/>
                  </a:lnTo>
                  <a:lnTo>
                    <a:pt x="134366" y="4085679"/>
                  </a:lnTo>
                  <a:lnTo>
                    <a:pt x="134366" y="4081195"/>
                  </a:lnTo>
                  <a:lnTo>
                    <a:pt x="136144" y="4074503"/>
                  </a:lnTo>
                  <a:lnTo>
                    <a:pt x="137795" y="4068013"/>
                  </a:lnTo>
                  <a:lnTo>
                    <a:pt x="139446" y="4061955"/>
                  </a:lnTo>
                  <a:lnTo>
                    <a:pt x="141097" y="4056532"/>
                  </a:lnTo>
                  <a:lnTo>
                    <a:pt x="141097" y="4049801"/>
                  </a:lnTo>
                  <a:lnTo>
                    <a:pt x="136652" y="4040835"/>
                  </a:lnTo>
                  <a:lnTo>
                    <a:pt x="138938" y="4036339"/>
                  </a:lnTo>
                  <a:lnTo>
                    <a:pt x="138938" y="4034104"/>
                  </a:lnTo>
                  <a:lnTo>
                    <a:pt x="136652" y="4031856"/>
                  </a:lnTo>
                  <a:lnTo>
                    <a:pt x="134366" y="4029621"/>
                  </a:lnTo>
                  <a:lnTo>
                    <a:pt x="134366" y="4020642"/>
                  </a:lnTo>
                  <a:lnTo>
                    <a:pt x="135509" y="4013949"/>
                  </a:lnTo>
                  <a:lnTo>
                    <a:pt x="135255" y="4007472"/>
                  </a:lnTo>
                  <a:lnTo>
                    <a:pt x="134366" y="4005237"/>
                  </a:lnTo>
                  <a:lnTo>
                    <a:pt x="132842" y="4001414"/>
                  </a:lnTo>
                  <a:lnTo>
                    <a:pt x="132207" y="4000754"/>
                  </a:lnTo>
                  <a:lnTo>
                    <a:pt x="129921" y="3998366"/>
                  </a:lnTo>
                  <a:lnTo>
                    <a:pt x="127635" y="3995978"/>
                  </a:lnTo>
                  <a:lnTo>
                    <a:pt x="123190" y="3991495"/>
                  </a:lnTo>
                  <a:lnTo>
                    <a:pt x="123190" y="3987012"/>
                  </a:lnTo>
                  <a:lnTo>
                    <a:pt x="136652" y="3973563"/>
                  </a:lnTo>
                  <a:lnTo>
                    <a:pt x="136652" y="3969067"/>
                  </a:lnTo>
                  <a:lnTo>
                    <a:pt x="134366" y="3966832"/>
                  </a:lnTo>
                  <a:lnTo>
                    <a:pt x="134366" y="3964584"/>
                  </a:lnTo>
                  <a:lnTo>
                    <a:pt x="132207" y="3964584"/>
                  </a:lnTo>
                  <a:lnTo>
                    <a:pt x="134366" y="3962349"/>
                  </a:lnTo>
                  <a:lnTo>
                    <a:pt x="134366" y="3953370"/>
                  </a:lnTo>
                  <a:lnTo>
                    <a:pt x="132207" y="3951135"/>
                  </a:lnTo>
                  <a:lnTo>
                    <a:pt x="127635" y="3948887"/>
                  </a:lnTo>
                  <a:lnTo>
                    <a:pt x="125476" y="3946652"/>
                  </a:lnTo>
                  <a:lnTo>
                    <a:pt x="123190" y="3946652"/>
                  </a:lnTo>
                  <a:lnTo>
                    <a:pt x="118745" y="3946652"/>
                  </a:lnTo>
                  <a:lnTo>
                    <a:pt x="116459" y="3944404"/>
                  </a:lnTo>
                  <a:lnTo>
                    <a:pt x="120904" y="3944404"/>
                  </a:lnTo>
                  <a:lnTo>
                    <a:pt x="127635" y="3942169"/>
                  </a:lnTo>
                  <a:lnTo>
                    <a:pt x="134366" y="3942169"/>
                  </a:lnTo>
                  <a:lnTo>
                    <a:pt x="134366" y="3924223"/>
                  </a:lnTo>
                  <a:lnTo>
                    <a:pt x="132207" y="3921976"/>
                  </a:lnTo>
                  <a:lnTo>
                    <a:pt x="127635" y="3919740"/>
                  </a:lnTo>
                  <a:lnTo>
                    <a:pt x="125476" y="3915257"/>
                  </a:lnTo>
                  <a:lnTo>
                    <a:pt x="125476" y="3908526"/>
                  </a:lnTo>
                  <a:lnTo>
                    <a:pt x="123190" y="3906278"/>
                  </a:lnTo>
                  <a:lnTo>
                    <a:pt x="123190" y="3904043"/>
                  </a:lnTo>
                  <a:lnTo>
                    <a:pt x="125476" y="3901795"/>
                  </a:lnTo>
                  <a:lnTo>
                    <a:pt x="125476" y="3899560"/>
                  </a:lnTo>
                  <a:lnTo>
                    <a:pt x="128016" y="3893185"/>
                  </a:lnTo>
                  <a:lnTo>
                    <a:pt x="129667" y="3887228"/>
                  </a:lnTo>
                  <a:lnTo>
                    <a:pt x="130810" y="3881272"/>
                  </a:lnTo>
                  <a:lnTo>
                    <a:pt x="132207" y="3874897"/>
                  </a:lnTo>
                  <a:lnTo>
                    <a:pt x="134366" y="3868166"/>
                  </a:lnTo>
                  <a:lnTo>
                    <a:pt x="134366" y="3861435"/>
                  </a:lnTo>
                  <a:lnTo>
                    <a:pt x="129921" y="3847985"/>
                  </a:lnTo>
                  <a:lnTo>
                    <a:pt x="129921" y="3843502"/>
                  </a:lnTo>
                  <a:lnTo>
                    <a:pt x="132207" y="3836771"/>
                  </a:lnTo>
                  <a:lnTo>
                    <a:pt x="129921" y="3836771"/>
                  </a:lnTo>
                  <a:lnTo>
                    <a:pt x="125476" y="3836771"/>
                  </a:lnTo>
                  <a:lnTo>
                    <a:pt x="123190" y="3834523"/>
                  </a:lnTo>
                  <a:lnTo>
                    <a:pt x="123190" y="3832288"/>
                  </a:lnTo>
                  <a:lnTo>
                    <a:pt x="125476" y="3827805"/>
                  </a:lnTo>
                  <a:lnTo>
                    <a:pt x="125476" y="3814343"/>
                  </a:lnTo>
                  <a:lnTo>
                    <a:pt x="127635" y="3814343"/>
                  </a:lnTo>
                  <a:lnTo>
                    <a:pt x="127635" y="3812108"/>
                  </a:lnTo>
                  <a:lnTo>
                    <a:pt x="129921" y="3812108"/>
                  </a:lnTo>
                  <a:lnTo>
                    <a:pt x="132207" y="3809860"/>
                  </a:lnTo>
                  <a:lnTo>
                    <a:pt x="132207" y="3800894"/>
                  </a:lnTo>
                  <a:lnTo>
                    <a:pt x="129921" y="3798646"/>
                  </a:lnTo>
                  <a:lnTo>
                    <a:pt x="129921" y="3791915"/>
                  </a:lnTo>
                  <a:lnTo>
                    <a:pt x="125476" y="3782949"/>
                  </a:lnTo>
                  <a:lnTo>
                    <a:pt x="123190" y="3780713"/>
                  </a:lnTo>
                  <a:lnTo>
                    <a:pt x="125476" y="3780713"/>
                  </a:lnTo>
                  <a:lnTo>
                    <a:pt x="125476" y="3776218"/>
                  </a:lnTo>
                  <a:lnTo>
                    <a:pt x="127635" y="3776218"/>
                  </a:lnTo>
                  <a:lnTo>
                    <a:pt x="127635" y="3773982"/>
                  </a:lnTo>
                  <a:lnTo>
                    <a:pt x="134366" y="3769499"/>
                  </a:lnTo>
                  <a:lnTo>
                    <a:pt x="134366" y="3751554"/>
                  </a:lnTo>
                  <a:lnTo>
                    <a:pt x="132207" y="3744836"/>
                  </a:lnTo>
                  <a:lnTo>
                    <a:pt x="132207" y="3738105"/>
                  </a:lnTo>
                  <a:lnTo>
                    <a:pt x="129921" y="3738105"/>
                  </a:lnTo>
                  <a:lnTo>
                    <a:pt x="127635" y="3735857"/>
                  </a:lnTo>
                  <a:lnTo>
                    <a:pt x="127635" y="3724643"/>
                  </a:lnTo>
                  <a:lnTo>
                    <a:pt x="129921" y="3722408"/>
                  </a:lnTo>
                  <a:lnTo>
                    <a:pt x="129921" y="3715677"/>
                  </a:lnTo>
                  <a:lnTo>
                    <a:pt x="127635" y="3713442"/>
                  </a:lnTo>
                  <a:lnTo>
                    <a:pt x="127635" y="3708946"/>
                  </a:lnTo>
                  <a:lnTo>
                    <a:pt x="125476" y="3706711"/>
                  </a:lnTo>
                  <a:lnTo>
                    <a:pt x="125476" y="3699980"/>
                  </a:lnTo>
                  <a:lnTo>
                    <a:pt x="123190" y="3697744"/>
                  </a:lnTo>
                  <a:lnTo>
                    <a:pt x="118745" y="3695496"/>
                  </a:lnTo>
                  <a:lnTo>
                    <a:pt x="116459" y="3695496"/>
                  </a:lnTo>
                  <a:lnTo>
                    <a:pt x="116459" y="3693249"/>
                  </a:lnTo>
                  <a:lnTo>
                    <a:pt x="123190" y="3686530"/>
                  </a:lnTo>
                  <a:lnTo>
                    <a:pt x="127635" y="3686530"/>
                  </a:lnTo>
                  <a:lnTo>
                    <a:pt x="129921" y="3684282"/>
                  </a:lnTo>
                  <a:lnTo>
                    <a:pt x="129921" y="3637191"/>
                  </a:lnTo>
                  <a:lnTo>
                    <a:pt x="132207" y="3634956"/>
                  </a:lnTo>
                  <a:lnTo>
                    <a:pt x="134239" y="3628606"/>
                  </a:lnTo>
                  <a:lnTo>
                    <a:pt x="134112" y="3622903"/>
                  </a:lnTo>
                  <a:lnTo>
                    <a:pt x="131826" y="3617607"/>
                  </a:lnTo>
                  <a:lnTo>
                    <a:pt x="127635" y="3612527"/>
                  </a:lnTo>
                  <a:lnTo>
                    <a:pt x="123190" y="3608044"/>
                  </a:lnTo>
                  <a:lnTo>
                    <a:pt x="123190" y="3601313"/>
                  </a:lnTo>
                  <a:lnTo>
                    <a:pt x="132207" y="3601313"/>
                  </a:lnTo>
                  <a:lnTo>
                    <a:pt x="134366" y="3599078"/>
                  </a:lnTo>
                  <a:lnTo>
                    <a:pt x="134366" y="3592347"/>
                  </a:lnTo>
                  <a:lnTo>
                    <a:pt x="129921" y="3587864"/>
                  </a:lnTo>
                  <a:lnTo>
                    <a:pt x="129921" y="3581133"/>
                  </a:lnTo>
                  <a:lnTo>
                    <a:pt x="127635" y="3574402"/>
                  </a:lnTo>
                  <a:lnTo>
                    <a:pt x="125476" y="3569919"/>
                  </a:lnTo>
                  <a:lnTo>
                    <a:pt x="125476" y="3565436"/>
                  </a:lnTo>
                  <a:lnTo>
                    <a:pt x="127635" y="3560953"/>
                  </a:lnTo>
                  <a:lnTo>
                    <a:pt x="129921" y="3560953"/>
                  </a:lnTo>
                  <a:lnTo>
                    <a:pt x="127635" y="3558705"/>
                  </a:lnTo>
                  <a:lnTo>
                    <a:pt x="127635" y="3556470"/>
                  </a:lnTo>
                  <a:lnTo>
                    <a:pt x="125476" y="3554222"/>
                  </a:lnTo>
                  <a:lnTo>
                    <a:pt x="125476" y="3549739"/>
                  </a:lnTo>
                  <a:lnTo>
                    <a:pt x="123190" y="3547503"/>
                  </a:lnTo>
                  <a:lnTo>
                    <a:pt x="123190" y="3545255"/>
                  </a:lnTo>
                  <a:lnTo>
                    <a:pt x="125476" y="3545255"/>
                  </a:lnTo>
                  <a:lnTo>
                    <a:pt x="123190" y="3547503"/>
                  </a:lnTo>
                  <a:lnTo>
                    <a:pt x="125476" y="3547503"/>
                  </a:lnTo>
                  <a:lnTo>
                    <a:pt x="129921" y="3543008"/>
                  </a:lnTo>
                  <a:lnTo>
                    <a:pt x="132207" y="3538524"/>
                  </a:lnTo>
                  <a:lnTo>
                    <a:pt x="129921" y="3531806"/>
                  </a:lnTo>
                  <a:lnTo>
                    <a:pt x="129921" y="3527310"/>
                  </a:lnTo>
                  <a:lnTo>
                    <a:pt x="127635" y="3525075"/>
                  </a:lnTo>
                  <a:lnTo>
                    <a:pt x="127635" y="3509378"/>
                  </a:lnTo>
                  <a:lnTo>
                    <a:pt x="129921" y="3504895"/>
                  </a:lnTo>
                  <a:lnTo>
                    <a:pt x="132207" y="3502647"/>
                  </a:lnTo>
                  <a:lnTo>
                    <a:pt x="132207" y="3495916"/>
                  </a:lnTo>
                  <a:lnTo>
                    <a:pt x="129921" y="3488842"/>
                  </a:lnTo>
                  <a:lnTo>
                    <a:pt x="129032" y="3481349"/>
                  </a:lnTo>
                  <a:lnTo>
                    <a:pt x="128651" y="3473843"/>
                  </a:lnTo>
                  <a:lnTo>
                    <a:pt x="127635" y="3466769"/>
                  </a:lnTo>
                  <a:lnTo>
                    <a:pt x="127635" y="3460038"/>
                  </a:lnTo>
                  <a:lnTo>
                    <a:pt x="125476" y="3451072"/>
                  </a:lnTo>
                  <a:lnTo>
                    <a:pt x="129921" y="3444341"/>
                  </a:lnTo>
                  <a:lnTo>
                    <a:pt x="129921" y="3439858"/>
                  </a:lnTo>
                  <a:lnTo>
                    <a:pt x="130302" y="3431451"/>
                  </a:lnTo>
                  <a:lnTo>
                    <a:pt x="130810" y="3423043"/>
                  </a:lnTo>
                  <a:lnTo>
                    <a:pt x="130810" y="3414636"/>
                  </a:lnTo>
                  <a:lnTo>
                    <a:pt x="129921" y="3406229"/>
                  </a:lnTo>
                  <a:lnTo>
                    <a:pt x="129921" y="3397250"/>
                  </a:lnTo>
                  <a:lnTo>
                    <a:pt x="123190" y="3393910"/>
                  </a:lnTo>
                  <a:lnTo>
                    <a:pt x="120904" y="3392767"/>
                  </a:lnTo>
                  <a:lnTo>
                    <a:pt x="120904" y="3390531"/>
                  </a:lnTo>
                  <a:lnTo>
                    <a:pt x="123190" y="3386048"/>
                  </a:lnTo>
                  <a:lnTo>
                    <a:pt x="125476" y="3379317"/>
                  </a:lnTo>
                  <a:lnTo>
                    <a:pt x="125476" y="3372586"/>
                  </a:lnTo>
                  <a:lnTo>
                    <a:pt x="123190" y="3365868"/>
                  </a:lnTo>
                  <a:lnTo>
                    <a:pt x="120904" y="3363620"/>
                  </a:lnTo>
                  <a:lnTo>
                    <a:pt x="125476" y="3359137"/>
                  </a:lnTo>
                  <a:lnTo>
                    <a:pt x="125476" y="3345675"/>
                  </a:lnTo>
                  <a:lnTo>
                    <a:pt x="123190" y="3341192"/>
                  </a:lnTo>
                  <a:lnTo>
                    <a:pt x="120904" y="3338957"/>
                  </a:lnTo>
                  <a:lnTo>
                    <a:pt x="120904" y="3336709"/>
                  </a:lnTo>
                  <a:lnTo>
                    <a:pt x="123190" y="3334474"/>
                  </a:lnTo>
                  <a:lnTo>
                    <a:pt x="127635" y="3332226"/>
                  </a:lnTo>
                  <a:lnTo>
                    <a:pt x="127635" y="3323259"/>
                  </a:lnTo>
                  <a:lnTo>
                    <a:pt x="125476" y="3321012"/>
                  </a:lnTo>
                  <a:lnTo>
                    <a:pt x="125476" y="3318776"/>
                  </a:lnTo>
                  <a:lnTo>
                    <a:pt x="123190" y="3318776"/>
                  </a:lnTo>
                  <a:lnTo>
                    <a:pt x="120904" y="3316465"/>
                  </a:lnTo>
                  <a:lnTo>
                    <a:pt x="118745" y="3314281"/>
                  </a:lnTo>
                  <a:lnTo>
                    <a:pt x="125476" y="3300831"/>
                  </a:lnTo>
                  <a:lnTo>
                    <a:pt x="125476" y="3285134"/>
                  </a:lnTo>
                  <a:lnTo>
                    <a:pt x="127635" y="3278403"/>
                  </a:lnTo>
                  <a:lnTo>
                    <a:pt x="127635" y="3273920"/>
                  </a:lnTo>
                  <a:lnTo>
                    <a:pt x="125476" y="3269437"/>
                  </a:lnTo>
                  <a:lnTo>
                    <a:pt x="127635" y="3262706"/>
                  </a:lnTo>
                  <a:lnTo>
                    <a:pt x="118745" y="3253740"/>
                  </a:lnTo>
                  <a:lnTo>
                    <a:pt x="118745" y="3240290"/>
                  </a:lnTo>
                  <a:lnTo>
                    <a:pt x="120904" y="3238042"/>
                  </a:lnTo>
                  <a:lnTo>
                    <a:pt x="125476" y="3238042"/>
                  </a:lnTo>
                  <a:lnTo>
                    <a:pt x="127635" y="3235807"/>
                  </a:lnTo>
                  <a:lnTo>
                    <a:pt x="125476" y="3231311"/>
                  </a:lnTo>
                  <a:lnTo>
                    <a:pt x="125476" y="3229076"/>
                  </a:lnTo>
                  <a:lnTo>
                    <a:pt x="123190" y="3229076"/>
                  </a:lnTo>
                  <a:lnTo>
                    <a:pt x="123190" y="3226828"/>
                  </a:lnTo>
                  <a:lnTo>
                    <a:pt x="120904" y="3222345"/>
                  </a:lnTo>
                  <a:lnTo>
                    <a:pt x="118745" y="3220174"/>
                  </a:lnTo>
                  <a:lnTo>
                    <a:pt x="116459" y="3217862"/>
                  </a:lnTo>
                  <a:lnTo>
                    <a:pt x="120904" y="3211131"/>
                  </a:lnTo>
                  <a:lnTo>
                    <a:pt x="120904" y="3195434"/>
                  </a:lnTo>
                  <a:lnTo>
                    <a:pt x="123190" y="3193199"/>
                  </a:lnTo>
                  <a:lnTo>
                    <a:pt x="120904" y="3190951"/>
                  </a:lnTo>
                  <a:lnTo>
                    <a:pt x="116459" y="3190951"/>
                  </a:lnTo>
                  <a:lnTo>
                    <a:pt x="114173" y="3188716"/>
                  </a:lnTo>
                  <a:lnTo>
                    <a:pt x="114173" y="3170771"/>
                  </a:lnTo>
                  <a:lnTo>
                    <a:pt x="120904" y="3164040"/>
                  </a:lnTo>
                  <a:lnTo>
                    <a:pt x="120904" y="3146107"/>
                  </a:lnTo>
                  <a:lnTo>
                    <a:pt x="116459" y="3141624"/>
                  </a:lnTo>
                  <a:lnTo>
                    <a:pt x="118745" y="3139376"/>
                  </a:lnTo>
                  <a:lnTo>
                    <a:pt x="123190" y="3132645"/>
                  </a:lnTo>
                  <a:lnTo>
                    <a:pt x="125476" y="3132645"/>
                  </a:lnTo>
                  <a:lnTo>
                    <a:pt x="120904" y="3128162"/>
                  </a:lnTo>
                  <a:lnTo>
                    <a:pt x="116459" y="3119285"/>
                  </a:lnTo>
                  <a:lnTo>
                    <a:pt x="114173" y="3114713"/>
                  </a:lnTo>
                  <a:lnTo>
                    <a:pt x="116459" y="3107982"/>
                  </a:lnTo>
                  <a:lnTo>
                    <a:pt x="116459" y="3103499"/>
                  </a:lnTo>
                  <a:lnTo>
                    <a:pt x="118745" y="3096768"/>
                  </a:lnTo>
                  <a:lnTo>
                    <a:pt x="118745" y="3092285"/>
                  </a:lnTo>
                  <a:lnTo>
                    <a:pt x="114173" y="3087801"/>
                  </a:lnTo>
                  <a:lnTo>
                    <a:pt x="116459" y="3081070"/>
                  </a:lnTo>
                  <a:lnTo>
                    <a:pt x="114173" y="3079927"/>
                  </a:lnTo>
                  <a:lnTo>
                    <a:pt x="112014" y="3078835"/>
                  </a:lnTo>
                  <a:lnTo>
                    <a:pt x="109728" y="3076587"/>
                  </a:lnTo>
                  <a:lnTo>
                    <a:pt x="109728" y="4473613"/>
                  </a:lnTo>
                  <a:lnTo>
                    <a:pt x="109728" y="4475861"/>
                  </a:lnTo>
                  <a:lnTo>
                    <a:pt x="107569" y="4476953"/>
                  </a:lnTo>
                  <a:lnTo>
                    <a:pt x="107569" y="4558830"/>
                  </a:lnTo>
                  <a:lnTo>
                    <a:pt x="107569" y="4561065"/>
                  </a:lnTo>
                  <a:lnTo>
                    <a:pt x="105283" y="4563313"/>
                  </a:lnTo>
                  <a:lnTo>
                    <a:pt x="102997" y="4563313"/>
                  </a:lnTo>
                  <a:lnTo>
                    <a:pt x="102997" y="4561065"/>
                  </a:lnTo>
                  <a:lnTo>
                    <a:pt x="105283" y="4558830"/>
                  </a:lnTo>
                  <a:lnTo>
                    <a:pt x="107569" y="4558830"/>
                  </a:lnTo>
                  <a:lnTo>
                    <a:pt x="107569" y="4476953"/>
                  </a:lnTo>
                  <a:lnTo>
                    <a:pt x="105283" y="4478096"/>
                  </a:lnTo>
                  <a:lnTo>
                    <a:pt x="105283" y="4473613"/>
                  </a:lnTo>
                  <a:lnTo>
                    <a:pt x="109728" y="4473613"/>
                  </a:lnTo>
                  <a:lnTo>
                    <a:pt x="109728" y="3076587"/>
                  </a:lnTo>
                  <a:lnTo>
                    <a:pt x="112014" y="3074352"/>
                  </a:lnTo>
                  <a:lnTo>
                    <a:pt x="112014" y="3069869"/>
                  </a:lnTo>
                  <a:lnTo>
                    <a:pt x="107569" y="3065424"/>
                  </a:lnTo>
                  <a:lnTo>
                    <a:pt x="107569" y="3825557"/>
                  </a:lnTo>
                  <a:lnTo>
                    <a:pt x="105283" y="3827805"/>
                  </a:lnTo>
                  <a:lnTo>
                    <a:pt x="102997" y="3827805"/>
                  </a:lnTo>
                  <a:lnTo>
                    <a:pt x="102997" y="3823309"/>
                  </a:lnTo>
                  <a:lnTo>
                    <a:pt x="107569" y="3825557"/>
                  </a:lnTo>
                  <a:lnTo>
                    <a:pt x="107569" y="3065424"/>
                  </a:lnTo>
                  <a:lnTo>
                    <a:pt x="105283" y="3063138"/>
                  </a:lnTo>
                  <a:lnTo>
                    <a:pt x="102997" y="3062376"/>
                  </a:lnTo>
                  <a:lnTo>
                    <a:pt x="102997" y="3251504"/>
                  </a:lnTo>
                  <a:lnTo>
                    <a:pt x="102997" y="3253740"/>
                  </a:lnTo>
                  <a:lnTo>
                    <a:pt x="100838" y="3253740"/>
                  </a:lnTo>
                  <a:lnTo>
                    <a:pt x="98552" y="3253740"/>
                  </a:lnTo>
                  <a:lnTo>
                    <a:pt x="98552" y="3251504"/>
                  </a:lnTo>
                  <a:lnTo>
                    <a:pt x="102997" y="3251504"/>
                  </a:lnTo>
                  <a:lnTo>
                    <a:pt x="102997" y="3062376"/>
                  </a:lnTo>
                  <a:lnTo>
                    <a:pt x="100838" y="3061652"/>
                  </a:lnTo>
                  <a:lnTo>
                    <a:pt x="98552" y="3060890"/>
                  </a:lnTo>
                  <a:lnTo>
                    <a:pt x="91821" y="3063138"/>
                  </a:lnTo>
                  <a:lnTo>
                    <a:pt x="98552" y="3069869"/>
                  </a:lnTo>
                  <a:lnTo>
                    <a:pt x="91821" y="3076587"/>
                  </a:lnTo>
                  <a:lnTo>
                    <a:pt x="89535" y="3076587"/>
                  </a:lnTo>
                  <a:lnTo>
                    <a:pt x="89535" y="3078835"/>
                  </a:lnTo>
                  <a:lnTo>
                    <a:pt x="87376" y="3083318"/>
                  </a:lnTo>
                  <a:lnTo>
                    <a:pt x="87376" y="3090049"/>
                  </a:lnTo>
                  <a:lnTo>
                    <a:pt x="85090" y="3094532"/>
                  </a:lnTo>
                  <a:lnTo>
                    <a:pt x="85090" y="3105747"/>
                  </a:lnTo>
                  <a:lnTo>
                    <a:pt x="87376" y="3110230"/>
                  </a:lnTo>
                  <a:lnTo>
                    <a:pt x="91821" y="3116948"/>
                  </a:lnTo>
                  <a:lnTo>
                    <a:pt x="91821" y="3130410"/>
                  </a:lnTo>
                  <a:lnTo>
                    <a:pt x="94107" y="3134893"/>
                  </a:lnTo>
                  <a:lnTo>
                    <a:pt x="94107" y="3139376"/>
                  </a:lnTo>
                  <a:lnTo>
                    <a:pt x="98552" y="3139376"/>
                  </a:lnTo>
                  <a:lnTo>
                    <a:pt x="100838" y="3141624"/>
                  </a:lnTo>
                  <a:lnTo>
                    <a:pt x="100838" y="3143859"/>
                  </a:lnTo>
                  <a:lnTo>
                    <a:pt x="98552" y="3146107"/>
                  </a:lnTo>
                  <a:lnTo>
                    <a:pt x="96266" y="3148342"/>
                  </a:lnTo>
                  <a:lnTo>
                    <a:pt x="91821" y="3150590"/>
                  </a:lnTo>
                  <a:lnTo>
                    <a:pt x="87376" y="3150590"/>
                  </a:lnTo>
                  <a:lnTo>
                    <a:pt x="87376" y="3152838"/>
                  </a:lnTo>
                  <a:lnTo>
                    <a:pt x="91821" y="3161804"/>
                  </a:lnTo>
                  <a:lnTo>
                    <a:pt x="91821" y="3166287"/>
                  </a:lnTo>
                  <a:lnTo>
                    <a:pt x="89535" y="3170771"/>
                  </a:lnTo>
                  <a:lnTo>
                    <a:pt x="96266" y="3170771"/>
                  </a:lnTo>
                  <a:lnTo>
                    <a:pt x="96266" y="3173018"/>
                  </a:lnTo>
                  <a:lnTo>
                    <a:pt x="89535" y="3173018"/>
                  </a:lnTo>
                  <a:lnTo>
                    <a:pt x="89535" y="3175254"/>
                  </a:lnTo>
                  <a:lnTo>
                    <a:pt x="94107" y="3177502"/>
                  </a:lnTo>
                  <a:lnTo>
                    <a:pt x="96266" y="3181985"/>
                  </a:lnTo>
                  <a:lnTo>
                    <a:pt x="98552" y="3184220"/>
                  </a:lnTo>
                  <a:lnTo>
                    <a:pt x="98552" y="3186468"/>
                  </a:lnTo>
                  <a:lnTo>
                    <a:pt x="94107" y="3190951"/>
                  </a:lnTo>
                  <a:lnTo>
                    <a:pt x="98552" y="3193199"/>
                  </a:lnTo>
                  <a:lnTo>
                    <a:pt x="100838" y="3197682"/>
                  </a:lnTo>
                  <a:lnTo>
                    <a:pt x="100838" y="3206648"/>
                  </a:lnTo>
                  <a:lnTo>
                    <a:pt x="96266" y="3206648"/>
                  </a:lnTo>
                  <a:lnTo>
                    <a:pt x="96266" y="3204413"/>
                  </a:lnTo>
                  <a:lnTo>
                    <a:pt x="91821" y="3204413"/>
                  </a:lnTo>
                  <a:lnTo>
                    <a:pt x="89535" y="3206648"/>
                  </a:lnTo>
                  <a:lnTo>
                    <a:pt x="89535" y="3217862"/>
                  </a:lnTo>
                  <a:lnTo>
                    <a:pt x="91821" y="3224593"/>
                  </a:lnTo>
                  <a:lnTo>
                    <a:pt x="96266" y="3231311"/>
                  </a:lnTo>
                  <a:lnTo>
                    <a:pt x="100838" y="3235807"/>
                  </a:lnTo>
                  <a:lnTo>
                    <a:pt x="100838" y="3240290"/>
                  </a:lnTo>
                  <a:lnTo>
                    <a:pt x="94107" y="3240290"/>
                  </a:lnTo>
                  <a:lnTo>
                    <a:pt x="91821" y="3242526"/>
                  </a:lnTo>
                  <a:lnTo>
                    <a:pt x="96266" y="3247009"/>
                  </a:lnTo>
                  <a:lnTo>
                    <a:pt x="96266" y="3253740"/>
                  </a:lnTo>
                  <a:lnTo>
                    <a:pt x="91821" y="3253740"/>
                  </a:lnTo>
                  <a:lnTo>
                    <a:pt x="89535" y="3255988"/>
                  </a:lnTo>
                  <a:lnTo>
                    <a:pt x="89535" y="3267202"/>
                  </a:lnTo>
                  <a:lnTo>
                    <a:pt x="91821" y="3269437"/>
                  </a:lnTo>
                  <a:lnTo>
                    <a:pt x="91821" y="3271685"/>
                  </a:lnTo>
                  <a:lnTo>
                    <a:pt x="96266" y="3276168"/>
                  </a:lnTo>
                  <a:lnTo>
                    <a:pt x="96266" y="3280651"/>
                  </a:lnTo>
                  <a:lnTo>
                    <a:pt x="94107" y="3280651"/>
                  </a:lnTo>
                  <a:lnTo>
                    <a:pt x="87376" y="3282886"/>
                  </a:lnTo>
                  <a:lnTo>
                    <a:pt x="94107" y="3296348"/>
                  </a:lnTo>
                  <a:lnTo>
                    <a:pt x="94107" y="3309797"/>
                  </a:lnTo>
                  <a:lnTo>
                    <a:pt x="96266" y="3312045"/>
                  </a:lnTo>
                  <a:lnTo>
                    <a:pt x="98552" y="3316528"/>
                  </a:lnTo>
                  <a:lnTo>
                    <a:pt x="98552" y="3318776"/>
                  </a:lnTo>
                  <a:lnTo>
                    <a:pt x="96266" y="3321012"/>
                  </a:lnTo>
                  <a:lnTo>
                    <a:pt x="91821" y="3329978"/>
                  </a:lnTo>
                  <a:lnTo>
                    <a:pt x="94107" y="3336709"/>
                  </a:lnTo>
                  <a:lnTo>
                    <a:pt x="98552" y="3341192"/>
                  </a:lnTo>
                  <a:lnTo>
                    <a:pt x="98552" y="3345675"/>
                  </a:lnTo>
                  <a:lnTo>
                    <a:pt x="98552" y="3471253"/>
                  </a:lnTo>
                  <a:lnTo>
                    <a:pt x="96266" y="3473500"/>
                  </a:lnTo>
                  <a:lnTo>
                    <a:pt x="94107" y="3473500"/>
                  </a:lnTo>
                  <a:lnTo>
                    <a:pt x="91821" y="3471253"/>
                  </a:lnTo>
                  <a:lnTo>
                    <a:pt x="91821" y="3466769"/>
                  </a:lnTo>
                  <a:lnTo>
                    <a:pt x="94107" y="3464534"/>
                  </a:lnTo>
                  <a:lnTo>
                    <a:pt x="96266" y="3466769"/>
                  </a:lnTo>
                  <a:lnTo>
                    <a:pt x="96266" y="3469017"/>
                  </a:lnTo>
                  <a:lnTo>
                    <a:pt x="98552" y="3471253"/>
                  </a:lnTo>
                  <a:lnTo>
                    <a:pt x="98552" y="3345675"/>
                  </a:lnTo>
                  <a:lnTo>
                    <a:pt x="89535" y="3354654"/>
                  </a:lnTo>
                  <a:lnTo>
                    <a:pt x="91821" y="3361372"/>
                  </a:lnTo>
                  <a:lnTo>
                    <a:pt x="91821" y="3370351"/>
                  </a:lnTo>
                  <a:lnTo>
                    <a:pt x="89535" y="3372586"/>
                  </a:lnTo>
                  <a:lnTo>
                    <a:pt x="87376" y="3377069"/>
                  </a:lnTo>
                  <a:lnTo>
                    <a:pt x="85090" y="3383800"/>
                  </a:lnTo>
                  <a:lnTo>
                    <a:pt x="87376" y="3390531"/>
                  </a:lnTo>
                  <a:lnTo>
                    <a:pt x="87376" y="3397250"/>
                  </a:lnTo>
                  <a:lnTo>
                    <a:pt x="89535" y="3406229"/>
                  </a:lnTo>
                  <a:lnTo>
                    <a:pt x="87376" y="3412947"/>
                  </a:lnTo>
                  <a:lnTo>
                    <a:pt x="87376" y="3424161"/>
                  </a:lnTo>
                  <a:lnTo>
                    <a:pt x="89535" y="3430892"/>
                  </a:lnTo>
                  <a:lnTo>
                    <a:pt x="89535" y="3439858"/>
                  </a:lnTo>
                  <a:lnTo>
                    <a:pt x="91821" y="3442106"/>
                  </a:lnTo>
                  <a:lnTo>
                    <a:pt x="91821" y="3444341"/>
                  </a:lnTo>
                  <a:lnTo>
                    <a:pt x="94107" y="3446589"/>
                  </a:lnTo>
                  <a:lnTo>
                    <a:pt x="96266" y="3446589"/>
                  </a:lnTo>
                  <a:lnTo>
                    <a:pt x="96266" y="3451072"/>
                  </a:lnTo>
                  <a:lnTo>
                    <a:pt x="94107" y="3451072"/>
                  </a:lnTo>
                  <a:lnTo>
                    <a:pt x="94107" y="3446589"/>
                  </a:lnTo>
                  <a:lnTo>
                    <a:pt x="91821" y="3447707"/>
                  </a:lnTo>
                  <a:lnTo>
                    <a:pt x="89535" y="3448837"/>
                  </a:lnTo>
                  <a:lnTo>
                    <a:pt x="87376" y="3453320"/>
                  </a:lnTo>
                  <a:lnTo>
                    <a:pt x="87376" y="3471253"/>
                  </a:lnTo>
                  <a:lnTo>
                    <a:pt x="89535" y="3473500"/>
                  </a:lnTo>
                  <a:lnTo>
                    <a:pt x="91821" y="3480219"/>
                  </a:lnTo>
                  <a:lnTo>
                    <a:pt x="94107" y="3480219"/>
                  </a:lnTo>
                  <a:lnTo>
                    <a:pt x="85090" y="3489198"/>
                  </a:lnTo>
                  <a:lnTo>
                    <a:pt x="87376" y="3493681"/>
                  </a:lnTo>
                  <a:lnTo>
                    <a:pt x="89535" y="3495916"/>
                  </a:lnTo>
                  <a:lnTo>
                    <a:pt x="91821" y="3495916"/>
                  </a:lnTo>
                  <a:lnTo>
                    <a:pt x="91821" y="3493681"/>
                  </a:lnTo>
                  <a:lnTo>
                    <a:pt x="100838" y="3493681"/>
                  </a:lnTo>
                  <a:lnTo>
                    <a:pt x="100838" y="3498164"/>
                  </a:lnTo>
                  <a:lnTo>
                    <a:pt x="96266" y="3502647"/>
                  </a:lnTo>
                  <a:lnTo>
                    <a:pt x="98552" y="3504895"/>
                  </a:lnTo>
                  <a:lnTo>
                    <a:pt x="100838" y="3509378"/>
                  </a:lnTo>
                  <a:lnTo>
                    <a:pt x="100838" y="3511613"/>
                  </a:lnTo>
                  <a:lnTo>
                    <a:pt x="96266" y="3516109"/>
                  </a:lnTo>
                  <a:lnTo>
                    <a:pt x="94107" y="3519373"/>
                  </a:lnTo>
                  <a:lnTo>
                    <a:pt x="91821" y="3522827"/>
                  </a:lnTo>
                  <a:lnTo>
                    <a:pt x="87376" y="3536289"/>
                  </a:lnTo>
                  <a:lnTo>
                    <a:pt x="85725" y="3542665"/>
                  </a:lnTo>
                  <a:lnTo>
                    <a:pt x="84836" y="3548621"/>
                  </a:lnTo>
                  <a:lnTo>
                    <a:pt x="85090" y="3554577"/>
                  </a:lnTo>
                  <a:lnTo>
                    <a:pt x="87376" y="3560953"/>
                  </a:lnTo>
                  <a:lnTo>
                    <a:pt x="87376" y="3596830"/>
                  </a:lnTo>
                  <a:lnTo>
                    <a:pt x="94107" y="3603561"/>
                  </a:lnTo>
                  <a:lnTo>
                    <a:pt x="96266" y="3603561"/>
                  </a:lnTo>
                  <a:lnTo>
                    <a:pt x="94107" y="3608044"/>
                  </a:lnTo>
                  <a:lnTo>
                    <a:pt x="91821" y="3610279"/>
                  </a:lnTo>
                  <a:lnTo>
                    <a:pt x="89535" y="3612527"/>
                  </a:lnTo>
                  <a:lnTo>
                    <a:pt x="89535" y="3628225"/>
                  </a:lnTo>
                  <a:lnTo>
                    <a:pt x="89535" y="3630472"/>
                  </a:lnTo>
                  <a:lnTo>
                    <a:pt x="89535" y="3637191"/>
                  </a:lnTo>
                  <a:lnTo>
                    <a:pt x="91821" y="3643922"/>
                  </a:lnTo>
                  <a:lnTo>
                    <a:pt x="94107" y="3646170"/>
                  </a:lnTo>
                  <a:lnTo>
                    <a:pt x="94107" y="3650653"/>
                  </a:lnTo>
                  <a:lnTo>
                    <a:pt x="91821" y="3655136"/>
                  </a:lnTo>
                  <a:lnTo>
                    <a:pt x="89535" y="3657371"/>
                  </a:lnTo>
                  <a:lnTo>
                    <a:pt x="89535" y="3679799"/>
                  </a:lnTo>
                  <a:lnTo>
                    <a:pt x="91821" y="3684282"/>
                  </a:lnTo>
                  <a:lnTo>
                    <a:pt x="91821" y="3686530"/>
                  </a:lnTo>
                  <a:lnTo>
                    <a:pt x="94107" y="3691013"/>
                  </a:lnTo>
                  <a:lnTo>
                    <a:pt x="96266" y="3697744"/>
                  </a:lnTo>
                  <a:lnTo>
                    <a:pt x="100838" y="3699980"/>
                  </a:lnTo>
                  <a:lnTo>
                    <a:pt x="102997" y="3699980"/>
                  </a:lnTo>
                  <a:lnTo>
                    <a:pt x="102997" y="3704463"/>
                  </a:lnTo>
                  <a:lnTo>
                    <a:pt x="100838" y="3704463"/>
                  </a:lnTo>
                  <a:lnTo>
                    <a:pt x="98552" y="3704463"/>
                  </a:lnTo>
                  <a:lnTo>
                    <a:pt x="98552" y="3706711"/>
                  </a:lnTo>
                  <a:lnTo>
                    <a:pt x="96266" y="3706711"/>
                  </a:lnTo>
                  <a:lnTo>
                    <a:pt x="94107" y="3706711"/>
                  </a:lnTo>
                  <a:lnTo>
                    <a:pt x="94107" y="3715677"/>
                  </a:lnTo>
                  <a:lnTo>
                    <a:pt x="96266" y="3717925"/>
                  </a:lnTo>
                  <a:lnTo>
                    <a:pt x="96266" y="3722408"/>
                  </a:lnTo>
                  <a:lnTo>
                    <a:pt x="94107" y="3726891"/>
                  </a:lnTo>
                  <a:lnTo>
                    <a:pt x="96266" y="3731374"/>
                  </a:lnTo>
                  <a:lnTo>
                    <a:pt x="96266" y="3733622"/>
                  </a:lnTo>
                  <a:lnTo>
                    <a:pt x="94107" y="3740340"/>
                  </a:lnTo>
                  <a:lnTo>
                    <a:pt x="94107" y="3803129"/>
                  </a:lnTo>
                  <a:lnTo>
                    <a:pt x="91821" y="3807612"/>
                  </a:lnTo>
                  <a:lnTo>
                    <a:pt x="91821" y="3827805"/>
                  </a:lnTo>
                  <a:lnTo>
                    <a:pt x="96266" y="3830040"/>
                  </a:lnTo>
                  <a:lnTo>
                    <a:pt x="98552" y="3830815"/>
                  </a:lnTo>
                  <a:lnTo>
                    <a:pt x="98552" y="3832288"/>
                  </a:lnTo>
                  <a:lnTo>
                    <a:pt x="94107" y="3836771"/>
                  </a:lnTo>
                  <a:lnTo>
                    <a:pt x="94107" y="3839006"/>
                  </a:lnTo>
                  <a:lnTo>
                    <a:pt x="96266" y="3841254"/>
                  </a:lnTo>
                  <a:lnTo>
                    <a:pt x="98552" y="3841254"/>
                  </a:lnTo>
                  <a:lnTo>
                    <a:pt x="100838" y="3843502"/>
                  </a:lnTo>
                  <a:lnTo>
                    <a:pt x="100838" y="3847985"/>
                  </a:lnTo>
                  <a:lnTo>
                    <a:pt x="96266" y="3852468"/>
                  </a:lnTo>
                  <a:lnTo>
                    <a:pt x="96266" y="3854704"/>
                  </a:lnTo>
                  <a:lnTo>
                    <a:pt x="94107" y="3854704"/>
                  </a:lnTo>
                  <a:lnTo>
                    <a:pt x="94107" y="3861435"/>
                  </a:lnTo>
                  <a:lnTo>
                    <a:pt x="91821" y="3863683"/>
                  </a:lnTo>
                  <a:lnTo>
                    <a:pt x="91821" y="3868166"/>
                  </a:lnTo>
                  <a:lnTo>
                    <a:pt x="92837" y="3874897"/>
                  </a:lnTo>
                  <a:lnTo>
                    <a:pt x="93408" y="3880929"/>
                  </a:lnTo>
                  <a:lnTo>
                    <a:pt x="94107" y="3881615"/>
                  </a:lnTo>
                  <a:lnTo>
                    <a:pt x="93586" y="3882123"/>
                  </a:lnTo>
                  <a:lnTo>
                    <a:pt x="94996" y="3888346"/>
                  </a:lnTo>
                  <a:lnTo>
                    <a:pt x="98552" y="3895077"/>
                  </a:lnTo>
                  <a:lnTo>
                    <a:pt x="100838" y="3897312"/>
                  </a:lnTo>
                  <a:lnTo>
                    <a:pt x="100838" y="3901795"/>
                  </a:lnTo>
                  <a:lnTo>
                    <a:pt x="96266" y="3906278"/>
                  </a:lnTo>
                  <a:lnTo>
                    <a:pt x="96266" y="3910774"/>
                  </a:lnTo>
                  <a:lnTo>
                    <a:pt x="98552" y="3913009"/>
                  </a:lnTo>
                  <a:lnTo>
                    <a:pt x="98552" y="3915257"/>
                  </a:lnTo>
                  <a:lnTo>
                    <a:pt x="96266" y="3917492"/>
                  </a:lnTo>
                  <a:lnTo>
                    <a:pt x="94107" y="3917492"/>
                  </a:lnTo>
                  <a:lnTo>
                    <a:pt x="91821" y="3917492"/>
                  </a:lnTo>
                  <a:lnTo>
                    <a:pt x="91821" y="3960101"/>
                  </a:lnTo>
                  <a:lnTo>
                    <a:pt x="89535" y="3966832"/>
                  </a:lnTo>
                  <a:lnTo>
                    <a:pt x="96266" y="3973563"/>
                  </a:lnTo>
                  <a:lnTo>
                    <a:pt x="96266" y="3975798"/>
                  </a:lnTo>
                  <a:lnTo>
                    <a:pt x="98552" y="3978046"/>
                  </a:lnTo>
                  <a:lnTo>
                    <a:pt x="98552" y="3987012"/>
                  </a:lnTo>
                  <a:lnTo>
                    <a:pt x="100838" y="3991495"/>
                  </a:lnTo>
                  <a:lnTo>
                    <a:pt x="100838" y="3998226"/>
                  </a:lnTo>
                  <a:lnTo>
                    <a:pt x="100838" y="4096893"/>
                  </a:lnTo>
                  <a:lnTo>
                    <a:pt x="98552" y="4099128"/>
                  </a:lnTo>
                  <a:lnTo>
                    <a:pt x="98552" y="4096893"/>
                  </a:lnTo>
                  <a:lnTo>
                    <a:pt x="96266" y="4099128"/>
                  </a:lnTo>
                  <a:lnTo>
                    <a:pt x="96266" y="4096893"/>
                  </a:lnTo>
                  <a:lnTo>
                    <a:pt x="98552" y="4096893"/>
                  </a:lnTo>
                  <a:lnTo>
                    <a:pt x="100838" y="4096893"/>
                  </a:lnTo>
                  <a:lnTo>
                    <a:pt x="100838" y="3998226"/>
                  </a:lnTo>
                  <a:lnTo>
                    <a:pt x="98552" y="4000462"/>
                  </a:lnTo>
                  <a:lnTo>
                    <a:pt x="96266" y="4000462"/>
                  </a:lnTo>
                  <a:lnTo>
                    <a:pt x="96266" y="4013924"/>
                  </a:lnTo>
                  <a:lnTo>
                    <a:pt x="94107" y="4016159"/>
                  </a:lnTo>
                  <a:lnTo>
                    <a:pt x="94107" y="4018407"/>
                  </a:lnTo>
                  <a:lnTo>
                    <a:pt x="91821" y="4022890"/>
                  </a:lnTo>
                  <a:lnTo>
                    <a:pt x="96266" y="4027373"/>
                  </a:lnTo>
                  <a:lnTo>
                    <a:pt x="96266" y="4029621"/>
                  </a:lnTo>
                  <a:lnTo>
                    <a:pt x="98552" y="4029621"/>
                  </a:lnTo>
                  <a:lnTo>
                    <a:pt x="98552" y="4031856"/>
                  </a:lnTo>
                  <a:lnTo>
                    <a:pt x="96266" y="4034104"/>
                  </a:lnTo>
                  <a:lnTo>
                    <a:pt x="94107" y="4035196"/>
                  </a:lnTo>
                  <a:lnTo>
                    <a:pt x="91821" y="4036339"/>
                  </a:lnTo>
                  <a:lnTo>
                    <a:pt x="91821" y="4049801"/>
                  </a:lnTo>
                  <a:lnTo>
                    <a:pt x="89535" y="4052036"/>
                  </a:lnTo>
                  <a:lnTo>
                    <a:pt x="89535" y="4063250"/>
                  </a:lnTo>
                  <a:lnTo>
                    <a:pt x="91821" y="4065498"/>
                  </a:lnTo>
                  <a:lnTo>
                    <a:pt x="91821" y="4067733"/>
                  </a:lnTo>
                  <a:lnTo>
                    <a:pt x="94107" y="4074464"/>
                  </a:lnTo>
                  <a:lnTo>
                    <a:pt x="94107" y="4081195"/>
                  </a:lnTo>
                  <a:lnTo>
                    <a:pt x="91821" y="4087914"/>
                  </a:lnTo>
                  <a:lnTo>
                    <a:pt x="91821" y="4094645"/>
                  </a:lnTo>
                  <a:lnTo>
                    <a:pt x="96266" y="4101376"/>
                  </a:lnTo>
                  <a:lnTo>
                    <a:pt x="91821" y="4105859"/>
                  </a:lnTo>
                  <a:lnTo>
                    <a:pt x="91821" y="4114825"/>
                  </a:lnTo>
                  <a:lnTo>
                    <a:pt x="100838" y="4114825"/>
                  </a:lnTo>
                  <a:lnTo>
                    <a:pt x="102997" y="4117073"/>
                  </a:lnTo>
                  <a:lnTo>
                    <a:pt x="100838" y="4119245"/>
                  </a:lnTo>
                  <a:lnTo>
                    <a:pt x="96266" y="4123867"/>
                  </a:lnTo>
                  <a:lnTo>
                    <a:pt x="96139" y="4123994"/>
                  </a:lnTo>
                  <a:lnTo>
                    <a:pt x="94107" y="4126039"/>
                  </a:lnTo>
                  <a:lnTo>
                    <a:pt x="91821" y="4130522"/>
                  </a:lnTo>
                  <a:lnTo>
                    <a:pt x="87376" y="4137253"/>
                  </a:lnTo>
                  <a:lnTo>
                    <a:pt x="87376" y="4141736"/>
                  </a:lnTo>
                  <a:lnTo>
                    <a:pt x="89535" y="4148467"/>
                  </a:lnTo>
                  <a:lnTo>
                    <a:pt x="91821" y="4152950"/>
                  </a:lnTo>
                  <a:lnTo>
                    <a:pt x="91821" y="4166400"/>
                  </a:lnTo>
                  <a:lnTo>
                    <a:pt x="94107" y="4170896"/>
                  </a:lnTo>
                  <a:lnTo>
                    <a:pt x="96266" y="4173131"/>
                  </a:lnTo>
                  <a:lnTo>
                    <a:pt x="96266" y="4177614"/>
                  </a:lnTo>
                  <a:lnTo>
                    <a:pt x="94107" y="4182097"/>
                  </a:lnTo>
                  <a:lnTo>
                    <a:pt x="94107" y="4184345"/>
                  </a:lnTo>
                  <a:lnTo>
                    <a:pt x="91821" y="4186580"/>
                  </a:lnTo>
                  <a:lnTo>
                    <a:pt x="91821" y="4193311"/>
                  </a:lnTo>
                  <a:lnTo>
                    <a:pt x="94107" y="4197794"/>
                  </a:lnTo>
                  <a:lnTo>
                    <a:pt x="96266" y="4204525"/>
                  </a:lnTo>
                  <a:lnTo>
                    <a:pt x="94107" y="4211256"/>
                  </a:lnTo>
                  <a:lnTo>
                    <a:pt x="96266" y="4215739"/>
                  </a:lnTo>
                  <a:lnTo>
                    <a:pt x="91821" y="4224706"/>
                  </a:lnTo>
                  <a:lnTo>
                    <a:pt x="91821" y="4258348"/>
                  </a:lnTo>
                  <a:lnTo>
                    <a:pt x="94107" y="4258348"/>
                  </a:lnTo>
                  <a:lnTo>
                    <a:pt x="100838" y="4265066"/>
                  </a:lnTo>
                  <a:lnTo>
                    <a:pt x="100838" y="4267314"/>
                  </a:lnTo>
                  <a:lnTo>
                    <a:pt x="98552" y="4268432"/>
                  </a:lnTo>
                  <a:lnTo>
                    <a:pt x="96266" y="4269562"/>
                  </a:lnTo>
                  <a:lnTo>
                    <a:pt x="91821" y="4269562"/>
                  </a:lnTo>
                  <a:lnTo>
                    <a:pt x="91821" y="4271797"/>
                  </a:lnTo>
                  <a:lnTo>
                    <a:pt x="98552" y="4278528"/>
                  </a:lnTo>
                  <a:lnTo>
                    <a:pt x="98552" y="4280763"/>
                  </a:lnTo>
                  <a:lnTo>
                    <a:pt x="96266" y="4283011"/>
                  </a:lnTo>
                  <a:lnTo>
                    <a:pt x="96266" y="4285246"/>
                  </a:lnTo>
                  <a:lnTo>
                    <a:pt x="94107" y="4287494"/>
                  </a:lnTo>
                  <a:lnTo>
                    <a:pt x="94107" y="4296461"/>
                  </a:lnTo>
                  <a:lnTo>
                    <a:pt x="91821" y="4303192"/>
                  </a:lnTo>
                  <a:lnTo>
                    <a:pt x="94107" y="4309923"/>
                  </a:lnTo>
                  <a:lnTo>
                    <a:pt x="96266" y="4314406"/>
                  </a:lnTo>
                  <a:lnTo>
                    <a:pt x="96266" y="4318889"/>
                  </a:lnTo>
                  <a:lnTo>
                    <a:pt x="100838" y="4323372"/>
                  </a:lnTo>
                  <a:lnTo>
                    <a:pt x="100838" y="4327855"/>
                  </a:lnTo>
                  <a:lnTo>
                    <a:pt x="98552" y="4330103"/>
                  </a:lnTo>
                  <a:lnTo>
                    <a:pt x="94107" y="4332338"/>
                  </a:lnTo>
                  <a:lnTo>
                    <a:pt x="94107" y="4352531"/>
                  </a:lnTo>
                  <a:lnTo>
                    <a:pt x="102997" y="4361497"/>
                  </a:lnTo>
                  <a:lnTo>
                    <a:pt x="102997" y="4363732"/>
                  </a:lnTo>
                  <a:lnTo>
                    <a:pt x="100838" y="4365980"/>
                  </a:lnTo>
                  <a:lnTo>
                    <a:pt x="96266" y="4368228"/>
                  </a:lnTo>
                  <a:lnTo>
                    <a:pt x="94107" y="4372711"/>
                  </a:lnTo>
                  <a:lnTo>
                    <a:pt x="96266" y="4377194"/>
                  </a:lnTo>
                  <a:lnTo>
                    <a:pt x="96266" y="4379430"/>
                  </a:lnTo>
                  <a:lnTo>
                    <a:pt x="98552" y="4381678"/>
                  </a:lnTo>
                  <a:lnTo>
                    <a:pt x="98552" y="4383913"/>
                  </a:lnTo>
                  <a:lnTo>
                    <a:pt x="96266" y="4388409"/>
                  </a:lnTo>
                  <a:lnTo>
                    <a:pt x="91821" y="4395127"/>
                  </a:lnTo>
                  <a:lnTo>
                    <a:pt x="94107" y="4401858"/>
                  </a:lnTo>
                  <a:lnTo>
                    <a:pt x="98552" y="4408589"/>
                  </a:lnTo>
                  <a:lnTo>
                    <a:pt x="98552" y="4410824"/>
                  </a:lnTo>
                  <a:lnTo>
                    <a:pt x="100838" y="4410824"/>
                  </a:lnTo>
                  <a:lnTo>
                    <a:pt x="100838" y="4422038"/>
                  </a:lnTo>
                  <a:lnTo>
                    <a:pt x="98552" y="4424286"/>
                  </a:lnTo>
                  <a:lnTo>
                    <a:pt x="94107" y="4426521"/>
                  </a:lnTo>
                  <a:lnTo>
                    <a:pt x="91821" y="4426521"/>
                  </a:lnTo>
                  <a:lnTo>
                    <a:pt x="87376" y="4428769"/>
                  </a:lnTo>
                  <a:lnTo>
                    <a:pt x="89535" y="4433252"/>
                  </a:lnTo>
                  <a:lnTo>
                    <a:pt x="91821" y="4435500"/>
                  </a:lnTo>
                  <a:lnTo>
                    <a:pt x="91821" y="4437735"/>
                  </a:lnTo>
                  <a:lnTo>
                    <a:pt x="94107" y="4437735"/>
                  </a:lnTo>
                  <a:lnTo>
                    <a:pt x="94107" y="4435500"/>
                  </a:lnTo>
                  <a:lnTo>
                    <a:pt x="96266" y="4439983"/>
                  </a:lnTo>
                  <a:lnTo>
                    <a:pt x="98552" y="4442218"/>
                  </a:lnTo>
                  <a:lnTo>
                    <a:pt x="100838" y="4446702"/>
                  </a:lnTo>
                  <a:lnTo>
                    <a:pt x="98552" y="4451197"/>
                  </a:lnTo>
                  <a:lnTo>
                    <a:pt x="96266" y="4451197"/>
                  </a:lnTo>
                  <a:lnTo>
                    <a:pt x="94107" y="4451197"/>
                  </a:lnTo>
                  <a:lnTo>
                    <a:pt x="89535" y="4455680"/>
                  </a:lnTo>
                  <a:lnTo>
                    <a:pt x="87376" y="4455680"/>
                  </a:lnTo>
                  <a:lnTo>
                    <a:pt x="89535" y="4460164"/>
                  </a:lnTo>
                  <a:lnTo>
                    <a:pt x="91821" y="4462399"/>
                  </a:lnTo>
                  <a:lnTo>
                    <a:pt x="91821" y="4466895"/>
                  </a:lnTo>
                  <a:lnTo>
                    <a:pt x="94107" y="4469130"/>
                  </a:lnTo>
                  <a:lnTo>
                    <a:pt x="94107" y="4487075"/>
                  </a:lnTo>
                  <a:lnTo>
                    <a:pt x="96266" y="4493793"/>
                  </a:lnTo>
                  <a:lnTo>
                    <a:pt x="96266" y="4498276"/>
                  </a:lnTo>
                  <a:lnTo>
                    <a:pt x="89535" y="4505007"/>
                  </a:lnTo>
                  <a:lnTo>
                    <a:pt x="89535" y="4509490"/>
                  </a:lnTo>
                  <a:lnTo>
                    <a:pt x="91821" y="4511738"/>
                  </a:lnTo>
                  <a:lnTo>
                    <a:pt x="94107" y="4516221"/>
                  </a:lnTo>
                  <a:lnTo>
                    <a:pt x="98552" y="4520704"/>
                  </a:lnTo>
                  <a:lnTo>
                    <a:pt x="100838" y="4525188"/>
                  </a:lnTo>
                  <a:lnTo>
                    <a:pt x="98552" y="4529671"/>
                  </a:lnTo>
                  <a:lnTo>
                    <a:pt x="100838" y="4531919"/>
                  </a:lnTo>
                  <a:lnTo>
                    <a:pt x="102997" y="4538650"/>
                  </a:lnTo>
                  <a:lnTo>
                    <a:pt x="102997" y="4545368"/>
                  </a:lnTo>
                  <a:lnTo>
                    <a:pt x="100838" y="4549864"/>
                  </a:lnTo>
                  <a:lnTo>
                    <a:pt x="100838" y="4552099"/>
                  </a:lnTo>
                  <a:lnTo>
                    <a:pt x="98552" y="4554347"/>
                  </a:lnTo>
                  <a:lnTo>
                    <a:pt x="98552" y="4561065"/>
                  </a:lnTo>
                  <a:lnTo>
                    <a:pt x="134366" y="4581245"/>
                  </a:lnTo>
                  <a:lnTo>
                    <a:pt x="136652" y="4583493"/>
                  </a:lnTo>
                  <a:lnTo>
                    <a:pt x="138938" y="4576762"/>
                  </a:lnTo>
                  <a:lnTo>
                    <a:pt x="138938" y="4567796"/>
                  </a:lnTo>
                  <a:lnTo>
                    <a:pt x="136652" y="4561065"/>
                  </a:lnTo>
                  <a:lnTo>
                    <a:pt x="138938" y="4552099"/>
                  </a:lnTo>
                  <a:lnTo>
                    <a:pt x="143383" y="4545368"/>
                  </a:lnTo>
                  <a:lnTo>
                    <a:pt x="145669" y="4543133"/>
                  </a:lnTo>
                  <a:lnTo>
                    <a:pt x="145669" y="4540885"/>
                  </a:lnTo>
                  <a:lnTo>
                    <a:pt x="143383" y="4538650"/>
                  </a:lnTo>
                  <a:lnTo>
                    <a:pt x="140335" y="4532274"/>
                  </a:lnTo>
                  <a:lnTo>
                    <a:pt x="138049" y="4526318"/>
                  </a:lnTo>
                  <a:lnTo>
                    <a:pt x="136652" y="4521949"/>
                  </a:lnTo>
                  <a:lnTo>
                    <a:pt x="136144" y="4520362"/>
                  </a:lnTo>
                  <a:lnTo>
                    <a:pt x="134366" y="4513973"/>
                  </a:lnTo>
                  <a:lnTo>
                    <a:pt x="141097" y="4500524"/>
                  </a:lnTo>
                  <a:lnTo>
                    <a:pt x="143383" y="4493793"/>
                  </a:lnTo>
                  <a:lnTo>
                    <a:pt x="143383" y="4489310"/>
                  </a:lnTo>
                  <a:lnTo>
                    <a:pt x="145669" y="4482579"/>
                  </a:lnTo>
                  <a:lnTo>
                    <a:pt x="145669" y="4480344"/>
                  </a:lnTo>
                  <a:lnTo>
                    <a:pt x="138874" y="4480280"/>
                  </a:lnTo>
                  <a:lnTo>
                    <a:pt x="136652" y="4478096"/>
                  </a:lnTo>
                  <a:lnTo>
                    <a:pt x="136652" y="4475861"/>
                  </a:lnTo>
                  <a:lnTo>
                    <a:pt x="141097" y="4466895"/>
                  </a:lnTo>
                  <a:lnTo>
                    <a:pt x="141097" y="4462399"/>
                  </a:lnTo>
                  <a:lnTo>
                    <a:pt x="143383" y="4457916"/>
                  </a:lnTo>
                  <a:lnTo>
                    <a:pt x="136652" y="4451172"/>
                  </a:lnTo>
                  <a:lnTo>
                    <a:pt x="134366" y="4448873"/>
                  </a:lnTo>
                  <a:lnTo>
                    <a:pt x="132207" y="4446702"/>
                  </a:lnTo>
                  <a:lnTo>
                    <a:pt x="136652" y="4442218"/>
                  </a:lnTo>
                  <a:lnTo>
                    <a:pt x="136652" y="4439983"/>
                  </a:lnTo>
                  <a:lnTo>
                    <a:pt x="138938" y="4437735"/>
                  </a:lnTo>
                  <a:lnTo>
                    <a:pt x="138938" y="4435500"/>
                  </a:lnTo>
                  <a:lnTo>
                    <a:pt x="136652" y="4431004"/>
                  </a:lnTo>
                  <a:lnTo>
                    <a:pt x="136652" y="4408589"/>
                  </a:lnTo>
                  <a:lnTo>
                    <a:pt x="141097" y="4406341"/>
                  </a:lnTo>
                  <a:lnTo>
                    <a:pt x="143383" y="4404106"/>
                  </a:lnTo>
                  <a:lnTo>
                    <a:pt x="143383" y="4390644"/>
                  </a:lnTo>
                  <a:lnTo>
                    <a:pt x="138938" y="4386161"/>
                  </a:lnTo>
                  <a:lnTo>
                    <a:pt x="138938" y="4379430"/>
                  </a:lnTo>
                  <a:lnTo>
                    <a:pt x="136652" y="4374947"/>
                  </a:lnTo>
                  <a:lnTo>
                    <a:pt x="136652" y="4370463"/>
                  </a:lnTo>
                  <a:lnTo>
                    <a:pt x="141097" y="4365980"/>
                  </a:lnTo>
                  <a:lnTo>
                    <a:pt x="145669" y="4363732"/>
                  </a:lnTo>
                  <a:lnTo>
                    <a:pt x="143383" y="4359249"/>
                  </a:lnTo>
                  <a:lnTo>
                    <a:pt x="136652" y="4352531"/>
                  </a:lnTo>
                  <a:lnTo>
                    <a:pt x="136652" y="4350283"/>
                  </a:lnTo>
                  <a:lnTo>
                    <a:pt x="141097" y="4345800"/>
                  </a:lnTo>
                  <a:lnTo>
                    <a:pt x="141097" y="4343552"/>
                  </a:lnTo>
                  <a:lnTo>
                    <a:pt x="143383" y="4343552"/>
                  </a:lnTo>
                  <a:lnTo>
                    <a:pt x="147828" y="4339069"/>
                  </a:lnTo>
                  <a:lnTo>
                    <a:pt x="147828" y="4334586"/>
                  </a:lnTo>
                  <a:close/>
                </a:path>
                <a:path w="201929" h="9835515" extrusionOk="0">
                  <a:moveTo>
                    <a:pt x="150152" y="5738342"/>
                  </a:moveTo>
                  <a:lnTo>
                    <a:pt x="147916" y="5738342"/>
                  </a:lnTo>
                  <a:lnTo>
                    <a:pt x="147916" y="5745061"/>
                  </a:lnTo>
                  <a:lnTo>
                    <a:pt x="150152" y="5740578"/>
                  </a:lnTo>
                  <a:lnTo>
                    <a:pt x="150152" y="5738342"/>
                  </a:lnTo>
                  <a:close/>
                </a:path>
                <a:path w="201929" h="9835515" extrusionOk="0">
                  <a:moveTo>
                    <a:pt x="152273" y="4697857"/>
                  </a:moveTo>
                  <a:lnTo>
                    <a:pt x="147828" y="4693374"/>
                  </a:lnTo>
                  <a:lnTo>
                    <a:pt x="143383" y="4686643"/>
                  </a:lnTo>
                  <a:lnTo>
                    <a:pt x="138938" y="4673193"/>
                  </a:lnTo>
                  <a:lnTo>
                    <a:pt x="136652" y="4673193"/>
                  </a:lnTo>
                  <a:lnTo>
                    <a:pt x="138874" y="4671009"/>
                  </a:lnTo>
                  <a:lnTo>
                    <a:pt x="143383" y="4670945"/>
                  </a:lnTo>
                  <a:lnTo>
                    <a:pt x="147828" y="4673193"/>
                  </a:lnTo>
                  <a:lnTo>
                    <a:pt x="150114" y="4670945"/>
                  </a:lnTo>
                  <a:lnTo>
                    <a:pt x="150114" y="4661979"/>
                  </a:lnTo>
                  <a:lnTo>
                    <a:pt x="147828" y="4659731"/>
                  </a:lnTo>
                  <a:lnTo>
                    <a:pt x="145669" y="4655248"/>
                  </a:lnTo>
                  <a:lnTo>
                    <a:pt x="145669" y="4653013"/>
                  </a:lnTo>
                  <a:lnTo>
                    <a:pt x="150114" y="4644034"/>
                  </a:lnTo>
                  <a:lnTo>
                    <a:pt x="147828" y="4641799"/>
                  </a:lnTo>
                  <a:lnTo>
                    <a:pt x="145669" y="4641075"/>
                  </a:lnTo>
                  <a:lnTo>
                    <a:pt x="141097" y="4639551"/>
                  </a:lnTo>
                  <a:lnTo>
                    <a:pt x="136652" y="4639551"/>
                  </a:lnTo>
                  <a:lnTo>
                    <a:pt x="136652" y="4637316"/>
                  </a:lnTo>
                  <a:lnTo>
                    <a:pt x="134366" y="4637316"/>
                  </a:lnTo>
                  <a:lnTo>
                    <a:pt x="134366" y="4632833"/>
                  </a:lnTo>
                  <a:lnTo>
                    <a:pt x="136652" y="4628337"/>
                  </a:lnTo>
                  <a:lnTo>
                    <a:pt x="136652" y="4623854"/>
                  </a:lnTo>
                  <a:lnTo>
                    <a:pt x="138938" y="4621619"/>
                  </a:lnTo>
                  <a:lnTo>
                    <a:pt x="143383" y="4619371"/>
                  </a:lnTo>
                  <a:lnTo>
                    <a:pt x="145669" y="4619371"/>
                  </a:lnTo>
                  <a:lnTo>
                    <a:pt x="145669" y="4599190"/>
                  </a:lnTo>
                  <a:lnTo>
                    <a:pt x="143383" y="4596943"/>
                  </a:lnTo>
                  <a:lnTo>
                    <a:pt x="143383" y="4594707"/>
                  </a:lnTo>
                  <a:lnTo>
                    <a:pt x="141097" y="4594707"/>
                  </a:lnTo>
                  <a:lnTo>
                    <a:pt x="138938" y="4596879"/>
                  </a:lnTo>
                  <a:lnTo>
                    <a:pt x="136652" y="4599190"/>
                  </a:lnTo>
                  <a:lnTo>
                    <a:pt x="134366" y="4599190"/>
                  </a:lnTo>
                  <a:lnTo>
                    <a:pt x="134366" y="4596943"/>
                  </a:lnTo>
                  <a:lnTo>
                    <a:pt x="138912" y="4596917"/>
                  </a:lnTo>
                  <a:lnTo>
                    <a:pt x="136652" y="4590224"/>
                  </a:lnTo>
                  <a:lnTo>
                    <a:pt x="136652" y="4585741"/>
                  </a:lnTo>
                  <a:lnTo>
                    <a:pt x="134366" y="4588040"/>
                  </a:lnTo>
                  <a:lnTo>
                    <a:pt x="132207" y="4590224"/>
                  </a:lnTo>
                  <a:lnTo>
                    <a:pt x="129921" y="4590224"/>
                  </a:lnTo>
                  <a:lnTo>
                    <a:pt x="125476" y="4594707"/>
                  </a:lnTo>
                  <a:lnTo>
                    <a:pt x="125476" y="4603674"/>
                  </a:lnTo>
                  <a:lnTo>
                    <a:pt x="125476" y="4605921"/>
                  </a:lnTo>
                  <a:lnTo>
                    <a:pt x="125476" y="4614888"/>
                  </a:lnTo>
                  <a:lnTo>
                    <a:pt x="123190" y="4619371"/>
                  </a:lnTo>
                  <a:lnTo>
                    <a:pt x="125476" y="4621619"/>
                  </a:lnTo>
                  <a:lnTo>
                    <a:pt x="129921" y="4623854"/>
                  </a:lnTo>
                  <a:lnTo>
                    <a:pt x="132207" y="4623854"/>
                  </a:lnTo>
                  <a:lnTo>
                    <a:pt x="132207" y="4635068"/>
                  </a:lnTo>
                  <a:lnTo>
                    <a:pt x="134366" y="4641799"/>
                  </a:lnTo>
                  <a:lnTo>
                    <a:pt x="134366" y="4648530"/>
                  </a:lnTo>
                  <a:lnTo>
                    <a:pt x="132207" y="4653013"/>
                  </a:lnTo>
                  <a:lnTo>
                    <a:pt x="127635" y="4650765"/>
                  </a:lnTo>
                  <a:lnTo>
                    <a:pt x="123190" y="4650765"/>
                  </a:lnTo>
                  <a:lnTo>
                    <a:pt x="123190" y="4657496"/>
                  </a:lnTo>
                  <a:lnTo>
                    <a:pt x="120904" y="4659731"/>
                  </a:lnTo>
                  <a:lnTo>
                    <a:pt x="120904" y="4664227"/>
                  </a:lnTo>
                  <a:lnTo>
                    <a:pt x="127635" y="4670945"/>
                  </a:lnTo>
                  <a:lnTo>
                    <a:pt x="125476" y="4673193"/>
                  </a:lnTo>
                  <a:lnTo>
                    <a:pt x="120904" y="4679924"/>
                  </a:lnTo>
                  <a:lnTo>
                    <a:pt x="123190" y="4684407"/>
                  </a:lnTo>
                  <a:lnTo>
                    <a:pt x="127635" y="4688891"/>
                  </a:lnTo>
                  <a:lnTo>
                    <a:pt x="127635" y="4693374"/>
                  </a:lnTo>
                  <a:lnTo>
                    <a:pt x="123190" y="4697857"/>
                  </a:lnTo>
                  <a:lnTo>
                    <a:pt x="123190" y="4702340"/>
                  </a:lnTo>
                  <a:lnTo>
                    <a:pt x="127635" y="4706823"/>
                  </a:lnTo>
                  <a:lnTo>
                    <a:pt x="125476" y="4711306"/>
                  </a:lnTo>
                  <a:lnTo>
                    <a:pt x="125476" y="4715802"/>
                  </a:lnTo>
                  <a:lnTo>
                    <a:pt x="123190" y="4715802"/>
                  </a:lnTo>
                  <a:lnTo>
                    <a:pt x="123190" y="4718037"/>
                  </a:lnTo>
                  <a:lnTo>
                    <a:pt x="125476" y="4722520"/>
                  </a:lnTo>
                  <a:lnTo>
                    <a:pt x="127635" y="4724768"/>
                  </a:lnTo>
                  <a:lnTo>
                    <a:pt x="129921" y="4729251"/>
                  </a:lnTo>
                  <a:lnTo>
                    <a:pt x="132207" y="4731499"/>
                  </a:lnTo>
                  <a:lnTo>
                    <a:pt x="136652" y="4731499"/>
                  </a:lnTo>
                  <a:lnTo>
                    <a:pt x="138874" y="4733671"/>
                  </a:lnTo>
                  <a:lnTo>
                    <a:pt x="141097" y="4733734"/>
                  </a:lnTo>
                  <a:lnTo>
                    <a:pt x="143383" y="4735982"/>
                  </a:lnTo>
                  <a:lnTo>
                    <a:pt x="143383" y="4731499"/>
                  </a:lnTo>
                  <a:lnTo>
                    <a:pt x="138938" y="4727003"/>
                  </a:lnTo>
                  <a:lnTo>
                    <a:pt x="143383" y="4722520"/>
                  </a:lnTo>
                  <a:lnTo>
                    <a:pt x="143383" y="4720285"/>
                  </a:lnTo>
                  <a:lnTo>
                    <a:pt x="138938" y="4715840"/>
                  </a:lnTo>
                  <a:lnTo>
                    <a:pt x="136652" y="4713554"/>
                  </a:lnTo>
                  <a:lnTo>
                    <a:pt x="138938" y="4709071"/>
                  </a:lnTo>
                  <a:lnTo>
                    <a:pt x="141097" y="4706823"/>
                  </a:lnTo>
                  <a:lnTo>
                    <a:pt x="141097" y="4704588"/>
                  </a:lnTo>
                  <a:lnTo>
                    <a:pt x="143383" y="4704588"/>
                  </a:lnTo>
                  <a:lnTo>
                    <a:pt x="145669" y="4702340"/>
                  </a:lnTo>
                  <a:lnTo>
                    <a:pt x="152273" y="4697857"/>
                  </a:lnTo>
                  <a:close/>
                </a:path>
                <a:path w="201929" h="9835515" extrusionOk="0">
                  <a:moveTo>
                    <a:pt x="152400" y="8936025"/>
                  </a:moveTo>
                  <a:lnTo>
                    <a:pt x="150152" y="8936025"/>
                  </a:lnTo>
                  <a:lnTo>
                    <a:pt x="147916" y="8938273"/>
                  </a:lnTo>
                  <a:lnTo>
                    <a:pt x="147916" y="8940508"/>
                  </a:lnTo>
                  <a:lnTo>
                    <a:pt x="150152" y="8942756"/>
                  </a:lnTo>
                  <a:lnTo>
                    <a:pt x="152400" y="8942756"/>
                  </a:lnTo>
                  <a:lnTo>
                    <a:pt x="152400" y="8936025"/>
                  </a:lnTo>
                  <a:close/>
                </a:path>
                <a:path w="201929" h="9835515" extrusionOk="0">
                  <a:moveTo>
                    <a:pt x="156870" y="6133008"/>
                  </a:moveTo>
                  <a:lnTo>
                    <a:pt x="154584" y="6130760"/>
                  </a:lnTo>
                  <a:lnTo>
                    <a:pt x="150139" y="6124029"/>
                  </a:lnTo>
                  <a:lnTo>
                    <a:pt x="147853" y="6119546"/>
                  </a:lnTo>
                  <a:lnTo>
                    <a:pt x="150139" y="6112827"/>
                  </a:lnTo>
                  <a:lnTo>
                    <a:pt x="152298" y="6110579"/>
                  </a:lnTo>
                  <a:lnTo>
                    <a:pt x="152298" y="6106096"/>
                  </a:lnTo>
                  <a:lnTo>
                    <a:pt x="150139" y="6103848"/>
                  </a:lnTo>
                  <a:lnTo>
                    <a:pt x="147853" y="6097130"/>
                  </a:lnTo>
                  <a:lnTo>
                    <a:pt x="145567" y="6092634"/>
                  </a:lnTo>
                  <a:lnTo>
                    <a:pt x="147853" y="6085916"/>
                  </a:lnTo>
                  <a:lnTo>
                    <a:pt x="147853" y="6072454"/>
                  </a:lnTo>
                  <a:lnTo>
                    <a:pt x="150139" y="6070219"/>
                  </a:lnTo>
                  <a:lnTo>
                    <a:pt x="154584" y="6063488"/>
                  </a:lnTo>
                  <a:lnTo>
                    <a:pt x="154584" y="6056757"/>
                  </a:lnTo>
                  <a:lnTo>
                    <a:pt x="147853" y="6052274"/>
                  </a:lnTo>
                  <a:lnTo>
                    <a:pt x="145567" y="6050038"/>
                  </a:lnTo>
                  <a:lnTo>
                    <a:pt x="145567" y="6045555"/>
                  </a:lnTo>
                  <a:lnTo>
                    <a:pt x="147853" y="6043307"/>
                  </a:lnTo>
                  <a:lnTo>
                    <a:pt x="152298" y="6041060"/>
                  </a:lnTo>
                  <a:lnTo>
                    <a:pt x="154584" y="6038824"/>
                  </a:lnTo>
                  <a:lnTo>
                    <a:pt x="147853" y="6032093"/>
                  </a:lnTo>
                  <a:lnTo>
                    <a:pt x="147853" y="6025362"/>
                  </a:lnTo>
                  <a:lnTo>
                    <a:pt x="145567" y="6020879"/>
                  </a:lnTo>
                  <a:lnTo>
                    <a:pt x="145567" y="6011913"/>
                  </a:lnTo>
                  <a:lnTo>
                    <a:pt x="150139" y="6002947"/>
                  </a:lnTo>
                  <a:lnTo>
                    <a:pt x="150139" y="6000699"/>
                  </a:lnTo>
                  <a:lnTo>
                    <a:pt x="152298" y="5996216"/>
                  </a:lnTo>
                  <a:lnTo>
                    <a:pt x="152298" y="5993968"/>
                  </a:lnTo>
                  <a:lnTo>
                    <a:pt x="154838" y="5985954"/>
                  </a:lnTo>
                  <a:lnTo>
                    <a:pt x="155092" y="5978563"/>
                  </a:lnTo>
                  <a:lnTo>
                    <a:pt x="152933" y="5971591"/>
                  </a:lnTo>
                  <a:lnTo>
                    <a:pt x="147853" y="5964821"/>
                  </a:lnTo>
                  <a:lnTo>
                    <a:pt x="147853" y="5958090"/>
                  </a:lnTo>
                  <a:lnTo>
                    <a:pt x="150139" y="5958090"/>
                  </a:lnTo>
                  <a:lnTo>
                    <a:pt x="150139" y="5955855"/>
                  </a:lnTo>
                  <a:lnTo>
                    <a:pt x="154584" y="5951372"/>
                  </a:lnTo>
                  <a:lnTo>
                    <a:pt x="152298" y="5944641"/>
                  </a:lnTo>
                  <a:lnTo>
                    <a:pt x="147853" y="5942393"/>
                  </a:lnTo>
                  <a:lnTo>
                    <a:pt x="145567" y="5940095"/>
                  </a:lnTo>
                  <a:lnTo>
                    <a:pt x="143408" y="5937910"/>
                  </a:lnTo>
                  <a:lnTo>
                    <a:pt x="141122" y="5937910"/>
                  </a:lnTo>
                  <a:lnTo>
                    <a:pt x="136677" y="5937910"/>
                  </a:lnTo>
                  <a:lnTo>
                    <a:pt x="132105" y="5936386"/>
                  </a:lnTo>
                  <a:lnTo>
                    <a:pt x="129946" y="5935675"/>
                  </a:lnTo>
                  <a:lnTo>
                    <a:pt x="129946" y="5931192"/>
                  </a:lnTo>
                  <a:lnTo>
                    <a:pt x="132105" y="5931192"/>
                  </a:lnTo>
                  <a:lnTo>
                    <a:pt x="136677" y="5928944"/>
                  </a:lnTo>
                  <a:lnTo>
                    <a:pt x="147853" y="5928944"/>
                  </a:lnTo>
                  <a:lnTo>
                    <a:pt x="145567" y="5926696"/>
                  </a:lnTo>
                  <a:lnTo>
                    <a:pt x="145567" y="5924461"/>
                  </a:lnTo>
                  <a:lnTo>
                    <a:pt x="147853" y="5922213"/>
                  </a:lnTo>
                  <a:lnTo>
                    <a:pt x="147853" y="5919978"/>
                  </a:lnTo>
                  <a:lnTo>
                    <a:pt x="152298" y="5919978"/>
                  </a:lnTo>
                  <a:lnTo>
                    <a:pt x="152298" y="5915495"/>
                  </a:lnTo>
                  <a:lnTo>
                    <a:pt x="150139" y="5910999"/>
                  </a:lnTo>
                  <a:lnTo>
                    <a:pt x="150139" y="5902033"/>
                  </a:lnTo>
                  <a:lnTo>
                    <a:pt x="152298" y="5897550"/>
                  </a:lnTo>
                  <a:lnTo>
                    <a:pt x="152298" y="5888583"/>
                  </a:lnTo>
                  <a:lnTo>
                    <a:pt x="150139" y="5884100"/>
                  </a:lnTo>
                  <a:lnTo>
                    <a:pt x="152298" y="5881852"/>
                  </a:lnTo>
                  <a:lnTo>
                    <a:pt x="152298" y="5870638"/>
                  </a:lnTo>
                  <a:lnTo>
                    <a:pt x="154584" y="5861672"/>
                  </a:lnTo>
                  <a:lnTo>
                    <a:pt x="152298" y="5854941"/>
                  </a:lnTo>
                  <a:lnTo>
                    <a:pt x="152298" y="5845975"/>
                  </a:lnTo>
                  <a:lnTo>
                    <a:pt x="150139" y="5843816"/>
                  </a:lnTo>
                  <a:lnTo>
                    <a:pt x="147853" y="5841530"/>
                  </a:lnTo>
                  <a:lnTo>
                    <a:pt x="147853" y="5870638"/>
                  </a:lnTo>
                  <a:lnTo>
                    <a:pt x="147853" y="5872886"/>
                  </a:lnTo>
                  <a:lnTo>
                    <a:pt x="145567" y="5875121"/>
                  </a:lnTo>
                  <a:lnTo>
                    <a:pt x="145567" y="5877369"/>
                  </a:lnTo>
                  <a:lnTo>
                    <a:pt x="141122" y="5877369"/>
                  </a:lnTo>
                  <a:lnTo>
                    <a:pt x="141122" y="5875121"/>
                  </a:lnTo>
                  <a:lnTo>
                    <a:pt x="138836" y="5872886"/>
                  </a:lnTo>
                  <a:lnTo>
                    <a:pt x="138836" y="5870638"/>
                  </a:lnTo>
                  <a:lnTo>
                    <a:pt x="143408" y="5868403"/>
                  </a:lnTo>
                  <a:lnTo>
                    <a:pt x="147853" y="5870638"/>
                  </a:lnTo>
                  <a:lnTo>
                    <a:pt x="147853" y="5841530"/>
                  </a:lnTo>
                  <a:lnTo>
                    <a:pt x="145567" y="5839244"/>
                  </a:lnTo>
                  <a:lnTo>
                    <a:pt x="145567" y="5828030"/>
                  </a:lnTo>
                  <a:lnTo>
                    <a:pt x="143408" y="5825795"/>
                  </a:lnTo>
                  <a:lnTo>
                    <a:pt x="143408" y="5823547"/>
                  </a:lnTo>
                  <a:lnTo>
                    <a:pt x="141122" y="5823547"/>
                  </a:lnTo>
                  <a:lnTo>
                    <a:pt x="138836" y="5814580"/>
                  </a:lnTo>
                  <a:lnTo>
                    <a:pt x="141122" y="5807849"/>
                  </a:lnTo>
                  <a:lnTo>
                    <a:pt x="141122" y="5796635"/>
                  </a:lnTo>
                  <a:lnTo>
                    <a:pt x="143408" y="5792152"/>
                  </a:lnTo>
                  <a:lnTo>
                    <a:pt x="150139" y="5785434"/>
                  </a:lnTo>
                  <a:lnTo>
                    <a:pt x="150139" y="5776455"/>
                  </a:lnTo>
                  <a:lnTo>
                    <a:pt x="152298" y="5769737"/>
                  </a:lnTo>
                  <a:lnTo>
                    <a:pt x="152298" y="5756275"/>
                  </a:lnTo>
                  <a:lnTo>
                    <a:pt x="150139" y="5754040"/>
                  </a:lnTo>
                  <a:lnTo>
                    <a:pt x="147853" y="5749556"/>
                  </a:lnTo>
                  <a:lnTo>
                    <a:pt x="147916" y="5745061"/>
                  </a:lnTo>
                  <a:lnTo>
                    <a:pt x="146748" y="5746229"/>
                  </a:lnTo>
                  <a:lnTo>
                    <a:pt x="145567" y="5745061"/>
                  </a:lnTo>
                  <a:lnTo>
                    <a:pt x="143408" y="5745061"/>
                  </a:lnTo>
                  <a:lnTo>
                    <a:pt x="141122" y="5742825"/>
                  </a:lnTo>
                  <a:lnTo>
                    <a:pt x="141122" y="5747309"/>
                  </a:lnTo>
                  <a:lnTo>
                    <a:pt x="143408" y="5749556"/>
                  </a:lnTo>
                  <a:lnTo>
                    <a:pt x="141122" y="5751792"/>
                  </a:lnTo>
                  <a:lnTo>
                    <a:pt x="138836" y="5751792"/>
                  </a:lnTo>
                  <a:lnTo>
                    <a:pt x="136677" y="5751792"/>
                  </a:lnTo>
                  <a:lnTo>
                    <a:pt x="136677" y="5745061"/>
                  </a:lnTo>
                  <a:lnTo>
                    <a:pt x="138836" y="5745061"/>
                  </a:lnTo>
                  <a:lnTo>
                    <a:pt x="141122" y="5742825"/>
                  </a:lnTo>
                  <a:lnTo>
                    <a:pt x="141122" y="5736094"/>
                  </a:lnTo>
                  <a:lnTo>
                    <a:pt x="138836" y="5733859"/>
                  </a:lnTo>
                  <a:lnTo>
                    <a:pt x="136677" y="5733859"/>
                  </a:lnTo>
                  <a:lnTo>
                    <a:pt x="136677" y="5729363"/>
                  </a:lnTo>
                  <a:lnTo>
                    <a:pt x="141122" y="5729363"/>
                  </a:lnTo>
                  <a:lnTo>
                    <a:pt x="145567" y="5727128"/>
                  </a:lnTo>
                  <a:lnTo>
                    <a:pt x="145567" y="5718162"/>
                  </a:lnTo>
                  <a:lnTo>
                    <a:pt x="143408" y="5711431"/>
                  </a:lnTo>
                  <a:lnTo>
                    <a:pt x="136677" y="5709183"/>
                  </a:lnTo>
                  <a:lnTo>
                    <a:pt x="134391" y="5709183"/>
                  </a:lnTo>
                  <a:lnTo>
                    <a:pt x="136677" y="5704700"/>
                  </a:lnTo>
                  <a:lnTo>
                    <a:pt x="138836" y="5702465"/>
                  </a:lnTo>
                  <a:lnTo>
                    <a:pt x="143408" y="5702465"/>
                  </a:lnTo>
                  <a:lnTo>
                    <a:pt x="145567" y="5697969"/>
                  </a:lnTo>
                  <a:lnTo>
                    <a:pt x="141122" y="5697969"/>
                  </a:lnTo>
                  <a:lnTo>
                    <a:pt x="136677" y="5693486"/>
                  </a:lnTo>
                  <a:lnTo>
                    <a:pt x="136677" y="5691251"/>
                  </a:lnTo>
                  <a:lnTo>
                    <a:pt x="143408" y="5691251"/>
                  </a:lnTo>
                  <a:lnTo>
                    <a:pt x="150139" y="5693486"/>
                  </a:lnTo>
                  <a:lnTo>
                    <a:pt x="152298" y="5691251"/>
                  </a:lnTo>
                  <a:lnTo>
                    <a:pt x="152298" y="5684520"/>
                  </a:lnTo>
                  <a:lnTo>
                    <a:pt x="150139" y="5682285"/>
                  </a:lnTo>
                  <a:lnTo>
                    <a:pt x="150139" y="5677789"/>
                  </a:lnTo>
                  <a:lnTo>
                    <a:pt x="147853" y="5675554"/>
                  </a:lnTo>
                  <a:lnTo>
                    <a:pt x="145567" y="5671070"/>
                  </a:lnTo>
                  <a:lnTo>
                    <a:pt x="145567" y="5664339"/>
                  </a:lnTo>
                  <a:lnTo>
                    <a:pt x="147853" y="5659856"/>
                  </a:lnTo>
                  <a:lnTo>
                    <a:pt x="147853" y="5657608"/>
                  </a:lnTo>
                  <a:lnTo>
                    <a:pt x="150139" y="5655373"/>
                  </a:lnTo>
                  <a:lnTo>
                    <a:pt x="147853" y="5650890"/>
                  </a:lnTo>
                  <a:lnTo>
                    <a:pt x="145567" y="5648642"/>
                  </a:lnTo>
                  <a:lnTo>
                    <a:pt x="145567" y="5646394"/>
                  </a:lnTo>
                  <a:lnTo>
                    <a:pt x="150139" y="5641911"/>
                  </a:lnTo>
                  <a:lnTo>
                    <a:pt x="150139" y="5632945"/>
                  </a:lnTo>
                  <a:lnTo>
                    <a:pt x="147853" y="5630697"/>
                  </a:lnTo>
                  <a:lnTo>
                    <a:pt x="145567" y="5629554"/>
                  </a:lnTo>
                  <a:lnTo>
                    <a:pt x="143408" y="5628462"/>
                  </a:lnTo>
                  <a:lnTo>
                    <a:pt x="141122" y="5626214"/>
                  </a:lnTo>
                  <a:lnTo>
                    <a:pt x="143408" y="5621731"/>
                  </a:lnTo>
                  <a:lnTo>
                    <a:pt x="143408" y="5617248"/>
                  </a:lnTo>
                  <a:lnTo>
                    <a:pt x="150139" y="5610517"/>
                  </a:lnTo>
                  <a:lnTo>
                    <a:pt x="150139" y="5590337"/>
                  </a:lnTo>
                  <a:lnTo>
                    <a:pt x="147853" y="5583618"/>
                  </a:lnTo>
                  <a:lnTo>
                    <a:pt x="147853" y="5576887"/>
                  </a:lnTo>
                  <a:lnTo>
                    <a:pt x="150139" y="5574639"/>
                  </a:lnTo>
                  <a:lnTo>
                    <a:pt x="150139" y="5572404"/>
                  </a:lnTo>
                  <a:lnTo>
                    <a:pt x="147853" y="5570156"/>
                  </a:lnTo>
                  <a:lnTo>
                    <a:pt x="145567" y="5567921"/>
                  </a:lnTo>
                  <a:lnTo>
                    <a:pt x="145567" y="5565673"/>
                  </a:lnTo>
                  <a:lnTo>
                    <a:pt x="147853" y="5561190"/>
                  </a:lnTo>
                  <a:lnTo>
                    <a:pt x="150139" y="5558942"/>
                  </a:lnTo>
                  <a:lnTo>
                    <a:pt x="150139" y="5556707"/>
                  </a:lnTo>
                  <a:lnTo>
                    <a:pt x="145567" y="5552224"/>
                  </a:lnTo>
                  <a:lnTo>
                    <a:pt x="141122" y="5543245"/>
                  </a:lnTo>
                  <a:lnTo>
                    <a:pt x="138836" y="5543245"/>
                  </a:lnTo>
                  <a:lnTo>
                    <a:pt x="141122" y="5541010"/>
                  </a:lnTo>
                  <a:lnTo>
                    <a:pt x="147853" y="5541010"/>
                  </a:lnTo>
                  <a:lnTo>
                    <a:pt x="147853" y="5532031"/>
                  </a:lnTo>
                  <a:lnTo>
                    <a:pt x="150139" y="5527548"/>
                  </a:lnTo>
                  <a:lnTo>
                    <a:pt x="150139" y="5523065"/>
                  </a:lnTo>
                  <a:lnTo>
                    <a:pt x="145567" y="5518582"/>
                  </a:lnTo>
                  <a:lnTo>
                    <a:pt x="141122" y="5523065"/>
                  </a:lnTo>
                  <a:lnTo>
                    <a:pt x="138836" y="5523065"/>
                  </a:lnTo>
                  <a:lnTo>
                    <a:pt x="136677" y="5525313"/>
                  </a:lnTo>
                  <a:lnTo>
                    <a:pt x="134391" y="5523065"/>
                  </a:lnTo>
                  <a:lnTo>
                    <a:pt x="132105" y="5520829"/>
                  </a:lnTo>
                  <a:lnTo>
                    <a:pt x="132105" y="5585853"/>
                  </a:lnTo>
                  <a:lnTo>
                    <a:pt x="132105" y="5590337"/>
                  </a:lnTo>
                  <a:lnTo>
                    <a:pt x="129946" y="5590337"/>
                  </a:lnTo>
                  <a:lnTo>
                    <a:pt x="127660" y="5588101"/>
                  </a:lnTo>
                  <a:lnTo>
                    <a:pt x="125501" y="5588101"/>
                  </a:lnTo>
                  <a:lnTo>
                    <a:pt x="123215" y="5588101"/>
                  </a:lnTo>
                  <a:lnTo>
                    <a:pt x="123215" y="5579122"/>
                  </a:lnTo>
                  <a:lnTo>
                    <a:pt x="125501" y="5581370"/>
                  </a:lnTo>
                  <a:lnTo>
                    <a:pt x="127660" y="5581370"/>
                  </a:lnTo>
                  <a:lnTo>
                    <a:pt x="127660" y="5583618"/>
                  </a:lnTo>
                  <a:lnTo>
                    <a:pt x="129946" y="5585853"/>
                  </a:lnTo>
                  <a:lnTo>
                    <a:pt x="132105" y="5585853"/>
                  </a:lnTo>
                  <a:lnTo>
                    <a:pt x="132105" y="5520829"/>
                  </a:lnTo>
                  <a:lnTo>
                    <a:pt x="132105" y="5514098"/>
                  </a:lnTo>
                  <a:lnTo>
                    <a:pt x="134391" y="5507367"/>
                  </a:lnTo>
                  <a:lnTo>
                    <a:pt x="138836" y="5505132"/>
                  </a:lnTo>
                  <a:lnTo>
                    <a:pt x="141122" y="5500636"/>
                  </a:lnTo>
                  <a:lnTo>
                    <a:pt x="143408" y="5498401"/>
                  </a:lnTo>
                  <a:lnTo>
                    <a:pt x="145567" y="5498401"/>
                  </a:lnTo>
                  <a:lnTo>
                    <a:pt x="150139" y="5496153"/>
                  </a:lnTo>
                  <a:lnTo>
                    <a:pt x="148107" y="5489435"/>
                  </a:lnTo>
                  <a:lnTo>
                    <a:pt x="147599" y="5475973"/>
                  </a:lnTo>
                  <a:lnTo>
                    <a:pt x="145567" y="5469255"/>
                  </a:lnTo>
                  <a:lnTo>
                    <a:pt x="145567" y="5458041"/>
                  </a:lnTo>
                  <a:lnTo>
                    <a:pt x="150139" y="5449062"/>
                  </a:lnTo>
                  <a:lnTo>
                    <a:pt x="150139" y="5444579"/>
                  </a:lnTo>
                  <a:lnTo>
                    <a:pt x="147853" y="5442343"/>
                  </a:lnTo>
                  <a:lnTo>
                    <a:pt x="145567" y="5437314"/>
                  </a:lnTo>
                  <a:lnTo>
                    <a:pt x="144805" y="5435651"/>
                  </a:lnTo>
                  <a:lnTo>
                    <a:pt x="142265" y="5429161"/>
                  </a:lnTo>
                  <a:lnTo>
                    <a:pt x="139725" y="5423103"/>
                  </a:lnTo>
                  <a:lnTo>
                    <a:pt x="136677" y="5417667"/>
                  </a:lnTo>
                  <a:lnTo>
                    <a:pt x="134391" y="5415432"/>
                  </a:lnTo>
                  <a:lnTo>
                    <a:pt x="134391" y="5413184"/>
                  </a:lnTo>
                  <a:lnTo>
                    <a:pt x="136677" y="5410949"/>
                  </a:lnTo>
                  <a:lnTo>
                    <a:pt x="136677" y="5408701"/>
                  </a:lnTo>
                  <a:lnTo>
                    <a:pt x="138836" y="5408701"/>
                  </a:lnTo>
                  <a:lnTo>
                    <a:pt x="138836" y="5406466"/>
                  </a:lnTo>
                  <a:lnTo>
                    <a:pt x="141122" y="5404218"/>
                  </a:lnTo>
                  <a:lnTo>
                    <a:pt x="138836" y="5404218"/>
                  </a:lnTo>
                  <a:lnTo>
                    <a:pt x="136677" y="5401970"/>
                  </a:lnTo>
                  <a:lnTo>
                    <a:pt x="134391" y="5401970"/>
                  </a:lnTo>
                  <a:lnTo>
                    <a:pt x="134391" y="5399735"/>
                  </a:lnTo>
                  <a:lnTo>
                    <a:pt x="129946" y="5399735"/>
                  </a:lnTo>
                  <a:lnTo>
                    <a:pt x="129946" y="5395252"/>
                  </a:lnTo>
                  <a:lnTo>
                    <a:pt x="132105" y="5393004"/>
                  </a:lnTo>
                  <a:lnTo>
                    <a:pt x="136677" y="5393004"/>
                  </a:lnTo>
                  <a:lnTo>
                    <a:pt x="136677" y="5390769"/>
                  </a:lnTo>
                  <a:lnTo>
                    <a:pt x="143408" y="5390769"/>
                  </a:lnTo>
                  <a:lnTo>
                    <a:pt x="143408" y="5381790"/>
                  </a:lnTo>
                  <a:lnTo>
                    <a:pt x="136677" y="5381790"/>
                  </a:lnTo>
                  <a:lnTo>
                    <a:pt x="134391" y="5379555"/>
                  </a:lnTo>
                  <a:lnTo>
                    <a:pt x="134391" y="5377307"/>
                  </a:lnTo>
                  <a:lnTo>
                    <a:pt x="141122" y="5370588"/>
                  </a:lnTo>
                  <a:lnTo>
                    <a:pt x="138836" y="5368341"/>
                  </a:lnTo>
                  <a:lnTo>
                    <a:pt x="136677" y="5368341"/>
                  </a:lnTo>
                  <a:lnTo>
                    <a:pt x="138836" y="5366093"/>
                  </a:lnTo>
                  <a:lnTo>
                    <a:pt x="143408" y="5363857"/>
                  </a:lnTo>
                  <a:lnTo>
                    <a:pt x="143408" y="5348160"/>
                  </a:lnTo>
                  <a:lnTo>
                    <a:pt x="141122" y="5343677"/>
                  </a:lnTo>
                  <a:lnTo>
                    <a:pt x="141122" y="5332463"/>
                  </a:lnTo>
                  <a:lnTo>
                    <a:pt x="143408" y="5323497"/>
                  </a:lnTo>
                  <a:lnTo>
                    <a:pt x="143408" y="5316766"/>
                  </a:lnTo>
                  <a:lnTo>
                    <a:pt x="141122" y="5307800"/>
                  </a:lnTo>
                  <a:lnTo>
                    <a:pt x="141122" y="5303304"/>
                  </a:lnTo>
                  <a:lnTo>
                    <a:pt x="143408" y="5301069"/>
                  </a:lnTo>
                  <a:lnTo>
                    <a:pt x="143408" y="5296586"/>
                  </a:lnTo>
                  <a:lnTo>
                    <a:pt x="141122" y="5292102"/>
                  </a:lnTo>
                  <a:lnTo>
                    <a:pt x="141122" y="5289855"/>
                  </a:lnTo>
                  <a:lnTo>
                    <a:pt x="145567" y="5280888"/>
                  </a:lnTo>
                  <a:lnTo>
                    <a:pt x="143408" y="5274157"/>
                  </a:lnTo>
                  <a:lnTo>
                    <a:pt x="145567" y="5267426"/>
                  </a:lnTo>
                  <a:lnTo>
                    <a:pt x="143408" y="5265191"/>
                  </a:lnTo>
                  <a:lnTo>
                    <a:pt x="143408" y="5262943"/>
                  </a:lnTo>
                  <a:lnTo>
                    <a:pt x="141122" y="5261419"/>
                  </a:lnTo>
                  <a:lnTo>
                    <a:pt x="136677" y="5258460"/>
                  </a:lnTo>
                  <a:lnTo>
                    <a:pt x="134391" y="5251729"/>
                  </a:lnTo>
                  <a:lnTo>
                    <a:pt x="134391" y="5242763"/>
                  </a:lnTo>
                  <a:lnTo>
                    <a:pt x="132105" y="5238280"/>
                  </a:lnTo>
                  <a:lnTo>
                    <a:pt x="129946" y="5236032"/>
                  </a:lnTo>
                  <a:lnTo>
                    <a:pt x="127660" y="5236032"/>
                  </a:lnTo>
                  <a:lnTo>
                    <a:pt x="125501" y="5233860"/>
                  </a:lnTo>
                  <a:lnTo>
                    <a:pt x="123215" y="5231549"/>
                  </a:lnTo>
                  <a:lnTo>
                    <a:pt x="123215" y="5227066"/>
                  </a:lnTo>
                  <a:lnTo>
                    <a:pt x="127660" y="5224831"/>
                  </a:lnTo>
                  <a:lnTo>
                    <a:pt x="129946" y="5222583"/>
                  </a:lnTo>
                  <a:lnTo>
                    <a:pt x="134391" y="5222583"/>
                  </a:lnTo>
                  <a:lnTo>
                    <a:pt x="138836" y="5220335"/>
                  </a:lnTo>
                  <a:lnTo>
                    <a:pt x="141122" y="5215852"/>
                  </a:lnTo>
                  <a:lnTo>
                    <a:pt x="141122" y="5213616"/>
                  </a:lnTo>
                  <a:lnTo>
                    <a:pt x="138836" y="5209133"/>
                  </a:lnTo>
                  <a:lnTo>
                    <a:pt x="136677" y="5209133"/>
                  </a:lnTo>
                  <a:lnTo>
                    <a:pt x="134391" y="5206885"/>
                  </a:lnTo>
                  <a:lnTo>
                    <a:pt x="129946" y="5209133"/>
                  </a:lnTo>
                  <a:lnTo>
                    <a:pt x="129946" y="5204638"/>
                  </a:lnTo>
                  <a:lnTo>
                    <a:pt x="127660" y="5197919"/>
                  </a:lnTo>
                  <a:lnTo>
                    <a:pt x="134391" y="5200154"/>
                  </a:lnTo>
                  <a:lnTo>
                    <a:pt x="136677" y="5197919"/>
                  </a:lnTo>
                  <a:lnTo>
                    <a:pt x="138836" y="5197919"/>
                  </a:lnTo>
                  <a:lnTo>
                    <a:pt x="138836" y="5195671"/>
                  </a:lnTo>
                  <a:lnTo>
                    <a:pt x="134391" y="5191188"/>
                  </a:lnTo>
                  <a:lnTo>
                    <a:pt x="132105" y="5191188"/>
                  </a:lnTo>
                  <a:lnTo>
                    <a:pt x="132105" y="5182222"/>
                  </a:lnTo>
                  <a:lnTo>
                    <a:pt x="129946" y="5179974"/>
                  </a:lnTo>
                  <a:lnTo>
                    <a:pt x="129946" y="5171008"/>
                  </a:lnTo>
                  <a:lnTo>
                    <a:pt x="127660" y="5168760"/>
                  </a:lnTo>
                  <a:lnTo>
                    <a:pt x="123215" y="5166525"/>
                  </a:lnTo>
                  <a:lnTo>
                    <a:pt x="120929" y="5166525"/>
                  </a:lnTo>
                  <a:lnTo>
                    <a:pt x="120929" y="5298821"/>
                  </a:lnTo>
                  <a:lnTo>
                    <a:pt x="120929" y="5301069"/>
                  </a:lnTo>
                  <a:lnTo>
                    <a:pt x="118770" y="5301069"/>
                  </a:lnTo>
                  <a:lnTo>
                    <a:pt x="120929" y="5298821"/>
                  </a:lnTo>
                  <a:lnTo>
                    <a:pt x="120929" y="5166525"/>
                  </a:lnTo>
                  <a:lnTo>
                    <a:pt x="118770" y="5166525"/>
                  </a:lnTo>
                  <a:lnTo>
                    <a:pt x="118770" y="5159794"/>
                  </a:lnTo>
                  <a:lnTo>
                    <a:pt x="125501" y="5159794"/>
                  </a:lnTo>
                  <a:lnTo>
                    <a:pt x="129946" y="5157559"/>
                  </a:lnTo>
                  <a:lnTo>
                    <a:pt x="129946" y="5148580"/>
                  </a:lnTo>
                  <a:lnTo>
                    <a:pt x="134391" y="5146345"/>
                  </a:lnTo>
                  <a:lnTo>
                    <a:pt x="136677" y="5144097"/>
                  </a:lnTo>
                  <a:lnTo>
                    <a:pt x="136677" y="5139614"/>
                  </a:lnTo>
                  <a:lnTo>
                    <a:pt x="138836" y="5137366"/>
                  </a:lnTo>
                  <a:lnTo>
                    <a:pt x="136677" y="5132883"/>
                  </a:lnTo>
                  <a:lnTo>
                    <a:pt x="136677" y="5128399"/>
                  </a:lnTo>
                  <a:lnTo>
                    <a:pt x="134391" y="5128399"/>
                  </a:lnTo>
                  <a:lnTo>
                    <a:pt x="129946" y="5123916"/>
                  </a:lnTo>
                  <a:lnTo>
                    <a:pt x="129946" y="5119433"/>
                  </a:lnTo>
                  <a:lnTo>
                    <a:pt x="132105" y="5112702"/>
                  </a:lnTo>
                  <a:lnTo>
                    <a:pt x="132105" y="5108219"/>
                  </a:lnTo>
                  <a:lnTo>
                    <a:pt x="134391" y="5105971"/>
                  </a:lnTo>
                  <a:lnTo>
                    <a:pt x="134391" y="5099253"/>
                  </a:lnTo>
                  <a:lnTo>
                    <a:pt x="136677" y="5092522"/>
                  </a:lnTo>
                  <a:lnTo>
                    <a:pt x="136677" y="5074590"/>
                  </a:lnTo>
                  <a:lnTo>
                    <a:pt x="138836" y="5070094"/>
                  </a:lnTo>
                  <a:lnTo>
                    <a:pt x="141122" y="5067859"/>
                  </a:lnTo>
                  <a:lnTo>
                    <a:pt x="136677" y="5063375"/>
                  </a:lnTo>
                  <a:lnTo>
                    <a:pt x="134391" y="5063375"/>
                  </a:lnTo>
                  <a:lnTo>
                    <a:pt x="129946" y="5058892"/>
                  </a:lnTo>
                  <a:lnTo>
                    <a:pt x="129946" y="5054397"/>
                  </a:lnTo>
                  <a:lnTo>
                    <a:pt x="127660" y="5049913"/>
                  </a:lnTo>
                  <a:lnTo>
                    <a:pt x="129946" y="5047678"/>
                  </a:lnTo>
                  <a:lnTo>
                    <a:pt x="134391" y="5040947"/>
                  </a:lnTo>
                  <a:lnTo>
                    <a:pt x="129946" y="5027498"/>
                  </a:lnTo>
                  <a:lnTo>
                    <a:pt x="129946" y="5025250"/>
                  </a:lnTo>
                  <a:lnTo>
                    <a:pt x="132105" y="5025250"/>
                  </a:lnTo>
                  <a:lnTo>
                    <a:pt x="136677" y="5020767"/>
                  </a:lnTo>
                  <a:lnTo>
                    <a:pt x="136677" y="5018519"/>
                  </a:lnTo>
                  <a:lnTo>
                    <a:pt x="132105" y="5014036"/>
                  </a:lnTo>
                  <a:lnTo>
                    <a:pt x="129946" y="5012944"/>
                  </a:lnTo>
                  <a:lnTo>
                    <a:pt x="127660" y="5011801"/>
                  </a:lnTo>
                  <a:lnTo>
                    <a:pt x="125501" y="5009553"/>
                  </a:lnTo>
                  <a:lnTo>
                    <a:pt x="123215" y="5002822"/>
                  </a:lnTo>
                  <a:lnTo>
                    <a:pt x="118770" y="4996104"/>
                  </a:lnTo>
                  <a:lnTo>
                    <a:pt x="116484" y="4998339"/>
                  </a:lnTo>
                  <a:lnTo>
                    <a:pt x="116484" y="5285371"/>
                  </a:lnTo>
                  <a:lnTo>
                    <a:pt x="114198" y="5283124"/>
                  </a:lnTo>
                  <a:lnTo>
                    <a:pt x="112039" y="5283124"/>
                  </a:lnTo>
                  <a:lnTo>
                    <a:pt x="114198" y="5280888"/>
                  </a:lnTo>
                  <a:lnTo>
                    <a:pt x="116484" y="5285371"/>
                  </a:lnTo>
                  <a:lnTo>
                    <a:pt x="116484" y="4998339"/>
                  </a:lnTo>
                  <a:lnTo>
                    <a:pt x="116484" y="4996104"/>
                  </a:lnTo>
                  <a:lnTo>
                    <a:pt x="120929" y="4993856"/>
                  </a:lnTo>
                  <a:lnTo>
                    <a:pt x="123215" y="4993856"/>
                  </a:lnTo>
                  <a:lnTo>
                    <a:pt x="123215" y="4969192"/>
                  </a:lnTo>
                  <a:lnTo>
                    <a:pt x="118770" y="4969192"/>
                  </a:lnTo>
                  <a:lnTo>
                    <a:pt x="118770" y="4966944"/>
                  </a:lnTo>
                  <a:lnTo>
                    <a:pt x="116484" y="4962461"/>
                  </a:lnTo>
                  <a:lnTo>
                    <a:pt x="114198" y="4964709"/>
                  </a:lnTo>
                  <a:lnTo>
                    <a:pt x="107467" y="4968075"/>
                  </a:lnTo>
                  <a:lnTo>
                    <a:pt x="103022" y="4970284"/>
                  </a:lnTo>
                  <a:lnTo>
                    <a:pt x="100736" y="4971427"/>
                  </a:lnTo>
                  <a:lnTo>
                    <a:pt x="98577" y="4973675"/>
                  </a:lnTo>
                  <a:lnTo>
                    <a:pt x="103022" y="4982642"/>
                  </a:lnTo>
                  <a:lnTo>
                    <a:pt x="98577" y="4987125"/>
                  </a:lnTo>
                  <a:lnTo>
                    <a:pt x="103022" y="4996104"/>
                  </a:lnTo>
                  <a:lnTo>
                    <a:pt x="101371" y="4999431"/>
                  </a:lnTo>
                  <a:lnTo>
                    <a:pt x="98577" y="5005070"/>
                  </a:lnTo>
                  <a:lnTo>
                    <a:pt x="98577" y="5016284"/>
                  </a:lnTo>
                  <a:lnTo>
                    <a:pt x="100736" y="5023002"/>
                  </a:lnTo>
                  <a:lnTo>
                    <a:pt x="100736" y="5027498"/>
                  </a:lnTo>
                  <a:lnTo>
                    <a:pt x="101371" y="5040947"/>
                  </a:lnTo>
                  <a:lnTo>
                    <a:pt x="100736" y="5047678"/>
                  </a:lnTo>
                  <a:lnTo>
                    <a:pt x="98577" y="5054397"/>
                  </a:lnTo>
                  <a:lnTo>
                    <a:pt x="98577" y="5063375"/>
                  </a:lnTo>
                  <a:lnTo>
                    <a:pt x="100736" y="5063375"/>
                  </a:lnTo>
                  <a:lnTo>
                    <a:pt x="100736" y="5065611"/>
                  </a:lnTo>
                  <a:lnTo>
                    <a:pt x="105308" y="5065611"/>
                  </a:lnTo>
                  <a:lnTo>
                    <a:pt x="105308" y="5067859"/>
                  </a:lnTo>
                  <a:lnTo>
                    <a:pt x="107467" y="5067859"/>
                  </a:lnTo>
                  <a:lnTo>
                    <a:pt x="107467" y="5074590"/>
                  </a:lnTo>
                  <a:lnTo>
                    <a:pt x="105308" y="5076825"/>
                  </a:lnTo>
                  <a:lnTo>
                    <a:pt x="103022" y="5076825"/>
                  </a:lnTo>
                  <a:lnTo>
                    <a:pt x="103022" y="5079073"/>
                  </a:lnTo>
                  <a:lnTo>
                    <a:pt x="100736" y="5079073"/>
                  </a:lnTo>
                  <a:lnTo>
                    <a:pt x="96291" y="5081308"/>
                  </a:lnTo>
                  <a:lnTo>
                    <a:pt x="96291" y="5085791"/>
                  </a:lnTo>
                  <a:lnTo>
                    <a:pt x="103022" y="5092522"/>
                  </a:lnTo>
                  <a:lnTo>
                    <a:pt x="103022" y="5097005"/>
                  </a:lnTo>
                  <a:lnTo>
                    <a:pt x="100736" y="5099316"/>
                  </a:lnTo>
                  <a:lnTo>
                    <a:pt x="94132" y="5105971"/>
                  </a:lnTo>
                  <a:lnTo>
                    <a:pt x="94132" y="5112702"/>
                  </a:lnTo>
                  <a:lnTo>
                    <a:pt x="96291" y="5117185"/>
                  </a:lnTo>
                  <a:lnTo>
                    <a:pt x="98577" y="5119433"/>
                  </a:lnTo>
                  <a:lnTo>
                    <a:pt x="100736" y="5123916"/>
                  </a:lnTo>
                  <a:lnTo>
                    <a:pt x="100736" y="5128399"/>
                  </a:lnTo>
                  <a:lnTo>
                    <a:pt x="96291" y="5137366"/>
                  </a:lnTo>
                  <a:lnTo>
                    <a:pt x="96291" y="5148580"/>
                  </a:lnTo>
                  <a:lnTo>
                    <a:pt x="98577" y="5155311"/>
                  </a:lnTo>
                  <a:lnTo>
                    <a:pt x="98577" y="5173256"/>
                  </a:lnTo>
                  <a:lnTo>
                    <a:pt x="103022" y="5177739"/>
                  </a:lnTo>
                  <a:lnTo>
                    <a:pt x="96291" y="5184457"/>
                  </a:lnTo>
                  <a:lnTo>
                    <a:pt x="96291" y="5186705"/>
                  </a:lnTo>
                  <a:lnTo>
                    <a:pt x="98577" y="5191188"/>
                  </a:lnTo>
                  <a:lnTo>
                    <a:pt x="100736" y="5193436"/>
                  </a:lnTo>
                  <a:lnTo>
                    <a:pt x="100736" y="5204638"/>
                  </a:lnTo>
                  <a:lnTo>
                    <a:pt x="103022" y="5206885"/>
                  </a:lnTo>
                  <a:lnTo>
                    <a:pt x="109753" y="5206885"/>
                  </a:lnTo>
                  <a:lnTo>
                    <a:pt x="112039" y="5209133"/>
                  </a:lnTo>
                  <a:lnTo>
                    <a:pt x="112039" y="5211369"/>
                  </a:lnTo>
                  <a:lnTo>
                    <a:pt x="114198" y="5213616"/>
                  </a:lnTo>
                  <a:lnTo>
                    <a:pt x="109753" y="5213616"/>
                  </a:lnTo>
                  <a:lnTo>
                    <a:pt x="112039" y="5211369"/>
                  </a:lnTo>
                  <a:lnTo>
                    <a:pt x="109753" y="5211369"/>
                  </a:lnTo>
                  <a:lnTo>
                    <a:pt x="107467" y="5211369"/>
                  </a:lnTo>
                  <a:lnTo>
                    <a:pt x="105308" y="5213616"/>
                  </a:lnTo>
                  <a:lnTo>
                    <a:pt x="103022" y="5213616"/>
                  </a:lnTo>
                  <a:lnTo>
                    <a:pt x="103022" y="5215852"/>
                  </a:lnTo>
                  <a:lnTo>
                    <a:pt x="100736" y="5215852"/>
                  </a:lnTo>
                  <a:lnTo>
                    <a:pt x="100736" y="5224831"/>
                  </a:lnTo>
                  <a:lnTo>
                    <a:pt x="98577" y="5233797"/>
                  </a:lnTo>
                  <a:lnTo>
                    <a:pt x="107467" y="5238280"/>
                  </a:lnTo>
                  <a:lnTo>
                    <a:pt x="109753" y="5238280"/>
                  </a:lnTo>
                  <a:lnTo>
                    <a:pt x="112039" y="5242763"/>
                  </a:lnTo>
                  <a:lnTo>
                    <a:pt x="109753" y="5245011"/>
                  </a:lnTo>
                  <a:lnTo>
                    <a:pt x="105308" y="5251729"/>
                  </a:lnTo>
                  <a:lnTo>
                    <a:pt x="105308" y="5258460"/>
                  </a:lnTo>
                  <a:lnTo>
                    <a:pt x="103022" y="5265191"/>
                  </a:lnTo>
                  <a:lnTo>
                    <a:pt x="100736" y="5269674"/>
                  </a:lnTo>
                  <a:lnTo>
                    <a:pt x="98577" y="5276405"/>
                  </a:lnTo>
                  <a:lnTo>
                    <a:pt x="103022" y="5280888"/>
                  </a:lnTo>
                  <a:lnTo>
                    <a:pt x="103022" y="5294338"/>
                  </a:lnTo>
                  <a:lnTo>
                    <a:pt x="105308" y="5298821"/>
                  </a:lnTo>
                  <a:lnTo>
                    <a:pt x="107467" y="5301069"/>
                  </a:lnTo>
                  <a:lnTo>
                    <a:pt x="107467" y="5305552"/>
                  </a:lnTo>
                  <a:lnTo>
                    <a:pt x="109753" y="5310035"/>
                  </a:lnTo>
                  <a:lnTo>
                    <a:pt x="109753" y="5314518"/>
                  </a:lnTo>
                  <a:lnTo>
                    <a:pt x="107467" y="5316766"/>
                  </a:lnTo>
                  <a:lnTo>
                    <a:pt x="105308" y="5321122"/>
                  </a:lnTo>
                  <a:lnTo>
                    <a:pt x="103022" y="5325732"/>
                  </a:lnTo>
                  <a:lnTo>
                    <a:pt x="105308" y="5330215"/>
                  </a:lnTo>
                  <a:lnTo>
                    <a:pt x="105308" y="5334698"/>
                  </a:lnTo>
                  <a:lnTo>
                    <a:pt x="100736" y="5341429"/>
                  </a:lnTo>
                  <a:lnTo>
                    <a:pt x="105308" y="5350395"/>
                  </a:lnTo>
                  <a:lnTo>
                    <a:pt x="103022" y="5357126"/>
                  </a:lnTo>
                  <a:lnTo>
                    <a:pt x="103022" y="5359374"/>
                  </a:lnTo>
                  <a:lnTo>
                    <a:pt x="107467" y="5363857"/>
                  </a:lnTo>
                  <a:lnTo>
                    <a:pt x="109753" y="5363857"/>
                  </a:lnTo>
                  <a:lnTo>
                    <a:pt x="114198" y="5366093"/>
                  </a:lnTo>
                  <a:lnTo>
                    <a:pt x="116484" y="5363857"/>
                  </a:lnTo>
                  <a:lnTo>
                    <a:pt x="116484" y="5361610"/>
                  </a:lnTo>
                  <a:lnTo>
                    <a:pt x="120929" y="5361610"/>
                  </a:lnTo>
                  <a:lnTo>
                    <a:pt x="120929" y="5363857"/>
                  </a:lnTo>
                  <a:lnTo>
                    <a:pt x="116484" y="5366093"/>
                  </a:lnTo>
                  <a:lnTo>
                    <a:pt x="114198" y="5368341"/>
                  </a:lnTo>
                  <a:lnTo>
                    <a:pt x="109753" y="5368341"/>
                  </a:lnTo>
                  <a:lnTo>
                    <a:pt x="107467" y="5370588"/>
                  </a:lnTo>
                  <a:lnTo>
                    <a:pt x="105308" y="5370588"/>
                  </a:lnTo>
                  <a:lnTo>
                    <a:pt x="103022" y="5372824"/>
                  </a:lnTo>
                  <a:lnTo>
                    <a:pt x="103022" y="5375072"/>
                  </a:lnTo>
                  <a:lnTo>
                    <a:pt x="105308" y="5377307"/>
                  </a:lnTo>
                  <a:lnTo>
                    <a:pt x="107467" y="5377307"/>
                  </a:lnTo>
                  <a:lnTo>
                    <a:pt x="107467" y="5379555"/>
                  </a:lnTo>
                  <a:lnTo>
                    <a:pt x="109753" y="5379555"/>
                  </a:lnTo>
                  <a:lnTo>
                    <a:pt x="114198" y="5381790"/>
                  </a:lnTo>
                  <a:lnTo>
                    <a:pt x="116484" y="5384038"/>
                  </a:lnTo>
                  <a:lnTo>
                    <a:pt x="114198" y="5388521"/>
                  </a:lnTo>
                  <a:lnTo>
                    <a:pt x="114198" y="5393004"/>
                  </a:lnTo>
                  <a:lnTo>
                    <a:pt x="112039" y="5393004"/>
                  </a:lnTo>
                  <a:lnTo>
                    <a:pt x="109753" y="5395252"/>
                  </a:lnTo>
                  <a:lnTo>
                    <a:pt x="112039" y="5397487"/>
                  </a:lnTo>
                  <a:lnTo>
                    <a:pt x="112039" y="5399735"/>
                  </a:lnTo>
                  <a:lnTo>
                    <a:pt x="114198" y="5404218"/>
                  </a:lnTo>
                  <a:lnTo>
                    <a:pt x="109753" y="5406466"/>
                  </a:lnTo>
                  <a:lnTo>
                    <a:pt x="105308" y="5408701"/>
                  </a:lnTo>
                  <a:lnTo>
                    <a:pt x="107467" y="5413184"/>
                  </a:lnTo>
                  <a:lnTo>
                    <a:pt x="107467" y="5415432"/>
                  </a:lnTo>
                  <a:lnTo>
                    <a:pt x="109753" y="5417667"/>
                  </a:lnTo>
                  <a:lnTo>
                    <a:pt x="107467" y="5419979"/>
                  </a:lnTo>
                  <a:lnTo>
                    <a:pt x="105308" y="5422163"/>
                  </a:lnTo>
                  <a:lnTo>
                    <a:pt x="105308" y="5431129"/>
                  </a:lnTo>
                  <a:lnTo>
                    <a:pt x="107467" y="5435612"/>
                  </a:lnTo>
                  <a:lnTo>
                    <a:pt x="107467" y="5440096"/>
                  </a:lnTo>
                  <a:lnTo>
                    <a:pt x="105308" y="5444579"/>
                  </a:lnTo>
                  <a:lnTo>
                    <a:pt x="109753" y="5451310"/>
                  </a:lnTo>
                  <a:lnTo>
                    <a:pt x="107467" y="5455793"/>
                  </a:lnTo>
                  <a:lnTo>
                    <a:pt x="109753" y="5460276"/>
                  </a:lnTo>
                  <a:lnTo>
                    <a:pt x="107467" y="5467007"/>
                  </a:lnTo>
                  <a:lnTo>
                    <a:pt x="107467" y="5471490"/>
                  </a:lnTo>
                  <a:lnTo>
                    <a:pt x="106578" y="5478564"/>
                  </a:lnTo>
                  <a:lnTo>
                    <a:pt x="106197" y="5493563"/>
                  </a:lnTo>
                  <a:lnTo>
                    <a:pt x="105308" y="5500636"/>
                  </a:lnTo>
                  <a:lnTo>
                    <a:pt x="103022" y="5505132"/>
                  </a:lnTo>
                  <a:lnTo>
                    <a:pt x="105308" y="5511851"/>
                  </a:lnTo>
                  <a:lnTo>
                    <a:pt x="114198" y="5520829"/>
                  </a:lnTo>
                  <a:lnTo>
                    <a:pt x="114198" y="5527548"/>
                  </a:lnTo>
                  <a:lnTo>
                    <a:pt x="112039" y="5529796"/>
                  </a:lnTo>
                  <a:lnTo>
                    <a:pt x="112039" y="5532031"/>
                  </a:lnTo>
                  <a:lnTo>
                    <a:pt x="109753" y="5538762"/>
                  </a:lnTo>
                  <a:lnTo>
                    <a:pt x="109753" y="5543245"/>
                  </a:lnTo>
                  <a:lnTo>
                    <a:pt x="116484" y="5547728"/>
                  </a:lnTo>
                  <a:lnTo>
                    <a:pt x="118770" y="5549976"/>
                  </a:lnTo>
                  <a:lnTo>
                    <a:pt x="120929" y="5549976"/>
                  </a:lnTo>
                  <a:lnTo>
                    <a:pt x="123215" y="5554459"/>
                  </a:lnTo>
                  <a:lnTo>
                    <a:pt x="120929" y="5561190"/>
                  </a:lnTo>
                  <a:lnTo>
                    <a:pt x="118770" y="5565673"/>
                  </a:lnTo>
                  <a:lnTo>
                    <a:pt x="112039" y="5570156"/>
                  </a:lnTo>
                  <a:lnTo>
                    <a:pt x="109753" y="5570156"/>
                  </a:lnTo>
                  <a:lnTo>
                    <a:pt x="109753" y="5583618"/>
                  </a:lnTo>
                  <a:lnTo>
                    <a:pt x="112039" y="5588101"/>
                  </a:lnTo>
                  <a:lnTo>
                    <a:pt x="112039" y="5601551"/>
                  </a:lnTo>
                  <a:lnTo>
                    <a:pt x="109753" y="5603799"/>
                  </a:lnTo>
                  <a:lnTo>
                    <a:pt x="109753" y="5612765"/>
                  </a:lnTo>
                  <a:lnTo>
                    <a:pt x="112039" y="5617248"/>
                  </a:lnTo>
                  <a:lnTo>
                    <a:pt x="116827" y="5620436"/>
                  </a:lnTo>
                  <a:lnTo>
                    <a:pt x="114198" y="5621731"/>
                  </a:lnTo>
                  <a:lnTo>
                    <a:pt x="109753" y="5630697"/>
                  </a:lnTo>
                  <a:lnTo>
                    <a:pt x="112039" y="5632945"/>
                  </a:lnTo>
                  <a:lnTo>
                    <a:pt x="112039" y="5635193"/>
                  </a:lnTo>
                  <a:lnTo>
                    <a:pt x="114198" y="5639676"/>
                  </a:lnTo>
                  <a:lnTo>
                    <a:pt x="116484" y="5646394"/>
                  </a:lnTo>
                  <a:lnTo>
                    <a:pt x="114198" y="5648706"/>
                  </a:lnTo>
                  <a:lnTo>
                    <a:pt x="112039" y="5650890"/>
                  </a:lnTo>
                  <a:lnTo>
                    <a:pt x="112039" y="5659856"/>
                  </a:lnTo>
                  <a:lnTo>
                    <a:pt x="114198" y="5664339"/>
                  </a:lnTo>
                  <a:lnTo>
                    <a:pt x="114198" y="5675554"/>
                  </a:lnTo>
                  <a:lnTo>
                    <a:pt x="113309" y="5682627"/>
                  </a:lnTo>
                  <a:lnTo>
                    <a:pt x="113690" y="5690120"/>
                  </a:lnTo>
                  <a:lnTo>
                    <a:pt x="114833" y="5697626"/>
                  </a:lnTo>
                  <a:lnTo>
                    <a:pt x="116484" y="5704700"/>
                  </a:lnTo>
                  <a:lnTo>
                    <a:pt x="116484" y="5706948"/>
                  </a:lnTo>
                  <a:lnTo>
                    <a:pt x="118770" y="5709183"/>
                  </a:lnTo>
                  <a:lnTo>
                    <a:pt x="125501" y="5709183"/>
                  </a:lnTo>
                  <a:lnTo>
                    <a:pt x="125501" y="5711431"/>
                  </a:lnTo>
                  <a:lnTo>
                    <a:pt x="123215" y="5711431"/>
                  </a:lnTo>
                  <a:lnTo>
                    <a:pt x="123215" y="5713666"/>
                  </a:lnTo>
                  <a:lnTo>
                    <a:pt x="118770" y="5713666"/>
                  </a:lnTo>
                  <a:lnTo>
                    <a:pt x="114198" y="5715914"/>
                  </a:lnTo>
                  <a:lnTo>
                    <a:pt x="112039" y="5718162"/>
                  </a:lnTo>
                  <a:lnTo>
                    <a:pt x="114198" y="5722645"/>
                  </a:lnTo>
                  <a:lnTo>
                    <a:pt x="116484" y="5724880"/>
                  </a:lnTo>
                  <a:lnTo>
                    <a:pt x="118770" y="5729363"/>
                  </a:lnTo>
                  <a:lnTo>
                    <a:pt x="118770" y="5733859"/>
                  </a:lnTo>
                  <a:lnTo>
                    <a:pt x="114198" y="5736133"/>
                  </a:lnTo>
                  <a:lnTo>
                    <a:pt x="109753" y="5738342"/>
                  </a:lnTo>
                  <a:lnTo>
                    <a:pt x="109753" y="5742825"/>
                  </a:lnTo>
                  <a:lnTo>
                    <a:pt x="114198" y="5747309"/>
                  </a:lnTo>
                  <a:lnTo>
                    <a:pt x="114198" y="5749556"/>
                  </a:lnTo>
                  <a:lnTo>
                    <a:pt x="112039" y="5754040"/>
                  </a:lnTo>
                  <a:lnTo>
                    <a:pt x="112039" y="5765254"/>
                  </a:lnTo>
                  <a:lnTo>
                    <a:pt x="107467" y="5774220"/>
                  </a:lnTo>
                  <a:lnTo>
                    <a:pt x="109753" y="5776455"/>
                  </a:lnTo>
                  <a:lnTo>
                    <a:pt x="114198" y="5778703"/>
                  </a:lnTo>
                  <a:lnTo>
                    <a:pt x="118770" y="5778703"/>
                  </a:lnTo>
                  <a:lnTo>
                    <a:pt x="116484" y="5785434"/>
                  </a:lnTo>
                  <a:lnTo>
                    <a:pt x="116484" y="5792152"/>
                  </a:lnTo>
                  <a:lnTo>
                    <a:pt x="109753" y="5798883"/>
                  </a:lnTo>
                  <a:lnTo>
                    <a:pt x="109753" y="5801131"/>
                  </a:lnTo>
                  <a:lnTo>
                    <a:pt x="112039" y="5803366"/>
                  </a:lnTo>
                  <a:lnTo>
                    <a:pt x="116484" y="5805614"/>
                  </a:lnTo>
                  <a:lnTo>
                    <a:pt x="116484" y="5807849"/>
                  </a:lnTo>
                  <a:lnTo>
                    <a:pt x="114198" y="5812333"/>
                  </a:lnTo>
                  <a:lnTo>
                    <a:pt x="112039" y="5814580"/>
                  </a:lnTo>
                  <a:lnTo>
                    <a:pt x="114198" y="5816828"/>
                  </a:lnTo>
                  <a:lnTo>
                    <a:pt x="114198" y="5821311"/>
                  </a:lnTo>
                  <a:lnTo>
                    <a:pt x="116484" y="5821311"/>
                  </a:lnTo>
                  <a:lnTo>
                    <a:pt x="116484" y="5823547"/>
                  </a:lnTo>
                  <a:lnTo>
                    <a:pt x="118770" y="5825795"/>
                  </a:lnTo>
                  <a:lnTo>
                    <a:pt x="118770" y="5828030"/>
                  </a:lnTo>
                  <a:lnTo>
                    <a:pt x="114198" y="5830278"/>
                  </a:lnTo>
                  <a:lnTo>
                    <a:pt x="112039" y="5832526"/>
                  </a:lnTo>
                  <a:lnTo>
                    <a:pt x="112039" y="5841492"/>
                  </a:lnTo>
                  <a:lnTo>
                    <a:pt x="114198" y="5845975"/>
                  </a:lnTo>
                  <a:lnTo>
                    <a:pt x="114198" y="5854941"/>
                  </a:lnTo>
                  <a:lnTo>
                    <a:pt x="118770" y="5859424"/>
                  </a:lnTo>
                  <a:lnTo>
                    <a:pt x="123215" y="5861672"/>
                  </a:lnTo>
                  <a:lnTo>
                    <a:pt x="125501" y="5861672"/>
                  </a:lnTo>
                  <a:lnTo>
                    <a:pt x="129946" y="5866155"/>
                  </a:lnTo>
                  <a:lnTo>
                    <a:pt x="129946" y="5870638"/>
                  </a:lnTo>
                  <a:lnTo>
                    <a:pt x="127660" y="5870638"/>
                  </a:lnTo>
                  <a:lnTo>
                    <a:pt x="123215" y="5870638"/>
                  </a:lnTo>
                  <a:lnTo>
                    <a:pt x="120929" y="5870638"/>
                  </a:lnTo>
                  <a:lnTo>
                    <a:pt x="116484" y="5872886"/>
                  </a:lnTo>
                  <a:lnTo>
                    <a:pt x="112039" y="5877369"/>
                  </a:lnTo>
                  <a:lnTo>
                    <a:pt x="114198" y="5881852"/>
                  </a:lnTo>
                  <a:lnTo>
                    <a:pt x="114198" y="5893066"/>
                  </a:lnTo>
                  <a:lnTo>
                    <a:pt x="116484" y="5897550"/>
                  </a:lnTo>
                  <a:lnTo>
                    <a:pt x="116484" y="5910999"/>
                  </a:lnTo>
                  <a:lnTo>
                    <a:pt x="118770" y="5915495"/>
                  </a:lnTo>
                  <a:lnTo>
                    <a:pt x="120929" y="5915495"/>
                  </a:lnTo>
                  <a:lnTo>
                    <a:pt x="118770" y="5917730"/>
                  </a:lnTo>
                  <a:lnTo>
                    <a:pt x="118770" y="5922213"/>
                  </a:lnTo>
                  <a:lnTo>
                    <a:pt x="116484" y="5926696"/>
                  </a:lnTo>
                  <a:lnTo>
                    <a:pt x="116484" y="5933427"/>
                  </a:lnTo>
                  <a:lnTo>
                    <a:pt x="118770" y="5935675"/>
                  </a:lnTo>
                  <a:lnTo>
                    <a:pt x="118770" y="5937910"/>
                  </a:lnTo>
                  <a:lnTo>
                    <a:pt x="123215" y="5937910"/>
                  </a:lnTo>
                  <a:lnTo>
                    <a:pt x="123215" y="5940158"/>
                  </a:lnTo>
                  <a:lnTo>
                    <a:pt x="120929" y="5942393"/>
                  </a:lnTo>
                  <a:lnTo>
                    <a:pt x="114198" y="5946889"/>
                  </a:lnTo>
                  <a:lnTo>
                    <a:pt x="116484" y="5951372"/>
                  </a:lnTo>
                  <a:lnTo>
                    <a:pt x="116484" y="5960338"/>
                  </a:lnTo>
                  <a:lnTo>
                    <a:pt x="120929" y="5962586"/>
                  </a:lnTo>
                  <a:lnTo>
                    <a:pt x="123215" y="5964821"/>
                  </a:lnTo>
                  <a:lnTo>
                    <a:pt x="123215" y="5967069"/>
                  </a:lnTo>
                  <a:lnTo>
                    <a:pt x="120929" y="5969305"/>
                  </a:lnTo>
                  <a:lnTo>
                    <a:pt x="120929" y="5971552"/>
                  </a:lnTo>
                  <a:lnTo>
                    <a:pt x="114198" y="5978283"/>
                  </a:lnTo>
                  <a:lnTo>
                    <a:pt x="114198" y="5996216"/>
                  </a:lnTo>
                  <a:lnTo>
                    <a:pt x="116484" y="5996216"/>
                  </a:lnTo>
                  <a:lnTo>
                    <a:pt x="120929" y="6000699"/>
                  </a:lnTo>
                  <a:lnTo>
                    <a:pt x="123215" y="6000699"/>
                  </a:lnTo>
                  <a:lnTo>
                    <a:pt x="125501" y="6002947"/>
                  </a:lnTo>
                  <a:lnTo>
                    <a:pt x="127660" y="6002947"/>
                  </a:lnTo>
                  <a:lnTo>
                    <a:pt x="127660" y="6009665"/>
                  </a:lnTo>
                  <a:lnTo>
                    <a:pt x="125501" y="6009665"/>
                  </a:lnTo>
                  <a:lnTo>
                    <a:pt x="120929" y="6009665"/>
                  </a:lnTo>
                  <a:lnTo>
                    <a:pt x="120929" y="6011913"/>
                  </a:lnTo>
                  <a:lnTo>
                    <a:pt x="125501" y="6018644"/>
                  </a:lnTo>
                  <a:lnTo>
                    <a:pt x="125501" y="6023127"/>
                  </a:lnTo>
                  <a:lnTo>
                    <a:pt x="120929" y="6029858"/>
                  </a:lnTo>
                  <a:lnTo>
                    <a:pt x="118770" y="6036576"/>
                  </a:lnTo>
                  <a:lnTo>
                    <a:pt x="118770" y="6047791"/>
                  </a:lnTo>
                  <a:lnTo>
                    <a:pt x="120929" y="6050038"/>
                  </a:lnTo>
                  <a:lnTo>
                    <a:pt x="123215" y="6050038"/>
                  </a:lnTo>
                  <a:lnTo>
                    <a:pt x="127660" y="6054522"/>
                  </a:lnTo>
                  <a:lnTo>
                    <a:pt x="129946" y="6059005"/>
                  </a:lnTo>
                  <a:lnTo>
                    <a:pt x="132105" y="6061253"/>
                  </a:lnTo>
                  <a:lnTo>
                    <a:pt x="127660" y="6063488"/>
                  </a:lnTo>
                  <a:lnTo>
                    <a:pt x="125501" y="6065736"/>
                  </a:lnTo>
                  <a:lnTo>
                    <a:pt x="123215" y="6065736"/>
                  </a:lnTo>
                  <a:lnTo>
                    <a:pt x="123215" y="6067971"/>
                  </a:lnTo>
                  <a:lnTo>
                    <a:pt x="120929" y="6074702"/>
                  </a:lnTo>
                  <a:lnTo>
                    <a:pt x="118770" y="6079185"/>
                  </a:lnTo>
                  <a:lnTo>
                    <a:pt x="123215" y="6083668"/>
                  </a:lnTo>
                  <a:lnTo>
                    <a:pt x="125501" y="6088151"/>
                  </a:lnTo>
                  <a:lnTo>
                    <a:pt x="125501" y="6101613"/>
                  </a:lnTo>
                  <a:lnTo>
                    <a:pt x="126009" y="6108331"/>
                  </a:lnTo>
                  <a:lnTo>
                    <a:pt x="127279" y="6115062"/>
                  </a:lnTo>
                  <a:lnTo>
                    <a:pt x="129946" y="6121793"/>
                  </a:lnTo>
                  <a:lnTo>
                    <a:pt x="132105" y="6126277"/>
                  </a:lnTo>
                  <a:lnTo>
                    <a:pt x="132105" y="6133008"/>
                  </a:lnTo>
                  <a:lnTo>
                    <a:pt x="129946" y="6137364"/>
                  </a:lnTo>
                  <a:lnTo>
                    <a:pt x="127660" y="6141974"/>
                  </a:lnTo>
                  <a:lnTo>
                    <a:pt x="127660" y="6144222"/>
                  </a:lnTo>
                  <a:lnTo>
                    <a:pt x="129946" y="6148705"/>
                  </a:lnTo>
                  <a:lnTo>
                    <a:pt x="127660" y="6153188"/>
                  </a:lnTo>
                  <a:lnTo>
                    <a:pt x="132105" y="6159919"/>
                  </a:lnTo>
                  <a:lnTo>
                    <a:pt x="129946" y="6164402"/>
                  </a:lnTo>
                  <a:lnTo>
                    <a:pt x="129946" y="6191301"/>
                  </a:lnTo>
                  <a:lnTo>
                    <a:pt x="125501" y="6195796"/>
                  </a:lnTo>
                  <a:lnTo>
                    <a:pt x="125501" y="6200279"/>
                  </a:lnTo>
                  <a:lnTo>
                    <a:pt x="127660" y="6204763"/>
                  </a:lnTo>
                  <a:lnTo>
                    <a:pt x="127660" y="6206998"/>
                  </a:lnTo>
                  <a:lnTo>
                    <a:pt x="129946" y="6209246"/>
                  </a:lnTo>
                  <a:lnTo>
                    <a:pt x="132105" y="6206998"/>
                  </a:lnTo>
                  <a:lnTo>
                    <a:pt x="134391" y="6202515"/>
                  </a:lnTo>
                  <a:lnTo>
                    <a:pt x="138836" y="6200279"/>
                  </a:lnTo>
                  <a:lnTo>
                    <a:pt x="147853" y="6200279"/>
                  </a:lnTo>
                  <a:lnTo>
                    <a:pt x="152298" y="6198032"/>
                  </a:lnTo>
                  <a:lnTo>
                    <a:pt x="156870" y="6193548"/>
                  </a:lnTo>
                  <a:lnTo>
                    <a:pt x="156870" y="6184582"/>
                  </a:lnTo>
                  <a:lnTo>
                    <a:pt x="154584" y="6177851"/>
                  </a:lnTo>
                  <a:lnTo>
                    <a:pt x="154584" y="6173368"/>
                  </a:lnTo>
                  <a:lnTo>
                    <a:pt x="152298" y="6171120"/>
                  </a:lnTo>
                  <a:lnTo>
                    <a:pt x="147853" y="6171120"/>
                  </a:lnTo>
                  <a:lnTo>
                    <a:pt x="143408" y="6168885"/>
                  </a:lnTo>
                  <a:lnTo>
                    <a:pt x="141122" y="6164402"/>
                  </a:lnTo>
                  <a:lnTo>
                    <a:pt x="147853" y="6157671"/>
                  </a:lnTo>
                  <a:lnTo>
                    <a:pt x="147853" y="6155423"/>
                  </a:lnTo>
                  <a:lnTo>
                    <a:pt x="150139" y="6153188"/>
                  </a:lnTo>
                  <a:lnTo>
                    <a:pt x="150139" y="6144222"/>
                  </a:lnTo>
                  <a:lnTo>
                    <a:pt x="152298" y="6139726"/>
                  </a:lnTo>
                  <a:lnTo>
                    <a:pt x="156870" y="6135243"/>
                  </a:lnTo>
                  <a:lnTo>
                    <a:pt x="156870" y="6133008"/>
                  </a:lnTo>
                  <a:close/>
                </a:path>
                <a:path w="201929" h="9835515" extrusionOk="0">
                  <a:moveTo>
                    <a:pt x="159118" y="7222820"/>
                  </a:moveTo>
                  <a:lnTo>
                    <a:pt x="156883" y="7220572"/>
                  </a:lnTo>
                  <a:lnTo>
                    <a:pt x="156883" y="7222820"/>
                  </a:lnTo>
                  <a:lnTo>
                    <a:pt x="159118" y="7222820"/>
                  </a:lnTo>
                  <a:close/>
                </a:path>
                <a:path w="201929" h="9835515" extrusionOk="0">
                  <a:moveTo>
                    <a:pt x="159131" y="8870747"/>
                  </a:moveTo>
                  <a:lnTo>
                    <a:pt x="158242" y="8865387"/>
                  </a:lnTo>
                  <a:lnTo>
                    <a:pt x="157226" y="8856980"/>
                  </a:lnTo>
                  <a:lnTo>
                    <a:pt x="156997" y="8851824"/>
                  </a:lnTo>
                  <a:lnTo>
                    <a:pt x="150114" y="8855304"/>
                  </a:lnTo>
                  <a:lnTo>
                    <a:pt x="145669" y="8864270"/>
                  </a:lnTo>
                  <a:lnTo>
                    <a:pt x="145669" y="8866505"/>
                  </a:lnTo>
                  <a:lnTo>
                    <a:pt x="147828" y="8871001"/>
                  </a:lnTo>
                  <a:lnTo>
                    <a:pt x="150114" y="8873236"/>
                  </a:lnTo>
                  <a:lnTo>
                    <a:pt x="154559" y="8873236"/>
                  </a:lnTo>
                  <a:lnTo>
                    <a:pt x="159004" y="8871001"/>
                  </a:lnTo>
                  <a:lnTo>
                    <a:pt x="159131" y="8870747"/>
                  </a:lnTo>
                  <a:close/>
                </a:path>
                <a:path w="201929" h="9835515" extrusionOk="0">
                  <a:moveTo>
                    <a:pt x="165735" y="8888933"/>
                  </a:moveTo>
                  <a:lnTo>
                    <a:pt x="163576" y="8884450"/>
                  </a:lnTo>
                  <a:lnTo>
                    <a:pt x="161290" y="8882202"/>
                  </a:lnTo>
                  <a:lnTo>
                    <a:pt x="160286" y="8877097"/>
                  </a:lnTo>
                  <a:lnTo>
                    <a:pt x="159004" y="8877719"/>
                  </a:lnTo>
                  <a:lnTo>
                    <a:pt x="154559" y="8882202"/>
                  </a:lnTo>
                  <a:lnTo>
                    <a:pt x="154559" y="8891181"/>
                  </a:lnTo>
                  <a:lnTo>
                    <a:pt x="156718" y="8893289"/>
                  </a:lnTo>
                  <a:lnTo>
                    <a:pt x="159131" y="8893353"/>
                  </a:lnTo>
                  <a:lnTo>
                    <a:pt x="161290" y="8891181"/>
                  </a:lnTo>
                  <a:lnTo>
                    <a:pt x="165735" y="8888933"/>
                  </a:lnTo>
                  <a:close/>
                </a:path>
                <a:path w="201929" h="9835515" extrusionOk="0">
                  <a:moveTo>
                    <a:pt x="165735" y="8862022"/>
                  </a:moveTo>
                  <a:lnTo>
                    <a:pt x="163576" y="8862022"/>
                  </a:lnTo>
                  <a:lnTo>
                    <a:pt x="159131" y="8870747"/>
                  </a:lnTo>
                  <a:lnTo>
                    <a:pt x="159639" y="8873795"/>
                  </a:lnTo>
                  <a:lnTo>
                    <a:pt x="160286" y="8877097"/>
                  </a:lnTo>
                  <a:lnTo>
                    <a:pt x="163576" y="8875484"/>
                  </a:lnTo>
                  <a:lnTo>
                    <a:pt x="163576" y="8871001"/>
                  </a:lnTo>
                  <a:lnTo>
                    <a:pt x="165735" y="8866505"/>
                  </a:lnTo>
                  <a:lnTo>
                    <a:pt x="165735" y="8862022"/>
                  </a:lnTo>
                  <a:close/>
                </a:path>
                <a:path w="201929" h="9835515" extrusionOk="0">
                  <a:moveTo>
                    <a:pt x="165735" y="8530145"/>
                  </a:moveTo>
                  <a:lnTo>
                    <a:pt x="163576" y="8527910"/>
                  </a:lnTo>
                  <a:lnTo>
                    <a:pt x="163576" y="8530145"/>
                  </a:lnTo>
                  <a:lnTo>
                    <a:pt x="165735" y="8530145"/>
                  </a:lnTo>
                  <a:close/>
                </a:path>
                <a:path w="201929" h="9835515" extrusionOk="0">
                  <a:moveTo>
                    <a:pt x="165849" y="7130885"/>
                  </a:moveTo>
                  <a:lnTo>
                    <a:pt x="161366" y="7135368"/>
                  </a:lnTo>
                  <a:lnTo>
                    <a:pt x="165849" y="7135368"/>
                  </a:lnTo>
                  <a:lnTo>
                    <a:pt x="165849" y="7130885"/>
                  </a:lnTo>
                  <a:close/>
                </a:path>
                <a:path w="201929" h="9835515" extrusionOk="0">
                  <a:moveTo>
                    <a:pt x="168021" y="8978633"/>
                  </a:moveTo>
                  <a:lnTo>
                    <a:pt x="161290" y="8976385"/>
                  </a:lnTo>
                  <a:lnTo>
                    <a:pt x="161290" y="8978633"/>
                  </a:lnTo>
                  <a:lnTo>
                    <a:pt x="166916" y="8984247"/>
                  </a:lnTo>
                  <a:lnTo>
                    <a:pt x="168021" y="8980868"/>
                  </a:lnTo>
                  <a:lnTo>
                    <a:pt x="168021" y="8978633"/>
                  </a:lnTo>
                  <a:close/>
                </a:path>
                <a:path w="201929" h="9835515" extrusionOk="0">
                  <a:moveTo>
                    <a:pt x="168021" y="8767839"/>
                  </a:moveTo>
                  <a:lnTo>
                    <a:pt x="165773" y="8763432"/>
                  </a:lnTo>
                  <a:lnTo>
                    <a:pt x="161290" y="8763356"/>
                  </a:lnTo>
                  <a:lnTo>
                    <a:pt x="161290" y="8765603"/>
                  </a:lnTo>
                  <a:lnTo>
                    <a:pt x="165328" y="8777656"/>
                  </a:lnTo>
                  <a:lnTo>
                    <a:pt x="165735" y="8776818"/>
                  </a:lnTo>
                  <a:lnTo>
                    <a:pt x="165735" y="8772334"/>
                  </a:lnTo>
                  <a:lnTo>
                    <a:pt x="168021" y="8767839"/>
                  </a:lnTo>
                  <a:close/>
                </a:path>
                <a:path w="201929" h="9835515" extrusionOk="0">
                  <a:moveTo>
                    <a:pt x="168021" y="8736444"/>
                  </a:moveTo>
                  <a:lnTo>
                    <a:pt x="163576" y="8738692"/>
                  </a:lnTo>
                  <a:lnTo>
                    <a:pt x="161290" y="8740940"/>
                  </a:lnTo>
                  <a:lnTo>
                    <a:pt x="165735" y="8747658"/>
                  </a:lnTo>
                  <a:lnTo>
                    <a:pt x="168021" y="8749906"/>
                  </a:lnTo>
                  <a:lnTo>
                    <a:pt x="168021" y="8736444"/>
                  </a:lnTo>
                  <a:close/>
                </a:path>
                <a:path w="201929" h="9835515" extrusionOk="0">
                  <a:moveTo>
                    <a:pt x="168021" y="8702815"/>
                  </a:moveTo>
                  <a:lnTo>
                    <a:pt x="164477" y="8697443"/>
                  </a:lnTo>
                  <a:lnTo>
                    <a:pt x="163576" y="8698332"/>
                  </a:lnTo>
                  <a:lnTo>
                    <a:pt x="163576" y="8702815"/>
                  </a:lnTo>
                  <a:lnTo>
                    <a:pt x="165773" y="8702853"/>
                  </a:lnTo>
                  <a:lnTo>
                    <a:pt x="168021" y="8705050"/>
                  </a:lnTo>
                  <a:lnTo>
                    <a:pt x="168021" y="8702815"/>
                  </a:lnTo>
                  <a:close/>
                </a:path>
                <a:path w="201929" h="9835515" extrusionOk="0">
                  <a:moveTo>
                    <a:pt x="168973" y="8788502"/>
                  </a:moveTo>
                  <a:lnTo>
                    <a:pt x="165328" y="8777656"/>
                  </a:lnTo>
                  <a:lnTo>
                    <a:pt x="163576" y="8781301"/>
                  </a:lnTo>
                  <a:lnTo>
                    <a:pt x="163576" y="8783536"/>
                  </a:lnTo>
                  <a:lnTo>
                    <a:pt x="168021" y="8788032"/>
                  </a:lnTo>
                  <a:lnTo>
                    <a:pt x="168973" y="8788502"/>
                  </a:lnTo>
                  <a:close/>
                </a:path>
                <a:path w="201929" h="9835515" extrusionOk="0">
                  <a:moveTo>
                    <a:pt x="170307" y="8725243"/>
                  </a:moveTo>
                  <a:lnTo>
                    <a:pt x="165773" y="8718563"/>
                  </a:lnTo>
                  <a:lnTo>
                    <a:pt x="163576" y="8720747"/>
                  </a:lnTo>
                  <a:lnTo>
                    <a:pt x="165735" y="8725243"/>
                  </a:lnTo>
                  <a:lnTo>
                    <a:pt x="168021" y="8734209"/>
                  </a:lnTo>
                  <a:lnTo>
                    <a:pt x="168021" y="8736444"/>
                  </a:lnTo>
                  <a:lnTo>
                    <a:pt x="170307" y="8734209"/>
                  </a:lnTo>
                  <a:lnTo>
                    <a:pt x="170307" y="8725243"/>
                  </a:lnTo>
                  <a:close/>
                </a:path>
                <a:path w="201929" h="9835515" extrusionOk="0">
                  <a:moveTo>
                    <a:pt x="170307" y="8707298"/>
                  </a:moveTo>
                  <a:lnTo>
                    <a:pt x="165735" y="8711781"/>
                  </a:lnTo>
                  <a:lnTo>
                    <a:pt x="165735" y="8718512"/>
                  </a:lnTo>
                  <a:lnTo>
                    <a:pt x="170307" y="8714029"/>
                  </a:lnTo>
                  <a:lnTo>
                    <a:pt x="170307" y="8707298"/>
                  </a:lnTo>
                  <a:close/>
                </a:path>
                <a:path w="201929" h="9835515" extrusionOk="0">
                  <a:moveTo>
                    <a:pt x="170332" y="9218574"/>
                  </a:moveTo>
                  <a:lnTo>
                    <a:pt x="168084" y="9216326"/>
                  </a:lnTo>
                  <a:lnTo>
                    <a:pt x="161366" y="9216326"/>
                  </a:lnTo>
                  <a:lnTo>
                    <a:pt x="159118" y="9215209"/>
                  </a:lnTo>
                  <a:lnTo>
                    <a:pt x="156883" y="9214079"/>
                  </a:lnTo>
                  <a:lnTo>
                    <a:pt x="152400" y="9214079"/>
                  </a:lnTo>
                  <a:lnTo>
                    <a:pt x="147916" y="9214079"/>
                  </a:lnTo>
                  <a:lnTo>
                    <a:pt x="145669" y="9214079"/>
                  </a:lnTo>
                  <a:lnTo>
                    <a:pt x="143433" y="9216326"/>
                  </a:lnTo>
                  <a:lnTo>
                    <a:pt x="145669" y="9218574"/>
                  </a:lnTo>
                  <a:lnTo>
                    <a:pt x="147916" y="9225293"/>
                  </a:lnTo>
                  <a:lnTo>
                    <a:pt x="147916" y="9232024"/>
                  </a:lnTo>
                  <a:lnTo>
                    <a:pt x="147916" y="9380029"/>
                  </a:lnTo>
                  <a:lnTo>
                    <a:pt x="145669" y="9382265"/>
                  </a:lnTo>
                  <a:lnTo>
                    <a:pt x="145669" y="9380029"/>
                  </a:lnTo>
                  <a:lnTo>
                    <a:pt x="143433" y="9380029"/>
                  </a:lnTo>
                  <a:lnTo>
                    <a:pt x="145669" y="9377782"/>
                  </a:lnTo>
                  <a:lnTo>
                    <a:pt x="147916" y="9380029"/>
                  </a:lnTo>
                  <a:lnTo>
                    <a:pt x="147916" y="9232024"/>
                  </a:lnTo>
                  <a:lnTo>
                    <a:pt x="145669" y="9238755"/>
                  </a:lnTo>
                  <a:lnTo>
                    <a:pt x="143433" y="9243238"/>
                  </a:lnTo>
                  <a:lnTo>
                    <a:pt x="143433" y="9252204"/>
                  </a:lnTo>
                  <a:lnTo>
                    <a:pt x="138950" y="9256687"/>
                  </a:lnTo>
                  <a:lnTo>
                    <a:pt x="136702" y="9258935"/>
                  </a:lnTo>
                  <a:lnTo>
                    <a:pt x="136702" y="9263418"/>
                  </a:lnTo>
                  <a:lnTo>
                    <a:pt x="134467" y="9265666"/>
                  </a:lnTo>
                  <a:lnTo>
                    <a:pt x="134467" y="9274632"/>
                  </a:lnTo>
                  <a:lnTo>
                    <a:pt x="138950" y="9279115"/>
                  </a:lnTo>
                  <a:lnTo>
                    <a:pt x="136702" y="9281363"/>
                  </a:lnTo>
                  <a:lnTo>
                    <a:pt x="136702" y="9283598"/>
                  </a:lnTo>
                  <a:lnTo>
                    <a:pt x="134467" y="9285846"/>
                  </a:lnTo>
                  <a:lnTo>
                    <a:pt x="134467" y="9297060"/>
                  </a:lnTo>
                  <a:lnTo>
                    <a:pt x="141185" y="9297060"/>
                  </a:lnTo>
                  <a:lnTo>
                    <a:pt x="143433" y="9299296"/>
                  </a:lnTo>
                  <a:lnTo>
                    <a:pt x="138950" y="9303779"/>
                  </a:lnTo>
                  <a:lnTo>
                    <a:pt x="136702" y="9308262"/>
                  </a:lnTo>
                  <a:lnTo>
                    <a:pt x="129984" y="9321724"/>
                  </a:lnTo>
                  <a:lnTo>
                    <a:pt x="129984" y="9350870"/>
                  </a:lnTo>
                  <a:lnTo>
                    <a:pt x="136702" y="9357601"/>
                  </a:lnTo>
                  <a:lnTo>
                    <a:pt x="136702" y="9362084"/>
                  </a:lnTo>
                  <a:lnTo>
                    <a:pt x="134467" y="9364332"/>
                  </a:lnTo>
                  <a:lnTo>
                    <a:pt x="134467" y="9366567"/>
                  </a:lnTo>
                  <a:lnTo>
                    <a:pt x="132232" y="9368815"/>
                  </a:lnTo>
                  <a:lnTo>
                    <a:pt x="132232" y="9371051"/>
                  </a:lnTo>
                  <a:lnTo>
                    <a:pt x="129984" y="9373298"/>
                  </a:lnTo>
                  <a:lnTo>
                    <a:pt x="132232" y="9375534"/>
                  </a:lnTo>
                  <a:lnTo>
                    <a:pt x="132232" y="9380029"/>
                  </a:lnTo>
                  <a:lnTo>
                    <a:pt x="134467" y="9380029"/>
                  </a:lnTo>
                  <a:lnTo>
                    <a:pt x="134467" y="9382265"/>
                  </a:lnTo>
                  <a:lnTo>
                    <a:pt x="132232" y="9384513"/>
                  </a:lnTo>
                  <a:lnTo>
                    <a:pt x="125501" y="9388996"/>
                  </a:lnTo>
                  <a:lnTo>
                    <a:pt x="129984" y="9397962"/>
                  </a:lnTo>
                  <a:lnTo>
                    <a:pt x="129984" y="9402445"/>
                  </a:lnTo>
                  <a:lnTo>
                    <a:pt x="132232" y="9406928"/>
                  </a:lnTo>
                  <a:lnTo>
                    <a:pt x="132232" y="9409176"/>
                  </a:lnTo>
                  <a:lnTo>
                    <a:pt x="129984" y="9411411"/>
                  </a:lnTo>
                  <a:lnTo>
                    <a:pt x="129984" y="9420390"/>
                  </a:lnTo>
                  <a:lnTo>
                    <a:pt x="136702" y="9427108"/>
                  </a:lnTo>
                  <a:lnTo>
                    <a:pt x="134467" y="9420390"/>
                  </a:lnTo>
                  <a:lnTo>
                    <a:pt x="136702" y="9422625"/>
                  </a:lnTo>
                  <a:lnTo>
                    <a:pt x="136702" y="9427108"/>
                  </a:lnTo>
                  <a:lnTo>
                    <a:pt x="132232" y="9431604"/>
                  </a:lnTo>
                  <a:lnTo>
                    <a:pt x="129984" y="9431604"/>
                  </a:lnTo>
                  <a:lnTo>
                    <a:pt x="125501" y="9431604"/>
                  </a:lnTo>
                  <a:lnTo>
                    <a:pt x="125501" y="9467482"/>
                  </a:lnTo>
                  <a:lnTo>
                    <a:pt x="123266" y="9469717"/>
                  </a:lnTo>
                  <a:lnTo>
                    <a:pt x="123266" y="9471965"/>
                  </a:lnTo>
                  <a:lnTo>
                    <a:pt x="127749" y="9471965"/>
                  </a:lnTo>
                  <a:lnTo>
                    <a:pt x="129984" y="9474200"/>
                  </a:lnTo>
                  <a:lnTo>
                    <a:pt x="129984" y="9476448"/>
                  </a:lnTo>
                  <a:lnTo>
                    <a:pt x="127749" y="9476448"/>
                  </a:lnTo>
                  <a:lnTo>
                    <a:pt x="123266" y="9471965"/>
                  </a:lnTo>
                  <a:lnTo>
                    <a:pt x="121018" y="9478696"/>
                  </a:lnTo>
                  <a:lnTo>
                    <a:pt x="121018" y="9485414"/>
                  </a:lnTo>
                  <a:lnTo>
                    <a:pt x="129984" y="9487662"/>
                  </a:lnTo>
                  <a:lnTo>
                    <a:pt x="132232" y="9489897"/>
                  </a:lnTo>
                  <a:lnTo>
                    <a:pt x="134467" y="9494393"/>
                  </a:lnTo>
                  <a:lnTo>
                    <a:pt x="136702" y="9494393"/>
                  </a:lnTo>
                  <a:lnTo>
                    <a:pt x="138950" y="9492145"/>
                  </a:lnTo>
                  <a:lnTo>
                    <a:pt x="141185" y="9492145"/>
                  </a:lnTo>
                  <a:lnTo>
                    <a:pt x="141185" y="9494393"/>
                  </a:lnTo>
                  <a:lnTo>
                    <a:pt x="147916" y="9494393"/>
                  </a:lnTo>
                  <a:lnTo>
                    <a:pt x="147916" y="9483179"/>
                  </a:lnTo>
                  <a:lnTo>
                    <a:pt x="152400" y="9474200"/>
                  </a:lnTo>
                  <a:lnTo>
                    <a:pt x="150152" y="9469717"/>
                  </a:lnTo>
                  <a:lnTo>
                    <a:pt x="141185" y="9460751"/>
                  </a:lnTo>
                  <a:lnTo>
                    <a:pt x="141185" y="9451784"/>
                  </a:lnTo>
                  <a:lnTo>
                    <a:pt x="143433" y="9447301"/>
                  </a:lnTo>
                  <a:lnTo>
                    <a:pt x="147916" y="9440570"/>
                  </a:lnTo>
                  <a:lnTo>
                    <a:pt x="147916" y="9433839"/>
                  </a:lnTo>
                  <a:lnTo>
                    <a:pt x="152400" y="9427108"/>
                  </a:lnTo>
                  <a:lnTo>
                    <a:pt x="154635" y="9424873"/>
                  </a:lnTo>
                  <a:lnTo>
                    <a:pt x="154635" y="9411411"/>
                  </a:lnTo>
                  <a:lnTo>
                    <a:pt x="150152" y="9406928"/>
                  </a:lnTo>
                  <a:lnTo>
                    <a:pt x="145669" y="9406928"/>
                  </a:lnTo>
                  <a:lnTo>
                    <a:pt x="145669" y="9402445"/>
                  </a:lnTo>
                  <a:lnTo>
                    <a:pt x="159118" y="9388996"/>
                  </a:lnTo>
                  <a:lnTo>
                    <a:pt x="159118" y="9375534"/>
                  </a:lnTo>
                  <a:lnTo>
                    <a:pt x="154635" y="9373298"/>
                  </a:lnTo>
                  <a:lnTo>
                    <a:pt x="154635" y="9366567"/>
                  </a:lnTo>
                  <a:lnTo>
                    <a:pt x="163601" y="9348635"/>
                  </a:lnTo>
                  <a:lnTo>
                    <a:pt x="163601" y="9328442"/>
                  </a:lnTo>
                  <a:lnTo>
                    <a:pt x="159118" y="9326207"/>
                  </a:lnTo>
                  <a:lnTo>
                    <a:pt x="156883" y="9321724"/>
                  </a:lnTo>
                  <a:lnTo>
                    <a:pt x="154635" y="9319476"/>
                  </a:lnTo>
                  <a:lnTo>
                    <a:pt x="156883" y="9317241"/>
                  </a:lnTo>
                  <a:lnTo>
                    <a:pt x="156883" y="9308262"/>
                  </a:lnTo>
                  <a:lnTo>
                    <a:pt x="154635" y="9306027"/>
                  </a:lnTo>
                  <a:lnTo>
                    <a:pt x="154635" y="9303779"/>
                  </a:lnTo>
                  <a:lnTo>
                    <a:pt x="152400" y="9299296"/>
                  </a:lnTo>
                  <a:lnTo>
                    <a:pt x="152400" y="9297060"/>
                  </a:lnTo>
                  <a:lnTo>
                    <a:pt x="159118" y="9290329"/>
                  </a:lnTo>
                  <a:lnTo>
                    <a:pt x="165849" y="9290329"/>
                  </a:lnTo>
                  <a:lnTo>
                    <a:pt x="165849" y="9281363"/>
                  </a:lnTo>
                  <a:lnTo>
                    <a:pt x="163601" y="9279115"/>
                  </a:lnTo>
                  <a:lnTo>
                    <a:pt x="163601" y="9272384"/>
                  </a:lnTo>
                  <a:lnTo>
                    <a:pt x="165849" y="9267901"/>
                  </a:lnTo>
                  <a:lnTo>
                    <a:pt x="168021" y="9259875"/>
                  </a:lnTo>
                  <a:lnTo>
                    <a:pt x="159118" y="9232024"/>
                  </a:lnTo>
                  <a:lnTo>
                    <a:pt x="161366" y="9227541"/>
                  </a:lnTo>
                  <a:lnTo>
                    <a:pt x="161366" y="9225293"/>
                  </a:lnTo>
                  <a:lnTo>
                    <a:pt x="165849" y="9225293"/>
                  </a:lnTo>
                  <a:lnTo>
                    <a:pt x="168021" y="9223121"/>
                  </a:lnTo>
                  <a:lnTo>
                    <a:pt x="170332" y="9223057"/>
                  </a:lnTo>
                  <a:lnTo>
                    <a:pt x="170332" y="9218574"/>
                  </a:lnTo>
                  <a:close/>
                </a:path>
                <a:path w="201929" h="9835515" extrusionOk="0">
                  <a:moveTo>
                    <a:pt x="170332" y="6471615"/>
                  </a:moveTo>
                  <a:lnTo>
                    <a:pt x="165849" y="6469367"/>
                  </a:lnTo>
                  <a:lnTo>
                    <a:pt x="163601" y="6464884"/>
                  </a:lnTo>
                  <a:lnTo>
                    <a:pt x="163601" y="6458153"/>
                  </a:lnTo>
                  <a:lnTo>
                    <a:pt x="165849" y="6458153"/>
                  </a:lnTo>
                  <a:lnTo>
                    <a:pt x="163601" y="6455918"/>
                  </a:lnTo>
                  <a:lnTo>
                    <a:pt x="163601" y="6453670"/>
                  </a:lnTo>
                  <a:lnTo>
                    <a:pt x="161366" y="6453670"/>
                  </a:lnTo>
                  <a:lnTo>
                    <a:pt x="159118" y="6455918"/>
                  </a:lnTo>
                  <a:lnTo>
                    <a:pt x="159118" y="6462636"/>
                  </a:lnTo>
                  <a:lnTo>
                    <a:pt x="161366" y="6464884"/>
                  </a:lnTo>
                  <a:lnTo>
                    <a:pt x="163601" y="6469367"/>
                  </a:lnTo>
                  <a:lnTo>
                    <a:pt x="165849" y="6476098"/>
                  </a:lnTo>
                  <a:lnTo>
                    <a:pt x="165849" y="6478333"/>
                  </a:lnTo>
                  <a:lnTo>
                    <a:pt x="165849" y="6482816"/>
                  </a:lnTo>
                  <a:lnTo>
                    <a:pt x="168084" y="6476098"/>
                  </a:lnTo>
                  <a:lnTo>
                    <a:pt x="170332" y="6471615"/>
                  </a:lnTo>
                  <a:close/>
                </a:path>
                <a:path w="201929" h="9835515" extrusionOk="0">
                  <a:moveTo>
                    <a:pt x="170395" y="8941702"/>
                  </a:moveTo>
                  <a:close/>
                </a:path>
                <a:path w="201929" h="9835515" extrusionOk="0">
                  <a:moveTo>
                    <a:pt x="172466" y="8940508"/>
                  </a:moveTo>
                  <a:lnTo>
                    <a:pt x="170395" y="8941702"/>
                  </a:lnTo>
                  <a:lnTo>
                    <a:pt x="172466" y="8942756"/>
                  </a:lnTo>
                  <a:lnTo>
                    <a:pt x="172466" y="8940508"/>
                  </a:lnTo>
                  <a:close/>
                </a:path>
                <a:path w="201929" h="9835515" extrusionOk="0">
                  <a:moveTo>
                    <a:pt x="172466" y="8702815"/>
                  </a:moveTo>
                  <a:lnTo>
                    <a:pt x="170307" y="8702815"/>
                  </a:lnTo>
                  <a:lnTo>
                    <a:pt x="170307" y="8705050"/>
                  </a:lnTo>
                  <a:lnTo>
                    <a:pt x="168021" y="8705050"/>
                  </a:lnTo>
                  <a:lnTo>
                    <a:pt x="170268" y="8707260"/>
                  </a:lnTo>
                  <a:lnTo>
                    <a:pt x="172466" y="8705050"/>
                  </a:lnTo>
                  <a:lnTo>
                    <a:pt x="172466" y="8702815"/>
                  </a:lnTo>
                  <a:close/>
                </a:path>
                <a:path w="201929" h="9835515" extrusionOk="0">
                  <a:moveTo>
                    <a:pt x="172466" y="8687117"/>
                  </a:moveTo>
                  <a:lnTo>
                    <a:pt x="170268" y="8687143"/>
                  </a:lnTo>
                  <a:lnTo>
                    <a:pt x="163576" y="8691601"/>
                  </a:lnTo>
                  <a:lnTo>
                    <a:pt x="163576" y="8696084"/>
                  </a:lnTo>
                  <a:lnTo>
                    <a:pt x="164477" y="8697443"/>
                  </a:lnTo>
                  <a:lnTo>
                    <a:pt x="170307" y="8691601"/>
                  </a:lnTo>
                  <a:lnTo>
                    <a:pt x="170307" y="8689365"/>
                  </a:lnTo>
                  <a:lnTo>
                    <a:pt x="172466" y="8689365"/>
                  </a:lnTo>
                  <a:lnTo>
                    <a:pt x="172466" y="8687117"/>
                  </a:lnTo>
                  <a:close/>
                </a:path>
                <a:path w="201929" h="9835515" extrusionOk="0">
                  <a:moveTo>
                    <a:pt x="172567" y="6550088"/>
                  </a:moveTo>
                  <a:lnTo>
                    <a:pt x="170332" y="6547853"/>
                  </a:lnTo>
                  <a:lnTo>
                    <a:pt x="163601" y="6543370"/>
                  </a:lnTo>
                  <a:lnTo>
                    <a:pt x="161366" y="6543370"/>
                  </a:lnTo>
                  <a:lnTo>
                    <a:pt x="159118" y="6545605"/>
                  </a:lnTo>
                  <a:lnTo>
                    <a:pt x="159118" y="6543370"/>
                  </a:lnTo>
                  <a:lnTo>
                    <a:pt x="161366" y="6543370"/>
                  </a:lnTo>
                  <a:lnTo>
                    <a:pt x="161366" y="6541122"/>
                  </a:lnTo>
                  <a:lnTo>
                    <a:pt x="159118" y="6541122"/>
                  </a:lnTo>
                  <a:lnTo>
                    <a:pt x="161366" y="6538887"/>
                  </a:lnTo>
                  <a:lnTo>
                    <a:pt x="161366" y="6518694"/>
                  </a:lnTo>
                  <a:lnTo>
                    <a:pt x="159118" y="6517576"/>
                  </a:lnTo>
                  <a:lnTo>
                    <a:pt x="156883" y="6516459"/>
                  </a:lnTo>
                  <a:lnTo>
                    <a:pt x="161366" y="6514211"/>
                  </a:lnTo>
                  <a:lnTo>
                    <a:pt x="163601" y="6514211"/>
                  </a:lnTo>
                  <a:lnTo>
                    <a:pt x="168084" y="6509728"/>
                  </a:lnTo>
                  <a:lnTo>
                    <a:pt x="168084" y="6507493"/>
                  </a:lnTo>
                  <a:lnTo>
                    <a:pt x="165849" y="6505245"/>
                  </a:lnTo>
                  <a:lnTo>
                    <a:pt x="159118" y="6500762"/>
                  </a:lnTo>
                  <a:lnTo>
                    <a:pt x="165849" y="6491795"/>
                  </a:lnTo>
                  <a:lnTo>
                    <a:pt x="161366" y="6487312"/>
                  </a:lnTo>
                  <a:lnTo>
                    <a:pt x="161366" y="6480581"/>
                  </a:lnTo>
                  <a:lnTo>
                    <a:pt x="163601" y="6478333"/>
                  </a:lnTo>
                  <a:lnTo>
                    <a:pt x="165849" y="6478333"/>
                  </a:lnTo>
                  <a:lnTo>
                    <a:pt x="161366" y="6476098"/>
                  </a:lnTo>
                  <a:lnTo>
                    <a:pt x="159118" y="6472733"/>
                  </a:lnTo>
                  <a:lnTo>
                    <a:pt x="156883" y="6469367"/>
                  </a:lnTo>
                  <a:lnTo>
                    <a:pt x="154635" y="6462636"/>
                  </a:lnTo>
                  <a:lnTo>
                    <a:pt x="150152" y="6458153"/>
                  </a:lnTo>
                  <a:lnTo>
                    <a:pt x="144272" y="6458153"/>
                  </a:lnTo>
                  <a:lnTo>
                    <a:pt x="143433" y="6458153"/>
                  </a:lnTo>
                  <a:lnTo>
                    <a:pt x="143433" y="6455918"/>
                  </a:lnTo>
                  <a:lnTo>
                    <a:pt x="145669" y="6453670"/>
                  </a:lnTo>
                  <a:lnTo>
                    <a:pt x="147916" y="6449187"/>
                  </a:lnTo>
                  <a:lnTo>
                    <a:pt x="152400" y="6444704"/>
                  </a:lnTo>
                  <a:lnTo>
                    <a:pt x="154635" y="6437973"/>
                  </a:lnTo>
                  <a:lnTo>
                    <a:pt x="156883" y="6433490"/>
                  </a:lnTo>
                  <a:lnTo>
                    <a:pt x="152400" y="6426759"/>
                  </a:lnTo>
                  <a:lnTo>
                    <a:pt x="150152" y="6424523"/>
                  </a:lnTo>
                  <a:lnTo>
                    <a:pt x="150152" y="6420028"/>
                  </a:lnTo>
                  <a:lnTo>
                    <a:pt x="152400" y="6417792"/>
                  </a:lnTo>
                  <a:lnTo>
                    <a:pt x="154635" y="6413309"/>
                  </a:lnTo>
                  <a:lnTo>
                    <a:pt x="156883" y="6406578"/>
                  </a:lnTo>
                  <a:lnTo>
                    <a:pt x="156883" y="6402095"/>
                  </a:lnTo>
                  <a:lnTo>
                    <a:pt x="161366" y="6395364"/>
                  </a:lnTo>
                  <a:lnTo>
                    <a:pt x="156883" y="6386398"/>
                  </a:lnTo>
                  <a:lnTo>
                    <a:pt x="156883" y="6370701"/>
                  </a:lnTo>
                  <a:lnTo>
                    <a:pt x="152400" y="6368453"/>
                  </a:lnTo>
                  <a:lnTo>
                    <a:pt x="150152" y="6366218"/>
                  </a:lnTo>
                  <a:lnTo>
                    <a:pt x="147916" y="6363970"/>
                  </a:lnTo>
                  <a:lnTo>
                    <a:pt x="150152" y="6361735"/>
                  </a:lnTo>
                  <a:lnTo>
                    <a:pt x="152400" y="6357252"/>
                  </a:lnTo>
                  <a:lnTo>
                    <a:pt x="152400" y="6352756"/>
                  </a:lnTo>
                  <a:lnTo>
                    <a:pt x="147916" y="6350521"/>
                  </a:lnTo>
                  <a:lnTo>
                    <a:pt x="147916" y="6348273"/>
                  </a:lnTo>
                  <a:lnTo>
                    <a:pt x="145669" y="6348273"/>
                  </a:lnTo>
                  <a:lnTo>
                    <a:pt x="145669" y="6346037"/>
                  </a:lnTo>
                  <a:lnTo>
                    <a:pt x="147916" y="6343790"/>
                  </a:lnTo>
                  <a:lnTo>
                    <a:pt x="150152" y="6343790"/>
                  </a:lnTo>
                  <a:lnTo>
                    <a:pt x="150152" y="6341554"/>
                  </a:lnTo>
                  <a:lnTo>
                    <a:pt x="147916" y="6334823"/>
                  </a:lnTo>
                  <a:lnTo>
                    <a:pt x="150152" y="6332575"/>
                  </a:lnTo>
                  <a:lnTo>
                    <a:pt x="154635" y="6330340"/>
                  </a:lnTo>
                  <a:lnTo>
                    <a:pt x="159118" y="6325857"/>
                  </a:lnTo>
                  <a:lnTo>
                    <a:pt x="161366" y="6321361"/>
                  </a:lnTo>
                  <a:lnTo>
                    <a:pt x="163601" y="6321361"/>
                  </a:lnTo>
                  <a:lnTo>
                    <a:pt x="161366" y="6316878"/>
                  </a:lnTo>
                  <a:lnTo>
                    <a:pt x="150152" y="6316878"/>
                  </a:lnTo>
                  <a:lnTo>
                    <a:pt x="150152" y="6314643"/>
                  </a:lnTo>
                  <a:lnTo>
                    <a:pt x="149948" y="6307594"/>
                  </a:lnTo>
                  <a:lnTo>
                    <a:pt x="150152" y="6300343"/>
                  </a:lnTo>
                  <a:lnTo>
                    <a:pt x="152044" y="6293510"/>
                  </a:lnTo>
                  <a:lnTo>
                    <a:pt x="156883" y="6287732"/>
                  </a:lnTo>
                  <a:lnTo>
                    <a:pt x="159118" y="6285484"/>
                  </a:lnTo>
                  <a:lnTo>
                    <a:pt x="159118" y="6283249"/>
                  </a:lnTo>
                  <a:lnTo>
                    <a:pt x="156883" y="6281001"/>
                  </a:lnTo>
                  <a:lnTo>
                    <a:pt x="154635" y="6281001"/>
                  </a:lnTo>
                  <a:lnTo>
                    <a:pt x="154635" y="6278765"/>
                  </a:lnTo>
                  <a:lnTo>
                    <a:pt x="156883" y="6274282"/>
                  </a:lnTo>
                  <a:lnTo>
                    <a:pt x="154635" y="6269787"/>
                  </a:lnTo>
                  <a:lnTo>
                    <a:pt x="150152" y="6267551"/>
                  </a:lnTo>
                  <a:lnTo>
                    <a:pt x="149948" y="6267551"/>
                  </a:lnTo>
                  <a:lnTo>
                    <a:pt x="147916" y="6267551"/>
                  </a:lnTo>
                  <a:lnTo>
                    <a:pt x="145669" y="6263068"/>
                  </a:lnTo>
                  <a:lnTo>
                    <a:pt x="143433" y="6258585"/>
                  </a:lnTo>
                  <a:lnTo>
                    <a:pt x="145669" y="6256337"/>
                  </a:lnTo>
                  <a:lnTo>
                    <a:pt x="145669" y="6254089"/>
                  </a:lnTo>
                  <a:lnTo>
                    <a:pt x="147916" y="6251854"/>
                  </a:lnTo>
                  <a:lnTo>
                    <a:pt x="152400" y="6249606"/>
                  </a:lnTo>
                  <a:lnTo>
                    <a:pt x="152400" y="6242888"/>
                  </a:lnTo>
                  <a:lnTo>
                    <a:pt x="154635" y="6238392"/>
                  </a:lnTo>
                  <a:lnTo>
                    <a:pt x="154635" y="6233909"/>
                  </a:lnTo>
                  <a:lnTo>
                    <a:pt x="150152" y="6231674"/>
                  </a:lnTo>
                  <a:lnTo>
                    <a:pt x="147916" y="6229426"/>
                  </a:lnTo>
                  <a:lnTo>
                    <a:pt x="147916" y="6220460"/>
                  </a:lnTo>
                  <a:lnTo>
                    <a:pt x="150152" y="6218212"/>
                  </a:lnTo>
                  <a:lnTo>
                    <a:pt x="150152" y="6215977"/>
                  </a:lnTo>
                  <a:lnTo>
                    <a:pt x="152400" y="6213729"/>
                  </a:lnTo>
                  <a:lnTo>
                    <a:pt x="152400" y="6211494"/>
                  </a:lnTo>
                  <a:lnTo>
                    <a:pt x="154635" y="6206998"/>
                  </a:lnTo>
                  <a:lnTo>
                    <a:pt x="152400" y="6206998"/>
                  </a:lnTo>
                  <a:lnTo>
                    <a:pt x="150152" y="6204763"/>
                  </a:lnTo>
                  <a:lnTo>
                    <a:pt x="147916" y="6204763"/>
                  </a:lnTo>
                  <a:lnTo>
                    <a:pt x="143433" y="6202515"/>
                  </a:lnTo>
                  <a:lnTo>
                    <a:pt x="138950" y="6202515"/>
                  </a:lnTo>
                  <a:lnTo>
                    <a:pt x="136702" y="6202515"/>
                  </a:lnTo>
                  <a:lnTo>
                    <a:pt x="134467" y="6202515"/>
                  </a:lnTo>
                  <a:lnTo>
                    <a:pt x="134467" y="6206998"/>
                  </a:lnTo>
                  <a:lnTo>
                    <a:pt x="132232" y="6209246"/>
                  </a:lnTo>
                  <a:lnTo>
                    <a:pt x="132232" y="6213729"/>
                  </a:lnTo>
                  <a:lnTo>
                    <a:pt x="127749" y="6218212"/>
                  </a:lnTo>
                  <a:lnTo>
                    <a:pt x="127749" y="6220460"/>
                  </a:lnTo>
                  <a:lnTo>
                    <a:pt x="132232" y="6229426"/>
                  </a:lnTo>
                  <a:lnTo>
                    <a:pt x="132232" y="6236157"/>
                  </a:lnTo>
                  <a:lnTo>
                    <a:pt x="130937" y="6242888"/>
                  </a:lnTo>
                  <a:lnTo>
                    <a:pt x="130263" y="6249606"/>
                  </a:lnTo>
                  <a:lnTo>
                    <a:pt x="130022" y="6256337"/>
                  </a:lnTo>
                  <a:lnTo>
                    <a:pt x="129984" y="6263068"/>
                  </a:lnTo>
                  <a:lnTo>
                    <a:pt x="129387" y="6269787"/>
                  </a:lnTo>
                  <a:lnTo>
                    <a:pt x="130263" y="6276518"/>
                  </a:lnTo>
                  <a:lnTo>
                    <a:pt x="131559" y="6283249"/>
                  </a:lnTo>
                  <a:lnTo>
                    <a:pt x="132232" y="6289967"/>
                  </a:lnTo>
                  <a:lnTo>
                    <a:pt x="134467" y="6292215"/>
                  </a:lnTo>
                  <a:lnTo>
                    <a:pt x="136702" y="6296698"/>
                  </a:lnTo>
                  <a:lnTo>
                    <a:pt x="136702" y="6301181"/>
                  </a:lnTo>
                  <a:lnTo>
                    <a:pt x="134467" y="6305664"/>
                  </a:lnTo>
                  <a:lnTo>
                    <a:pt x="132232" y="6312395"/>
                  </a:lnTo>
                  <a:lnTo>
                    <a:pt x="131660" y="6319126"/>
                  </a:lnTo>
                  <a:lnTo>
                    <a:pt x="132232" y="6332575"/>
                  </a:lnTo>
                  <a:lnTo>
                    <a:pt x="136702" y="6337059"/>
                  </a:lnTo>
                  <a:lnTo>
                    <a:pt x="138950" y="6341554"/>
                  </a:lnTo>
                  <a:lnTo>
                    <a:pt x="136702" y="6346037"/>
                  </a:lnTo>
                  <a:lnTo>
                    <a:pt x="136042" y="6348031"/>
                  </a:lnTo>
                  <a:lnTo>
                    <a:pt x="134467" y="6352756"/>
                  </a:lnTo>
                  <a:lnTo>
                    <a:pt x="134467" y="6363970"/>
                  </a:lnTo>
                  <a:lnTo>
                    <a:pt x="134150" y="6372034"/>
                  </a:lnTo>
                  <a:lnTo>
                    <a:pt x="135305" y="6379667"/>
                  </a:lnTo>
                  <a:lnTo>
                    <a:pt x="136042" y="6387312"/>
                  </a:lnTo>
                  <a:lnTo>
                    <a:pt x="134467" y="6395364"/>
                  </a:lnTo>
                  <a:lnTo>
                    <a:pt x="134467" y="6397612"/>
                  </a:lnTo>
                  <a:lnTo>
                    <a:pt x="138950" y="6402095"/>
                  </a:lnTo>
                  <a:lnTo>
                    <a:pt x="136702" y="6408826"/>
                  </a:lnTo>
                  <a:lnTo>
                    <a:pt x="134467" y="6413309"/>
                  </a:lnTo>
                  <a:lnTo>
                    <a:pt x="134467" y="6422276"/>
                  </a:lnTo>
                  <a:lnTo>
                    <a:pt x="136702" y="6426759"/>
                  </a:lnTo>
                  <a:lnTo>
                    <a:pt x="136702" y="6460401"/>
                  </a:lnTo>
                  <a:lnTo>
                    <a:pt x="138950" y="6464884"/>
                  </a:lnTo>
                  <a:lnTo>
                    <a:pt x="142773" y="6471615"/>
                  </a:lnTo>
                  <a:lnTo>
                    <a:pt x="144272" y="6478333"/>
                  </a:lnTo>
                  <a:lnTo>
                    <a:pt x="143675" y="6485064"/>
                  </a:lnTo>
                  <a:lnTo>
                    <a:pt x="141185" y="6491795"/>
                  </a:lnTo>
                  <a:lnTo>
                    <a:pt x="138950" y="6496278"/>
                  </a:lnTo>
                  <a:lnTo>
                    <a:pt x="136702" y="6502997"/>
                  </a:lnTo>
                  <a:lnTo>
                    <a:pt x="136702" y="6507493"/>
                  </a:lnTo>
                  <a:lnTo>
                    <a:pt x="137299" y="6514947"/>
                  </a:lnTo>
                  <a:lnTo>
                    <a:pt x="139788" y="6520104"/>
                  </a:lnTo>
                  <a:lnTo>
                    <a:pt x="145224" y="6522313"/>
                  </a:lnTo>
                  <a:lnTo>
                    <a:pt x="146761" y="6522098"/>
                  </a:lnTo>
                  <a:lnTo>
                    <a:pt x="145669" y="6523190"/>
                  </a:lnTo>
                  <a:lnTo>
                    <a:pt x="143433" y="6525425"/>
                  </a:lnTo>
                  <a:lnTo>
                    <a:pt x="141185" y="6525425"/>
                  </a:lnTo>
                  <a:lnTo>
                    <a:pt x="141185" y="6529908"/>
                  </a:lnTo>
                  <a:lnTo>
                    <a:pt x="143433" y="6534391"/>
                  </a:lnTo>
                  <a:lnTo>
                    <a:pt x="143433" y="6538887"/>
                  </a:lnTo>
                  <a:lnTo>
                    <a:pt x="138950" y="6543370"/>
                  </a:lnTo>
                  <a:lnTo>
                    <a:pt x="138950" y="6550088"/>
                  </a:lnTo>
                  <a:lnTo>
                    <a:pt x="141185" y="6554584"/>
                  </a:lnTo>
                  <a:lnTo>
                    <a:pt x="145669" y="6559067"/>
                  </a:lnTo>
                  <a:lnTo>
                    <a:pt x="145669" y="6561302"/>
                  </a:lnTo>
                  <a:lnTo>
                    <a:pt x="141185" y="6563550"/>
                  </a:lnTo>
                  <a:lnTo>
                    <a:pt x="141185" y="6572517"/>
                  </a:lnTo>
                  <a:lnTo>
                    <a:pt x="138950" y="6574764"/>
                  </a:lnTo>
                  <a:lnTo>
                    <a:pt x="136702" y="6579248"/>
                  </a:lnTo>
                  <a:lnTo>
                    <a:pt x="136702" y="6583731"/>
                  </a:lnTo>
                  <a:lnTo>
                    <a:pt x="143433" y="6597180"/>
                  </a:lnTo>
                  <a:lnTo>
                    <a:pt x="147916" y="6601663"/>
                  </a:lnTo>
                  <a:lnTo>
                    <a:pt x="147916" y="6603911"/>
                  </a:lnTo>
                  <a:lnTo>
                    <a:pt x="152400" y="6606159"/>
                  </a:lnTo>
                  <a:lnTo>
                    <a:pt x="154635" y="6606159"/>
                  </a:lnTo>
                  <a:lnTo>
                    <a:pt x="154635" y="6610642"/>
                  </a:lnTo>
                  <a:lnTo>
                    <a:pt x="150152" y="6617360"/>
                  </a:lnTo>
                  <a:lnTo>
                    <a:pt x="150152" y="6633057"/>
                  </a:lnTo>
                  <a:lnTo>
                    <a:pt x="152400" y="6635305"/>
                  </a:lnTo>
                  <a:lnTo>
                    <a:pt x="156883" y="6635305"/>
                  </a:lnTo>
                  <a:lnTo>
                    <a:pt x="165849" y="6630822"/>
                  </a:lnTo>
                  <a:lnTo>
                    <a:pt x="170332" y="6626339"/>
                  </a:lnTo>
                  <a:lnTo>
                    <a:pt x="170332" y="6624091"/>
                  </a:lnTo>
                  <a:lnTo>
                    <a:pt x="168084" y="6621856"/>
                  </a:lnTo>
                  <a:lnTo>
                    <a:pt x="165849" y="6621856"/>
                  </a:lnTo>
                  <a:lnTo>
                    <a:pt x="163601" y="6624091"/>
                  </a:lnTo>
                  <a:lnTo>
                    <a:pt x="156883" y="6624091"/>
                  </a:lnTo>
                  <a:lnTo>
                    <a:pt x="159118" y="6619608"/>
                  </a:lnTo>
                  <a:lnTo>
                    <a:pt x="163601" y="6615125"/>
                  </a:lnTo>
                  <a:lnTo>
                    <a:pt x="168084" y="6615125"/>
                  </a:lnTo>
                  <a:lnTo>
                    <a:pt x="168084" y="6603911"/>
                  </a:lnTo>
                  <a:lnTo>
                    <a:pt x="165849" y="6599428"/>
                  </a:lnTo>
                  <a:lnTo>
                    <a:pt x="165849" y="6594945"/>
                  </a:lnTo>
                  <a:lnTo>
                    <a:pt x="168084" y="6590462"/>
                  </a:lnTo>
                  <a:lnTo>
                    <a:pt x="172567" y="6583731"/>
                  </a:lnTo>
                  <a:lnTo>
                    <a:pt x="172567" y="6577000"/>
                  </a:lnTo>
                  <a:lnTo>
                    <a:pt x="165849" y="6570281"/>
                  </a:lnTo>
                  <a:lnTo>
                    <a:pt x="165849" y="6568033"/>
                  </a:lnTo>
                  <a:lnTo>
                    <a:pt x="163601" y="6565786"/>
                  </a:lnTo>
                  <a:lnTo>
                    <a:pt x="168084" y="6561302"/>
                  </a:lnTo>
                  <a:lnTo>
                    <a:pt x="170332" y="6561302"/>
                  </a:lnTo>
                  <a:lnTo>
                    <a:pt x="170332" y="6556819"/>
                  </a:lnTo>
                  <a:lnTo>
                    <a:pt x="172567" y="6550088"/>
                  </a:lnTo>
                  <a:close/>
                </a:path>
                <a:path w="201929" h="9835515" extrusionOk="0">
                  <a:moveTo>
                    <a:pt x="173164" y="8684184"/>
                  </a:moveTo>
                  <a:lnTo>
                    <a:pt x="172466" y="8684870"/>
                  </a:lnTo>
                  <a:lnTo>
                    <a:pt x="172466" y="8687117"/>
                  </a:lnTo>
                  <a:lnTo>
                    <a:pt x="173164" y="8684184"/>
                  </a:lnTo>
                  <a:close/>
                </a:path>
                <a:path w="201929" h="9835515" extrusionOk="0">
                  <a:moveTo>
                    <a:pt x="174752" y="9146807"/>
                  </a:moveTo>
                  <a:lnTo>
                    <a:pt x="172466" y="9140088"/>
                  </a:lnTo>
                  <a:lnTo>
                    <a:pt x="172466" y="9133357"/>
                  </a:lnTo>
                  <a:lnTo>
                    <a:pt x="170307" y="9128874"/>
                  </a:lnTo>
                  <a:lnTo>
                    <a:pt x="170307" y="9126626"/>
                  </a:lnTo>
                  <a:lnTo>
                    <a:pt x="172466" y="9124391"/>
                  </a:lnTo>
                  <a:lnTo>
                    <a:pt x="172466" y="9119908"/>
                  </a:lnTo>
                  <a:lnTo>
                    <a:pt x="170307" y="9117724"/>
                  </a:lnTo>
                  <a:lnTo>
                    <a:pt x="168021" y="9115412"/>
                  </a:lnTo>
                  <a:lnTo>
                    <a:pt x="163576" y="9110929"/>
                  </a:lnTo>
                  <a:lnTo>
                    <a:pt x="163576" y="9108694"/>
                  </a:lnTo>
                  <a:lnTo>
                    <a:pt x="172466" y="9099728"/>
                  </a:lnTo>
                  <a:lnTo>
                    <a:pt x="172466" y="9097480"/>
                  </a:lnTo>
                  <a:lnTo>
                    <a:pt x="170307" y="9097480"/>
                  </a:lnTo>
                  <a:lnTo>
                    <a:pt x="170307" y="9095232"/>
                  </a:lnTo>
                  <a:lnTo>
                    <a:pt x="163576" y="9088514"/>
                  </a:lnTo>
                  <a:lnTo>
                    <a:pt x="161290" y="9084031"/>
                  </a:lnTo>
                  <a:lnTo>
                    <a:pt x="163576" y="9079535"/>
                  </a:lnTo>
                  <a:lnTo>
                    <a:pt x="165735" y="9072816"/>
                  </a:lnTo>
                  <a:lnTo>
                    <a:pt x="173126" y="9047505"/>
                  </a:lnTo>
                  <a:lnTo>
                    <a:pt x="172466" y="9048140"/>
                  </a:lnTo>
                  <a:lnTo>
                    <a:pt x="163576" y="9048140"/>
                  </a:lnTo>
                  <a:lnTo>
                    <a:pt x="161290" y="9050388"/>
                  </a:lnTo>
                  <a:lnTo>
                    <a:pt x="156845" y="9052636"/>
                  </a:lnTo>
                  <a:lnTo>
                    <a:pt x="156845" y="9054871"/>
                  </a:lnTo>
                  <a:lnTo>
                    <a:pt x="154559" y="9057119"/>
                  </a:lnTo>
                  <a:lnTo>
                    <a:pt x="156845" y="9059354"/>
                  </a:lnTo>
                  <a:lnTo>
                    <a:pt x="156845" y="9061602"/>
                  </a:lnTo>
                  <a:lnTo>
                    <a:pt x="159004" y="9061602"/>
                  </a:lnTo>
                  <a:lnTo>
                    <a:pt x="159004" y="9063838"/>
                  </a:lnTo>
                  <a:lnTo>
                    <a:pt x="161290" y="9066085"/>
                  </a:lnTo>
                  <a:lnTo>
                    <a:pt x="159004" y="9068397"/>
                  </a:lnTo>
                  <a:lnTo>
                    <a:pt x="156845" y="9070569"/>
                  </a:lnTo>
                  <a:lnTo>
                    <a:pt x="154559" y="9070569"/>
                  </a:lnTo>
                  <a:lnTo>
                    <a:pt x="152273" y="9072816"/>
                  </a:lnTo>
                  <a:lnTo>
                    <a:pt x="152273" y="9077300"/>
                  </a:lnTo>
                  <a:lnTo>
                    <a:pt x="150114" y="9084031"/>
                  </a:lnTo>
                  <a:lnTo>
                    <a:pt x="150114" y="9090749"/>
                  </a:lnTo>
                  <a:lnTo>
                    <a:pt x="152273" y="9097480"/>
                  </a:lnTo>
                  <a:lnTo>
                    <a:pt x="152273" y="9099728"/>
                  </a:lnTo>
                  <a:lnTo>
                    <a:pt x="150114" y="9106446"/>
                  </a:lnTo>
                  <a:lnTo>
                    <a:pt x="152273" y="9113177"/>
                  </a:lnTo>
                  <a:lnTo>
                    <a:pt x="152273" y="9124391"/>
                  </a:lnTo>
                  <a:lnTo>
                    <a:pt x="154559" y="9128874"/>
                  </a:lnTo>
                  <a:lnTo>
                    <a:pt x="159004" y="9133357"/>
                  </a:lnTo>
                  <a:lnTo>
                    <a:pt x="159004" y="9135605"/>
                  </a:lnTo>
                  <a:lnTo>
                    <a:pt x="152273" y="9142324"/>
                  </a:lnTo>
                  <a:lnTo>
                    <a:pt x="150114" y="9146807"/>
                  </a:lnTo>
                  <a:lnTo>
                    <a:pt x="150114" y="9155786"/>
                  </a:lnTo>
                  <a:lnTo>
                    <a:pt x="147828" y="9158021"/>
                  </a:lnTo>
                  <a:lnTo>
                    <a:pt x="147828" y="9164752"/>
                  </a:lnTo>
                  <a:lnTo>
                    <a:pt x="156845" y="9173718"/>
                  </a:lnTo>
                  <a:lnTo>
                    <a:pt x="156845" y="9178201"/>
                  </a:lnTo>
                  <a:lnTo>
                    <a:pt x="159131" y="9178328"/>
                  </a:lnTo>
                  <a:lnTo>
                    <a:pt x="161290" y="9180449"/>
                  </a:lnTo>
                  <a:lnTo>
                    <a:pt x="161290" y="9184932"/>
                  </a:lnTo>
                  <a:lnTo>
                    <a:pt x="159131" y="9187053"/>
                  </a:lnTo>
                  <a:lnTo>
                    <a:pt x="150114" y="9187180"/>
                  </a:lnTo>
                  <a:lnTo>
                    <a:pt x="147828" y="9189415"/>
                  </a:lnTo>
                  <a:lnTo>
                    <a:pt x="147828" y="9200629"/>
                  </a:lnTo>
                  <a:lnTo>
                    <a:pt x="150114" y="9202877"/>
                  </a:lnTo>
                  <a:lnTo>
                    <a:pt x="159004" y="9207360"/>
                  </a:lnTo>
                  <a:lnTo>
                    <a:pt x="165735" y="9202877"/>
                  </a:lnTo>
                  <a:lnTo>
                    <a:pt x="168021" y="9200629"/>
                  </a:lnTo>
                  <a:lnTo>
                    <a:pt x="172466" y="9198394"/>
                  </a:lnTo>
                  <a:lnTo>
                    <a:pt x="172466" y="9191663"/>
                  </a:lnTo>
                  <a:lnTo>
                    <a:pt x="174752" y="9187193"/>
                  </a:lnTo>
                  <a:lnTo>
                    <a:pt x="174752" y="9178201"/>
                  </a:lnTo>
                  <a:lnTo>
                    <a:pt x="168021" y="9171483"/>
                  </a:lnTo>
                  <a:lnTo>
                    <a:pt x="168021" y="9169235"/>
                  </a:lnTo>
                  <a:lnTo>
                    <a:pt x="174752" y="9162517"/>
                  </a:lnTo>
                  <a:lnTo>
                    <a:pt x="174752" y="9146807"/>
                  </a:lnTo>
                  <a:close/>
                </a:path>
                <a:path w="201929" h="9835515" extrusionOk="0">
                  <a:moveTo>
                    <a:pt x="174752" y="9043657"/>
                  </a:moveTo>
                  <a:lnTo>
                    <a:pt x="173278" y="9043657"/>
                  </a:lnTo>
                  <a:lnTo>
                    <a:pt x="173126" y="9047505"/>
                  </a:lnTo>
                  <a:lnTo>
                    <a:pt x="174752" y="9045905"/>
                  </a:lnTo>
                  <a:lnTo>
                    <a:pt x="174752" y="9043657"/>
                  </a:lnTo>
                  <a:close/>
                </a:path>
                <a:path w="201929" h="9835515" extrusionOk="0">
                  <a:moveTo>
                    <a:pt x="174752" y="8947239"/>
                  </a:moveTo>
                  <a:lnTo>
                    <a:pt x="172466" y="8944991"/>
                  </a:lnTo>
                  <a:lnTo>
                    <a:pt x="172466" y="8942756"/>
                  </a:lnTo>
                  <a:lnTo>
                    <a:pt x="170307" y="8944991"/>
                  </a:lnTo>
                  <a:lnTo>
                    <a:pt x="174752" y="8947239"/>
                  </a:lnTo>
                  <a:close/>
                </a:path>
                <a:path w="201929" h="9835515" extrusionOk="0">
                  <a:moveTo>
                    <a:pt x="174752" y="8794750"/>
                  </a:moveTo>
                  <a:lnTo>
                    <a:pt x="172466" y="8790267"/>
                  </a:lnTo>
                  <a:lnTo>
                    <a:pt x="170815" y="8789441"/>
                  </a:lnTo>
                  <a:lnTo>
                    <a:pt x="170307" y="8789175"/>
                  </a:lnTo>
                  <a:lnTo>
                    <a:pt x="168973" y="8788502"/>
                  </a:lnTo>
                  <a:lnTo>
                    <a:pt x="170307" y="8792515"/>
                  </a:lnTo>
                  <a:lnTo>
                    <a:pt x="169926" y="8799233"/>
                  </a:lnTo>
                  <a:lnTo>
                    <a:pt x="168402" y="8812695"/>
                  </a:lnTo>
                  <a:lnTo>
                    <a:pt x="168021" y="8819413"/>
                  </a:lnTo>
                  <a:lnTo>
                    <a:pt x="165735" y="8819413"/>
                  </a:lnTo>
                  <a:lnTo>
                    <a:pt x="165735" y="8821661"/>
                  </a:lnTo>
                  <a:lnTo>
                    <a:pt x="163576" y="8821661"/>
                  </a:lnTo>
                  <a:lnTo>
                    <a:pt x="161290" y="8821661"/>
                  </a:lnTo>
                  <a:lnTo>
                    <a:pt x="161290" y="8823909"/>
                  </a:lnTo>
                  <a:lnTo>
                    <a:pt x="163576" y="8828392"/>
                  </a:lnTo>
                  <a:lnTo>
                    <a:pt x="159004" y="8837358"/>
                  </a:lnTo>
                  <a:lnTo>
                    <a:pt x="156845" y="8839606"/>
                  </a:lnTo>
                  <a:lnTo>
                    <a:pt x="156845" y="8848573"/>
                  </a:lnTo>
                  <a:lnTo>
                    <a:pt x="156997" y="8851824"/>
                  </a:lnTo>
                  <a:lnTo>
                    <a:pt x="159004" y="8850808"/>
                  </a:lnTo>
                  <a:lnTo>
                    <a:pt x="161290" y="8850808"/>
                  </a:lnTo>
                  <a:lnTo>
                    <a:pt x="163576" y="8848573"/>
                  </a:lnTo>
                  <a:lnTo>
                    <a:pt x="165735" y="8848573"/>
                  </a:lnTo>
                  <a:lnTo>
                    <a:pt x="165735" y="8846325"/>
                  </a:lnTo>
                  <a:lnTo>
                    <a:pt x="168021" y="8841842"/>
                  </a:lnTo>
                  <a:lnTo>
                    <a:pt x="172466" y="8837358"/>
                  </a:lnTo>
                  <a:lnTo>
                    <a:pt x="174752" y="8832875"/>
                  </a:lnTo>
                  <a:lnTo>
                    <a:pt x="172466" y="8828392"/>
                  </a:lnTo>
                  <a:lnTo>
                    <a:pt x="171196" y="8821661"/>
                  </a:lnTo>
                  <a:lnTo>
                    <a:pt x="170815" y="8814930"/>
                  </a:lnTo>
                  <a:lnTo>
                    <a:pt x="171196" y="8808212"/>
                  </a:lnTo>
                  <a:lnTo>
                    <a:pt x="172466" y="8801481"/>
                  </a:lnTo>
                  <a:lnTo>
                    <a:pt x="174752" y="8794750"/>
                  </a:lnTo>
                  <a:close/>
                </a:path>
                <a:path w="201929" h="9835515" extrusionOk="0">
                  <a:moveTo>
                    <a:pt x="174802" y="6796760"/>
                  </a:moveTo>
                  <a:lnTo>
                    <a:pt x="172567" y="6794513"/>
                  </a:lnTo>
                  <a:lnTo>
                    <a:pt x="170332" y="6794513"/>
                  </a:lnTo>
                  <a:lnTo>
                    <a:pt x="170332" y="6796760"/>
                  </a:lnTo>
                  <a:lnTo>
                    <a:pt x="174802" y="6796760"/>
                  </a:lnTo>
                  <a:close/>
                </a:path>
                <a:path w="201929" h="9835515" extrusionOk="0">
                  <a:moveTo>
                    <a:pt x="177038" y="9012263"/>
                  </a:moveTo>
                  <a:lnTo>
                    <a:pt x="174752" y="9010028"/>
                  </a:lnTo>
                  <a:lnTo>
                    <a:pt x="170307" y="9007780"/>
                  </a:lnTo>
                  <a:lnTo>
                    <a:pt x="168021" y="9007018"/>
                  </a:lnTo>
                  <a:lnTo>
                    <a:pt x="165735" y="9006256"/>
                  </a:lnTo>
                  <a:lnTo>
                    <a:pt x="163576" y="9005545"/>
                  </a:lnTo>
                  <a:lnTo>
                    <a:pt x="163576" y="8998814"/>
                  </a:lnTo>
                  <a:lnTo>
                    <a:pt x="165735" y="8996566"/>
                  </a:lnTo>
                  <a:lnTo>
                    <a:pt x="165735" y="8992083"/>
                  </a:lnTo>
                  <a:lnTo>
                    <a:pt x="168021" y="8989847"/>
                  </a:lnTo>
                  <a:lnTo>
                    <a:pt x="168021" y="8985364"/>
                  </a:lnTo>
                  <a:lnTo>
                    <a:pt x="166916" y="8984247"/>
                  </a:lnTo>
                  <a:lnTo>
                    <a:pt x="163576" y="8994330"/>
                  </a:lnTo>
                  <a:lnTo>
                    <a:pt x="159004" y="8998814"/>
                  </a:lnTo>
                  <a:lnTo>
                    <a:pt x="159004" y="9010028"/>
                  </a:lnTo>
                  <a:lnTo>
                    <a:pt x="165735" y="9012263"/>
                  </a:lnTo>
                  <a:lnTo>
                    <a:pt x="163576" y="9016746"/>
                  </a:lnTo>
                  <a:lnTo>
                    <a:pt x="161163" y="9016873"/>
                  </a:lnTo>
                  <a:lnTo>
                    <a:pt x="159004" y="9018994"/>
                  </a:lnTo>
                  <a:lnTo>
                    <a:pt x="159004" y="9021242"/>
                  </a:lnTo>
                  <a:lnTo>
                    <a:pt x="156845" y="9021242"/>
                  </a:lnTo>
                  <a:lnTo>
                    <a:pt x="156845" y="9023477"/>
                  </a:lnTo>
                  <a:lnTo>
                    <a:pt x="152273" y="9036939"/>
                  </a:lnTo>
                  <a:lnTo>
                    <a:pt x="152273" y="9043657"/>
                  </a:lnTo>
                  <a:lnTo>
                    <a:pt x="154559" y="9045905"/>
                  </a:lnTo>
                  <a:lnTo>
                    <a:pt x="159004" y="9043657"/>
                  </a:lnTo>
                  <a:lnTo>
                    <a:pt x="165735" y="9041422"/>
                  </a:lnTo>
                  <a:lnTo>
                    <a:pt x="170268" y="9043645"/>
                  </a:lnTo>
                  <a:lnTo>
                    <a:pt x="173278" y="9043657"/>
                  </a:lnTo>
                  <a:lnTo>
                    <a:pt x="173355" y="9041422"/>
                  </a:lnTo>
                  <a:lnTo>
                    <a:pt x="172466" y="9034691"/>
                  </a:lnTo>
                  <a:lnTo>
                    <a:pt x="170307" y="9034691"/>
                  </a:lnTo>
                  <a:lnTo>
                    <a:pt x="170307" y="9030208"/>
                  </a:lnTo>
                  <a:lnTo>
                    <a:pt x="168021" y="9025725"/>
                  </a:lnTo>
                  <a:lnTo>
                    <a:pt x="170307" y="9023477"/>
                  </a:lnTo>
                  <a:lnTo>
                    <a:pt x="172466" y="9018994"/>
                  </a:lnTo>
                  <a:lnTo>
                    <a:pt x="174752" y="9018994"/>
                  </a:lnTo>
                  <a:lnTo>
                    <a:pt x="174752" y="9016746"/>
                  </a:lnTo>
                  <a:lnTo>
                    <a:pt x="177038" y="9012263"/>
                  </a:lnTo>
                  <a:close/>
                </a:path>
                <a:path w="201929" h="9835515" extrusionOk="0">
                  <a:moveTo>
                    <a:pt x="177038" y="8951722"/>
                  </a:moveTo>
                  <a:lnTo>
                    <a:pt x="174752" y="8947239"/>
                  </a:lnTo>
                  <a:lnTo>
                    <a:pt x="174752" y="8949474"/>
                  </a:lnTo>
                  <a:lnTo>
                    <a:pt x="172466" y="8949474"/>
                  </a:lnTo>
                  <a:lnTo>
                    <a:pt x="170307" y="8944991"/>
                  </a:lnTo>
                  <a:lnTo>
                    <a:pt x="170307" y="8941752"/>
                  </a:lnTo>
                  <a:lnTo>
                    <a:pt x="165227" y="8944673"/>
                  </a:lnTo>
                  <a:lnTo>
                    <a:pt x="160147" y="8950325"/>
                  </a:lnTo>
                  <a:lnTo>
                    <a:pt x="156718" y="8957221"/>
                  </a:lnTo>
                  <a:lnTo>
                    <a:pt x="154559" y="8965171"/>
                  </a:lnTo>
                  <a:lnTo>
                    <a:pt x="154559" y="8971902"/>
                  </a:lnTo>
                  <a:lnTo>
                    <a:pt x="159004" y="8974150"/>
                  </a:lnTo>
                  <a:lnTo>
                    <a:pt x="159004" y="8976385"/>
                  </a:lnTo>
                  <a:lnTo>
                    <a:pt x="161290" y="8976385"/>
                  </a:lnTo>
                  <a:lnTo>
                    <a:pt x="161290" y="8974150"/>
                  </a:lnTo>
                  <a:lnTo>
                    <a:pt x="163576" y="8971902"/>
                  </a:lnTo>
                  <a:lnTo>
                    <a:pt x="163576" y="8969667"/>
                  </a:lnTo>
                  <a:lnTo>
                    <a:pt x="168402" y="8969540"/>
                  </a:lnTo>
                  <a:lnTo>
                    <a:pt x="174752" y="8967419"/>
                  </a:lnTo>
                  <a:lnTo>
                    <a:pt x="177038" y="8962936"/>
                  </a:lnTo>
                  <a:lnTo>
                    <a:pt x="177038" y="8951722"/>
                  </a:lnTo>
                  <a:close/>
                </a:path>
                <a:path w="201929" h="9835515" extrusionOk="0">
                  <a:moveTo>
                    <a:pt x="177038" y="8758872"/>
                  </a:moveTo>
                  <a:lnTo>
                    <a:pt x="168021" y="8749906"/>
                  </a:lnTo>
                  <a:lnTo>
                    <a:pt x="168021" y="8752141"/>
                  </a:lnTo>
                  <a:lnTo>
                    <a:pt x="165735" y="8756637"/>
                  </a:lnTo>
                  <a:lnTo>
                    <a:pt x="165735" y="8763356"/>
                  </a:lnTo>
                  <a:lnTo>
                    <a:pt x="174752" y="8763356"/>
                  </a:lnTo>
                  <a:lnTo>
                    <a:pt x="177038" y="8758872"/>
                  </a:lnTo>
                  <a:close/>
                </a:path>
                <a:path w="201929" h="9835515" extrusionOk="0">
                  <a:moveTo>
                    <a:pt x="177038" y="8675903"/>
                  </a:moveTo>
                  <a:lnTo>
                    <a:pt x="174752" y="8674786"/>
                  </a:lnTo>
                  <a:lnTo>
                    <a:pt x="173990" y="8680742"/>
                  </a:lnTo>
                  <a:lnTo>
                    <a:pt x="173164" y="8684184"/>
                  </a:lnTo>
                  <a:lnTo>
                    <a:pt x="177038" y="8680386"/>
                  </a:lnTo>
                  <a:lnTo>
                    <a:pt x="177038" y="8675903"/>
                  </a:lnTo>
                  <a:close/>
                </a:path>
                <a:path w="201929" h="9835515" extrusionOk="0">
                  <a:moveTo>
                    <a:pt x="177038" y="8440445"/>
                  </a:moveTo>
                  <a:lnTo>
                    <a:pt x="172466" y="8438210"/>
                  </a:lnTo>
                  <a:lnTo>
                    <a:pt x="172466" y="8442693"/>
                  </a:lnTo>
                  <a:lnTo>
                    <a:pt x="177038" y="8447265"/>
                  </a:lnTo>
                  <a:lnTo>
                    <a:pt x="177038" y="8440445"/>
                  </a:lnTo>
                  <a:close/>
                </a:path>
                <a:path w="201929" h="9835515" extrusionOk="0">
                  <a:moveTo>
                    <a:pt x="181483" y="8904630"/>
                  </a:moveTo>
                  <a:lnTo>
                    <a:pt x="163576" y="8895664"/>
                  </a:lnTo>
                  <a:lnTo>
                    <a:pt x="161290" y="8893416"/>
                  </a:lnTo>
                  <a:lnTo>
                    <a:pt x="159004" y="8893480"/>
                  </a:lnTo>
                  <a:lnTo>
                    <a:pt x="156845" y="8895664"/>
                  </a:lnTo>
                  <a:lnTo>
                    <a:pt x="156845" y="8909113"/>
                  </a:lnTo>
                  <a:lnTo>
                    <a:pt x="154559" y="8913597"/>
                  </a:lnTo>
                  <a:lnTo>
                    <a:pt x="154559" y="8920328"/>
                  </a:lnTo>
                  <a:lnTo>
                    <a:pt x="156845" y="8924811"/>
                  </a:lnTo>
                  <a:lnTo>
                    <a:pt x="159004" y="8927059"/>
                  </a:lnTo>
                  <a:lnTo>
                    <a:pt x="159004" y="8933777"/>
                  </a:lnTo>
                  <a:lnTo>
                    <a:pt x="163576" y="8936025"/>
                  </a:lnTo>
                  <a:lnTo>
                    <a:pt x="168021" y="8940508"/>
                  </a:lnTo>
                  <a:lnTo>
                    <a:pt x="170307" y="8941664"/>
                  </a:lnTo>
                  <a:lnTo>
                    <a:pt x="170307" y="8938273"/>
                  </a:lnTo>
                  <a:lnTo>
                    <a:pt x="168021" y="8933777"/>
                  </a:lnTo>
                  <a:lnTo>
                    <a:pt x="165735" y="8927059"/>
                  </a:lnTo>
                  <a:lnTo>
                    <a:pt x="163576" y="8924811"/>
                  </a:lnTo>
                  <a:lnTo>
                    <a:pt x="165735" y="8920328"/>
                  </a:lnTo>
                  <a:lnTo>
                    <a:pt x="179197" y="8920328"/>
                  </a:lnTo>
                  <a:lnTo>
                    <a:pt x="181483" y="8918080"/>
                  </a:lnTo>
                  <a:lnTo>
                    <a:pt x="181483" y="8904630"/>
                  </a:lnTo>
                  <a:close/>
                </a:path>
                <a:path w="201929" h="9835515" extrusionOk="0">
                  <a:moveTo>
                    <a:pt x="181483" y="8550326"/>
                  </a:moveTo>
                  <a:lnTo>
                    <a:pt x="174752" y="8553031"/>
                  </a:lnTo>
                  <a:lnTo>
                    <a:pt x="170307" y="8554809"/>
                  </a:lnTo>
                  <a:lnTo>
                    <a:pt x="170307" y="8563788"/>
                  </a:lnTo>
                  <a:lnTo>
                    <a:pt x="168021" y="8570506"/>
                  </a:lnTo>
                  <a:lnTo>
                    <a:pt x="172466" y="8577237"/>
                  </a:lnTo>
                  <a:lnTo>
                    <a:pt x="172466" y="8583968"/>
                  </a:lnTo>
                  <a:lnTo>
                    <a:pt x="170307" y="8586203"/>
                  </a:lnTo>
                  <a:lnTo>
                    <a:pt x="168021" y="8590699"/>
                  </a:lnTo>
                  <a:lnTo>
                    <a:pt x="168021" y="8592934"/>
                  </a:lnTo>
                  <a:lnTo>
                    <a:pt x="170307" y="8597417"/>
                  </a:lnTo>
                  <a:lnTo>
                    <a:pt x="172466" y="8599665"/>
                  </a:lnTo>
                  <a:lnTo>
                    <a:pt x="170307" y="8601900"/>
                  </a:lnTo>
                  <a:lnTo>
                    <a:pt x="170307" y="8604148"/>
                  </a:lnTo>
                  <a:lnTo>
                    <a:pt x="168021" y="8608631"/>
                  </a:lnTo>
                  <a:lnTo>
                    <a:pt x="168021" y="8613115"/>
                  </a:lnTo>
                  <a:lnTo>
                    <a:pt x="172466" y="8622081"/>
                  </a:lnTo>
                  <a:lnTo>
                    <a:pt x="172466" y="8646757"/>
                  </a:lnTo>
                  <a:lnTo>
                    <a:pt x="170307" y="8653475"/>
                  </a:lnTo>
                  <a:lnTo>
                    <a:pt x="168021" y="8657971"/>
                  </a:lnTo>
                  <a:lnTo>
                    <a:pt x="168021" y="8671420"/>
                  </a:lnTo>
                  <a:lnTo>
                    <a:pt x="170395" y="8671509"/>
                  </a:lnTo>
                  <a:lnTo>
                    <a:pt x="172466" y="8673668"/>
                  </a:lnTo>
                  <a:lnTo>
                    <a:pt x="174752" y="8674786"/>
                  </a:lnTo>
                  <a:lnTo>
                    <a:pt x="173736" y="8668829"/>
                  </a:lnTo>
                  <a:lnTo>
                    <a:pt x="170307" y="8662454"/>
                  </a:lnTo>
                  <a:lnTo>
                    <a:pt x="170307" y="8655723"/>
                  </a:lnTo>
                  <a:lnTo>
                    <a:pt x="174752" y="8651240"/>
                  </a:lnTo>
                  <a:lnTo>
                    <a:pt x="177038" y="8651240"/>
                  </a:lnTo>
                  <a:lnTo>
                    <a:pt x="179197" y="8648992"/>
                  </a:lnTo>
                  <a:lnTo>
                    <a:pt x="181483" y="8648992"/>
                  </a:lnTo>
                  <a:lnTo>
                    <a:pt x="181483" y="8644509"/>
                  </a:lnTo>
                  <a:lnTo>
                    <a:pt x="180721" y="8639111"/>
                  </a:lnTo>
                  <a:lnTo>
                    <a:pt x="180594" y="8633295"/>
                  </a:lnTo>
                  <a:lnTo>
                    <a:pt x="179197" y="8627478"/>
                  </a:lnTo>
                  <a:lnTo>
                    <a:pt x="174752" y="8622081"/>
                  </a:lnTo>
                  <a:lnTo>
                    <a:pt x="172466" y="8617598"/>
                  </a:lnTo>
                  <a:lnTo>
                    <a:pt x="172466" y="8613115"/>
                  </a:lnTo>
                  <a:lnTo>
                    <a:pt x="177038" y="8604148"/>
                  </a:lnTo>
                  <a:lnTo>
                    <a:pt x="177038" y="8601900"/>
                  </a:lnTo>
                  <a:lnTo>
                    <a:pt x="179197" y="8597417"/>
                  </a:lnTo>
                  <a:lnTo>
                    <a:pt x="181483" y="8595182"/>
                  </a:lnTo>
                  <a:lnTo>
                    <a:pt x="179197" y="8590699"/>
                  </a:lnTo>
                  <a:lnTo>
                    <a:pt x="179197" y="8586203"/>
                  </a:lnTo>
                  <a:lnTo>
                    <a:pt x="177038" y="8586203"/>
                  </a:lnTo>
                  <a:lnTo>
                    <a:pt x="177038" y="8583968"/>
                  </a:lnTo>
                  <a:lnTo>
                    <a:pt x="174752" y="8581720"/>
                  </a:lnTo>
                  <a:lnTo>
                    <a:pt x="174752" y="8579485"/>
                  </a:lnTo>
                  <a:lnTo>
                    <a:pt x="177038" y="8577237"/>
                  </a:lnTo>
                  <a:lnTo>
                    <a:pt x="177038" y="8575002"/>
                  </a:lnTo>
                  <a:lnTo>
                    <a:pt x="179197" y="8570506"/>
                  </a:lnTo>
                  <a:lnTo>
                    <a:pt x="179197" y="8561540"/>
                  </a:lnTo>
                  <a:lnTo>
                    <a:pt x="181483" y="8557057"/>
                  </a:lnTo>
                  <a:lnTo>
                    <a:pt x="181483" y="8550326"/>
                  </a:lnTo>
                  <a:close/>
                </a:path>
                <a:path w="201929" h="9835515" extrusionOk="0">
                  <a:moveTo>
                    <a:pt x="181483" y="8489785"/>
                  </a:moveTo>
                  <a:lnTo>
                    <a:pt x="174752" y="8486432"/>
                  </a:lnTo>
                  <a:lnTo>
                    <a:pt x="172466" y="8489785"/>
                  </a:lnTo>
                  <a:lnTo>
                    <a:pt x="172466" y="8494268"/>
                  </a:lnTo>
                  <a:lnTo>
                    <a:pt x="177571" y="8497659"/>
                  </a:lnTo>
                  <a:lnTo>
                    <a:pt x="179197" y="8494268"/>
                  </a:lnTo>
                  <a:lnTo>
                    <a:pt x="181483" y="8492033"/>
                  </a:lnTo>
                  <a:lnTo>
                    <a:pt x="181483" y="8489785"/>
                  </a:lnTo>
                  <a:close/>
                </a:path>
                <a:path w="201929" h="9835515" extrusionOk="0">
                  <a:moveTo>
                    <a:pt x="183769" y="6994093"/>
                  </a:moveTo>
                  <a:lnTo>
                    <a:pt x="181533" y="6989610"/>
                  </a:lnTo>
                  <a:lnTo>
                    <a:pt x="177050" y="6985127"/>
                  </a:lnTo>
                  <a:lnTo>
                    <a:pt x="177050" y="6978396"/>
                  </a:lnTo>
                  <a:lnTo>
                    <a:pt x="179285" y="6971665"/>
                  </a:lnTo>
                  <a:lnTo>
                    <a:pt x="177050" y="6964947"/>
                  </a:lnTo>
                  <a:lnTo>
                    <a:pt x="172567" y="6958216"/>
                  </a:lnTo>
                  <a:lnTo>
                    <a:pt x="170332" y="6955968"/>
                  </a:lnTo>
                  <a:lnTo>
                    <a:pt x="170332" y="7036702"/>
                  </a:lnTo>
                  <a:lnTo>
                    <a:pt x="168084" y="7038937"/>
                  </a:lnTo>
                  <a:lnTo>
                    <a:pt x="165849" y="7036702"/>
                  </a:lnTo>
                  <a:lnTo>
                    <a:pt x="170332" y="7036702"/>
                  </a:lnTo>
                  <a:lnTo>
                    <a:pt x="170332" y="6955968"/>
                  </a:lnTo>
                  <a:lnTo>
                    <a:pt x="174802" y="6951485"/>
                  </a:lnTo>
                  <a:lnTo>
                    <a:pt x="179285" y="6949249"/>
                  </a:lnTo>
                  <a:lnTo>
                    <a:pt x="179285" y="6947001"/>
                  </a:lnTo>
                  <a:lnTo>
                    <a:pt x="174802" y="6938035"/>
                  </a:lnTo>
                  <a:lnTo>
                    <a:pt x="172567" y="6931304"/>
                  </a:lnTo>
                  <a:lnTo>
                    <a:pt x="170332" y="6926821"/>
                  </a:lnTo>
                  <a:lnTo>
                    <a:pt x="170332" y="6922338"/>
                  </a:lnTo>
                  <a:lnTo>
                    <a:pt x="172567" y="6920090"/>
                  </a:lnTo>
                  <a:lnTo>
                    <a:pt x="172567" y="6917855"/>
                  </a:lnTo>
                  <a:lnTo>
                    <a:pt x="177050" y="6913359"/>
                  </a:lnTo>
                  <a:lnTo>
                    <a:pt x="177050" y="6908876"/>
                  </a:lnTo>
                  <a:lnTo>
                    <a:pt x="172567" y="6904393"/>
                  </a:lnTo>
                  <a:lnTo>
                    <a:pt x="168084" y="6897662"/>
                  </a:lnTo>
                  <a:lnTo>
                    <a:pt x="172567" y="6890944"/>
                  </a:lnTo>
                  <a:lnTo>
                    <a:pt x="172567" y="6888696"/>
                  </a:lnTo>
                  <a:lnTo>
                    <a:pt x="174802" y="6888696"/>
                  </a:lnTo>
                  <a:lnTo>
                    <a:pt x="174802" y="6866280"/>
                  </a:lnTo>
                  <a:lnTo>
                    <a:pt x="172567" y="6864032"/>
                  </a:lnTo>
                  <a:lnTo>
                    <a:pt x="168084" y="6864032"/>
                  </a:lnTo>
                  <a:lnTo>
                    <a:pt x="165849" y="6864032"/>
                  </a:lnTo>
                  <a:lnTo>
                    <a:pt x="165849" y="6859549"/>
                  </a:lnTo>
                  <a:lnTo>
                    <a:pt x="168084" y="6855066"/>
                  </a:lnTo>
                  <a:lnTo>
                    <a:pt x="172567" y="6850583"/>
                  </a:lnTo>
                  <a:lnTo>
                    <a:pt x="170332" y="6843852"/>
                  </a:lnTo>
                  <a:lnTo>
                    <a:pt x="170332" y="6841604"/>
                  </a:lnTo>
                  <a:lnTo>
                    <a:pt x="172567" y="6841604"/>
                  </a:lnTo>
                  <a:lnTo>
                    <a:pt x="172567" y="6839369"/>
                  </a:lnTo>
                  <a:lnTo>
                    <a:pt x="174802" y="6837121"/>
                  </a:lnTo>
                  <a:lnTo>
                    <a:pt x="174802" y="6834886"/>
                  </a:lnTo>
                  <a:lnTo>
                    <a:pt x="170332" y="6834886"/>
                  </a:lnTo>
                  <a:lnTo>
                    <a:pt x="168084" y="6834886"/>
                  </a:lnTo>
                  <a:lnTo>
                    <a:pt x="165849" y="6832638"/>
                  </a:lnTo>
                  <a:lnTo>
                    <a:pt x="168084" y="6830390"/>
                  </a:lnTo>
                  <a:lnTo>
                    <a:pt x="177050" y="6816941"/>
                  </a:lnTo>
                  <a:lnTo>
                    <a:pt x="176288" y="6814693"/>
                  </a:lnTo>
                  <a:lnTo>
                    <a:pt x="174802" y="6810210"/>
                  </a:lnTo>
                  <a:lnTo>
                    <a:pt x="172567" y="6810210"/>
                  </a:lnTo>
                  <a:lnTo>
                    <a:pt x="165849" y="6805727"/>
                  </a:lnTo>
                  <a:lnTo>
                    <a:pt x="163601" y="6802361"/>
                  </a:lnTo>
                  <a:lnTo>
                    <a:pt x="163601" y="7101726"/>
                  </a:lnTo>
                  <a:lnTo>
                    <a:pt x="161366" y="7103973"/>
                  </a:lnTo>
                  <a:lnTo>
                    <a:pt x="161366" y="7106209"/>
                  </a:lnTo>
                  <a:lnTo>
                    <a:pt x="159118" y="7106209"/>
                  </a:lnTo>
                  <a:lnTo>
                    <a:pt x="159118" y="7103973"/>
                  </a:lnTo>
                  <a:lnTo>
                    <a:pt x="161366" y="7101726"/>
                  </a:lnTo>
                  <a:lnTo>
                    <a:pt x="163601" y="7101726"/>
                  </a:lnTo>
                  <a:lnTo>
                    <a:pt x="163601" y="6802361"/>
                  </a:lnTo>
                  <a:lnTo>
                    <a:pt x="161366" y="6798996"/>
                  </a:lnTo>
                  <a:lnTo>
                    <a:pt x="163601" y="6790029"/>
                  </a:lnTo>
                  <a:lnTo>
                    <a:pt x="163601" y="6783311"/>
                  </a:lnTo>
                  <a:lnTo>
                    <a:pt x="165849" y="6781063"/>
                  </a:lnTo>
                  <a:lnTo>
                    <a:pt x="168084" y="6781063"/>
                  </a:lnTo>
                  <a:lnTo>
                    <a:pt x="168084" y="6778815"/>
                  </a:lnTo>
                  <a:lnTo>
                    <a:pt x="172567" y="6778815"/>
                  </a:lnTo>
                  <a:lnTo>
                    <a:pt x="168084" y="6774332"/>
                  </a:lnTo>
                  <a:lnTo>
                    <a:pt x="165849" y="6774332"/>
                  </a:lnTo>
                  <a:lnTo>
                    <a:pt x="161366" y="6769849"/>
                  </a:lnTo>
                  <a:lnTo>
                    <a:pt x="161366" y="6767614"/>
                  </a:lnTo>
                  <a:lnTo>
                    <a:pt x="163601" y="6765366"/>
                  </a:lnTo>
                  <a:lnTo>
                    <a:pt x="168084" y="6765366"/>
                  </a:lnTo>
                  <a:lnTo>
                    <a:pt x="172567" y="6760883"/>
                  </a:lnTo>
                  <a:lnTo>
                    <a:pt x="172567" y="6758635"/>
                  </a:lnTo>
                  <a:lnTo>
                    <a:pt x="168084" y="6751917"/>
                  </a:lnTo>
                  <a:lnTo>
                    <a:pt x="168084" y="6747421"/>
                  </a:lnTo>
                  <a:lnTo>
                    <a:pt x="170332" y="6740703"/>
                  </a:lnTo>
                  <a:lnTo>
                    <a:pt x="170332" y="6722758"/>
                  </a:lnTo>
                  <a:lnTo>
                    <a:pt x="172567" y="6720522"/>
                  </a:lnTo>
                  <a:lnTo>
                    <a:pt x="172567" y="6718274"/>
                  </a:lnTo>
                  <a:lnTo>
                    <a:pt x="174802" y="6716027"/>
                  </a:lnTo>
                  <a:lnTo>
                    <a:pt x="174802" y="6713791"/>
                  </a:lnTo>
                  <a:lnTo>
                    <a:pt x="177050" y="6704825"/>
                  </a:lnTo>
                  <a:lnTo>
                    <a:pt x="174802" y="6698094"/>
                  </a:lnTo>
                  <a:lnTo>
                    <a:pt x="170332" y="6691363"/>
                  </a:lnTo>
                  <a:lnTo>
                    <a:pt x="168084" y="6690246"/>
                  </a:lnTo>
                  <a:lnTo>
                    <a:pt x="165849" y="6689128"/>
                  </a:lnTo>
                  <a:lnTo>
                    <a:pt x="168084" y="6686880"/>
                  </a:lnTo>
                  <a:lnTo>
                    <a:pt x="168084" y="6680149"/>
                  </a:lnTo>
                  <a:lnTo>
                    <a:pt x="165849" y="6675666"/>
                  </a:lnTo>
                  <a:lnTo>
                    <a:pt x="168084" y="6673431"/>
                  </a:lnTo>
                  <a:lnTo>
                    <a:pt x="170332" y="6668948"/>
                  </a:lnTo>
                  <a:lnTo>
                    <a:pt x="168084" y="6668948"/>
                  </a:lnTo>
                  <a:lnTo>
                    <a:pt x="165849" y="6666700"/>
                  </a:lnTo>
                  <a:lnTo>
                    <a:pt x="163601" y="6664452"/>
                  </a:lnTo>
                  <a:lnTo>
                    <a:pt x="165849" y="6662217"/>
                  </a:lnTo>
                  <a:lnTo>
                    <a:pt x="170332" y="6662217"/>
                  </a:lnTo>
                  <a:lnTo>
                    <a:pt x="170332" y="6659969"/>
                  </a:lnTo>
                  <a:lnTo>
                    <a:pt x="172567" y="6655486"/>
                  </a:lnTo>
                  <a:lnTo>
                    <a:pt x="172567" y="6648755"/>
                  </a:lnTo>
                  <a:lnTo>
                    <a:pt x="170332" y="6644272"/>
                  </a:lnTo>
                  <a:lnTo>
                    <a:pt x="168084" y="6642036"/>
                  </a:lnTo>
                  <a:lnTo>
                    <a:pt x="163601" y="6642036"/>
                  </a:lnTo>
                  <a:lnTo>
                    <a:pt x="161366" y="6642036"/>
                  </a:lnTo>
                  <a:lnTo>
                    <a:pt x="159118" y="6642036"/>
                  </a:lnTo>
                  <a:lnTo>
                    <a:pt x="159118" y="7086028"/>
                  </a:lnTo>
                  <a:lnTo>
                    <a:pt x="156883" y="7088276"/>
                  </a:lnTo>
                  <a:lnTo>
                    <a:pt x="156883" y="7086028"/>
                  </a:lnTo>
                  <a:lnTo>
                    <a:pt x="152400" y="7086028"/>
                  </a:lnTo>
                  <a:lnTo>
                    <a:pt x="152400" y="7083793"/>
                  </a:lnTo>
                  <a:lnTo>
                    <a:pt x="154635" y="7083793"/>
                  </a:lnTo>
                  <a:lnTo>
                    <a:pt x="156883" y="7086028"/>
                  </a:lnTo>
                  <a:lnTo>
                    <a:pt x="159118" y="7086028"/>
                  </a:lnTo>
                  <a:lnTo>
                    <a:pt x="159118" y="6642036"/>
                  </a:lnTo>
                  <a:lnTo>
                    <a:pt x="156883" y="6642036"/>
                  </a:lnTo>
                  <a:lnTo>
                    <a:pt x="152400" y="6644272"/>
                  </a:lnTo>
                  <a:lnTo>
                    <a:pt x="152400" y="6646519"/>
                  </a:lnTo>
                  <a:lnTo>
                    <a:pt x="150152" y="6646519"/>
                  </a:lnTo>
                  <a:lnTo>
                    <a:pt x="147916" y="6648755"/>
                  </a:lnTo>
                  <a:lnTo>
                    <a:pt x="145669" y="6651003"/>
                  </a:lnTo>
                  <a:lnTo>
                    <a:pt x="143433" y="6653250"/>
                  </a:lnTo>
                  <a:lnTo>
                    <a:pt x="143433" y="6655486"/>
                  </a:lnTo>
                  <a:lnTo>
                    <a:pt x="141185" y="6657734"/>
                  </a:lnTo>
                  <a:lnTo>
                    <a:pt x="143433" y="6659969"/>
                  </a:lnTo>
                  <a:lnTo>
                    <a:pt x="145669" y="6666700"/>
                  </a:lnTo>
                  <a:lnTo>
                    <a:pt x="145669" y="6668948"/>
                  </a:lnTo>
                  <a:lnTo>
                    <a:pt x="138950" y="6675666"/>
                  </a:lnTo>
                  <a:lnTo>
                    <a:pt x="138950" y="6689128"/>
                  </a:lnTo>
                  <a:lnTo>
                    <a:pt x="141185" y="6691363"/>
                  </a:lnTo>
                  <a:lnTo>
                    <a:pt x="145669" y="6698094"/>
                  </a:lnTo>
                  <a:lnTo>
                    <a:pt x="142100" y="6701663"/>
                  </a:lnTo>
                  <a:lnTo>
                    <a:pt x="141185" y="6702577"/>
                  </a:lnTo>
                  <a:lnTo>
                    <a:pt x="141185" y="6713791"/>
                  </a:lnTo>
                  <a:lnTo>
                    <a:pt x="142100" y="6723494"/>
                  </a:lnTo>
                  <a:lnTo>
                    <a:pt x="141757" y="6732575"/>
                  </a:lnTo>
                  <a:lnTo>
                    <a:pt x="140563" y="6741223"/>
                  </a:lnTo>
                  <a:lnTo>
                    <a:pt x="138950" y="6749669"/>
                  </a:lnTo>
                  <a:lnTo>
                    <a:pt x="138950" y="6751917"/>
                  </a:lnTo>
                  <a:lnTo>
                    <a:pt x="136702" y="6756400"/>
                  </a:lnTo>
                  <a:lnTo>
                    <a:pt x="136702" y="6767614"/>
                  </a:lnTo>
                  <a:lnTo>
                    <a:pt x="138950" y="6767614"/>
                  </a:lnTo>
                  <a:lnTo>
                    <a:pt x="145669" y="6769849"/>
                  </a:lnTo>
                  <a:lnTo>
                    <a:pt x="145669" y="6772097"/>
                  </a:lnTo>
                  <a:lnTo>
                    <a:pt x="143433" y="6778815"/>
                  </a:lnTo>
                  <a:lnTo>
                    <a:pt x="143433" y="6783311"/>
                  </a:lnTo>
                  <a:lnTo>
                    <a:pt x="141185" y="6787794"/>
                  </a:lnTo>
                  <a:lnTo>
                    <a:pt x="141185" y="6794513"/>
                  </a:lnTo>
                  <a:lnTo>
                    <a:pt x="147916" y="6801244"/>
                  </a:lnTo>
                  <a:lnTo>
                    <a:pt x="147916" y="6803491"/>
                  </a:lnTo>
                  <a:lnTo>
                    <a:pt x="145669" y="6806844"/>
                  </a:lnTo>
                  <a:lnTo>
                    <a:pt x="143433" y="6810210"/>
                  </a:lnTo>
                  <a:lnTo>
                    <a:pt x="141185" y="6816941"/>
                  </a:lnTo>
                  <a:lnTo>
                    <a:pt x="145669" y="6830390"/>
                  </a:lnTo>
                  <a:lnTo>
                    <a:pt x="143433" y="6837121"/>
                  </a:lnTo>
                  <a:lnTo>
                    <a:pt x="138950" y="6846087"/>
                  </a:lnTo>
                  <a:lnTo>
                    <a:pt x="138950" y="6852818"/>
                  </a:lnTo>
                  <a:lnTo>
                    <a:pt x="141185" y="6857301"/>
                  </a:lnTo>
                  <a:lnTo>
                    <a:pt x="141185" y="6861784"/>
                  </a:lnTo>
                  <a:lnTo>
                    <a:pt x="145669" y="6870763"/>
                  </a:lnTo>
                  <a:lnTo>
                    <a:pt x="147916" y="6872999"/>
                  </a:lnTo>
                  <a:lnTo>
                    <a:pt x="147916" y="6893179"/>
                  </a:lnTo>
                  <a:lnTo>
                    <a:pt x="145669" y="6897662"/>
                  </a:lnTo>
                  <a:lnTo>
                    <a:pt x="145669" y="6906641"/>
                  </a:lnTo>
                  <a:lnTo>
                    <a:pt x="147916" y="6908876"/>
                  </a:lnTo>
                  <a:lnTo>
                    <a:pt x="147916" y="6913359"/>
                  </a:lnTo>
                  <a:lnTo>
                    <a:pt x="145669" y="6920090"/>
                  </a:lnTo>
                  <a:lnTo>
                    <a:pt x="147916" y="6926821"/>
                  </a:lnTo>
                  <a:lnTo>
                    <a:pt x="150152" y="6931304"/>
                  </a:lnTo>
                  <a:lnTo>
                    <a:pt x="152400" y="6938035"/>
                  </a:lnTo>
                  <a:lnTo>
                    <a:pt x="150152" y="6942518"/>
                  </a:lnTo>
                  <a:lnTo>
                    <a:pt x="147916" y="6944754"/>
                  </a:lnTo>
                  <a:lnTo>
                    <a:pt x="145669" y="6947001"/>
                  </a:lnTo>
                  <a:lnTo>
                    <a:pt x="145669" y="6951485"/>
                  </a:lnTo>
                  <a:lnTo>
                    <a:pt x="143433" y="6955968"/>
                  </a:lnTo>
                  <a:lnTo>
                    <a:pt x="141185" y="6958216"/>
                  </a:lnTo>
                  <a:lnTo>
                    <a:pt x="141185" y="6969430"/>
                  </a:lnTo>
                  <a:lnTo>
                    <a:pt x="138950" y="6976148"/>
                  </a:lnTo>
                  <a:lnTo>
                    <a:pt x="138950" y="6985127"/>
                  </a:lnTo>
                  <a:lnTo>
                    <a:pt x="136702" y="6989610"/>
                  </a:lnTo>
                  <a:lnTo>
                    <a:pt x="138950" y="6994093"/>
                  </a:lnTo>
                  <a:lnTo>
                    <a:pt x="141185" y="7000824"/>
                  </a:lnTo>
                  <a:lnTo>
                    <a:pt x="138950" y="7009790"/>
                  </a:lnTo>
                  <a:lnTo>
                    <a:pt x="138950" y="7023240"/>
                  </a:lnTo>
                  <a:lnTo>
                    <a:pt x="141185" y="7025487"/>
                  </a:lnTo>
                  <a:lnTo>
                    <a:pt x="141185" y="7027723"/>
                  </a:lnTo>
                  <a:lnTo>
                    <a:pt x="150152" y="7027723"/>
                  </a:lnTo>
                  <a:lnTo>
                    <a:pt x="150152" y="7034454"/>
                  </a:lnTo>
                  <a:lnTo>
                    <a:pt x="154635" y="7034454"/>
                  </a:lnTo>
                  <a:lnTo>
                    <a:pt x="156883" y="7036702"/>
                  </a:lnTo>
                  <a:lnTo>
                    <a:pt x="152400" y="7036702"/>
                  </a:lnTo>
                  <a:lnTo>
                    <a:pt x="152400" y="7038937"/>
                  </a:lnTo>
                  <a:lnTo>
                    <a:pt x="150152" y="7038937"/>
                  </a:lnTo>
                  <a:lnTo>
                    <a:pt x="150152" y="7041185"/>
                  </a:lnTo>
                  <a:lnTo>
                    <a:pt x="148755" y="7049173"/>
                  </a:lnTo>
                  <a:lnTo>
                    <a:pt x="147358" y="7054634"/>
                  </a:lnTo>
                  <a:lnTo>
                    <a:pt x="145110" y="7060108"/>
                  </a:lnTo>
                  <a:lnTo>
                    <a:pt x="141185" y="7068096"/>
                  </a:lnTo>
                  <a:lnTo>
                    <a:pt x="143433" y="7070331"/>
                  </a:lnTo>
                  <a:lnTo>
                    <a:pt x="145669" y="7074814"/>
                  </a:lnTo>
                  <a:lnTo>
                    <a:pt x="145669" y="7097242"/>
                  </a:lnTo>
                  <a:lnTo>
                    <a:pt x="147916" y="7099490"/>
                  </a:lnTo>
                  <a:lnTo>
                    <a:pt x="150152" y="7103973"/>
                  </a:lnTo>
                  <a:lnTo>
                    <a:pt x="150152" y="7117423"/>
                  </a:lnTo>
                  <a:lnTo>
                    <a:pt x="156883" y="7117423"/>
                  </a:lnTo>
                  <a:lnTo>
                    <a:pt x="161366" y="7112940"/>
                  </a:lnTo>
                  <a:lnTo>
                    <a:pt x="165849" y="7110692"/>
                  </a:lnTo>
                  <a:lnTo>
                    <a:pt x="177050" y="7110692"/>
                  </a:lnTo>
                  <a:lnTo>
                    <a:pt x="177050" y="7097242"/>
                  </a:lnTo>
                  <a:lnTo>
                    <a:pt x="174802" y="7092759"/>
                  </a:lnTo>
                  <a:lnTo>
                    <a:pt x="177050" y="7086028"/>
                  </a:lnTo>
                  <a:lnTo>
                    <a:pt x="178244" y="7078002"/>
                  </a:lnTo>
                  <a:lnTo>
                    <a:pt x="178168" y="7070611"/>
                  </a:lnTo>
                  <a:lnTo>
                    <a:pt x="176415" y="7063638"/>
                  </a:lnTo>
                  <a:lnTo>
                    <a:pt x="174802" y="7060819"/>
                  </a:lnTo>
                  <a:lnTo>
                    <a:pt x="172567" y="7056882"/>
                  </a:lnTo>
                  <a:lnTo>
                    <a:pt x="170332" y="7056882"/>
                  </a:lnTo>
                  <a:lnTo>
                    <a:pt x="170332" y="7050151"/>
                  </a:lnTo>
                  <a:lnTo>
                    <a:pt x="172567" y="7050151"/>
                  </a:lnTo>
                  <a:lnTo>
                    <a:pt x="172567" y="7047916"/>
                  </a:lnTo>
                  <a:lnTo>
                    <a:pt x="179285" y="7041185"/>
                  </a:lnTo>
                  <a:lnTo>
                    <a:pt x="179285" y="7018756"/>
                  </a:lnTo>
                  <a:lnTo>
                    <a:pt x="177050" y="7012025"/>
                  </a:lnTo>
                  <a:lnTo>
                    <a:pt x="183769" y="6998576"/>
                  </a:lnTo>
                  <a:lnTo>
                    <a:pt x="183769" y="6994093"/>
                  </a:lnTo>
                  <a:close/>
                </a:path>
                <a:path w="201929" h="9835515" extrusionOk="0">
                  <a:moveTo>
                    <a:pt x="185928" y="8505482"/>
                  </a:moveTo>
                  <a:lnTo>
                    <a:pt x="183642" y="8500999"/>
                  </a:lnTo>
                  <a:lnTo>
                    <a:pt x="179197" y="8498751"/>
                  </a:lnTo>
                  <a:lnTo>
                    <a:pt x="177571" y="8497659"/>
                  </a:lnTo>
                  <a:lnTo>
                    <a:pt x="177038" y="8498751"/>
                  </a:lnTo>
                  <a:lnTo>
                    <a:pt x="174752" y="8502117"/>
                  </a:lnTo>
                  <a:lnTo>
                    <a:pt x="172466" y="8505482"/>
                  </a:lnTo>
                  <a:lnTo>
                    <a:pt x="170307" y="8509965"/>
                  </a:lnTo>
                  <a:lnTo>
                    <a:pt x="168021" y="8512213"/>
                  </a:lnTo>
                  <a:lnTo>
                    <a:pt x="168021" y="8534629"/>
                  </a:lnTo>
                  <a:lnTo>
                    <a:pt x="170307" y="8539112"/>
                  </a:lnTo>
                  <a:lnTo>
                    <a:pt x="172466" y="8541360"/>
                  </a:lnTo>
                  <a:lnTo>
                    <a:pt x="181483" y="8548091"/>
                  </a:lnTo>
                  <a:lnTo>
                    <a:pt x="181483" y="8550326"/>
                  </a:lnTo>
                  <a:lnTo>
                    <a:pt x="183642" y="8545843"/>
                  </a:lnTo>
                  <a:lnTo>
                    <a:pt x="181483" y="8545843"/>
                  </a:lnTo>
                  <a:lnTo>
                    <a:pt x="174752" y="8539112"/>
                  </a:lnTo>
                  <a:lnTo>
                    <a:pt x="174752" y="8536876"/>
                  </a:lnTo>
                  <a:lnTo>
                    <a:pt x="177038" y="8534629"/>
                  </a:lnTo>
                  <a:lnTo>
                    <a:pt x="179197" y="8534629"/>
                  </a:lnTo>
                  <a:lnTo>
                    <a:pt x="179197" y="8532393"/>
                  </a:lnTo>
                  <a:lnTo>
                    <a:pt x="181483" y="8532393"/>
                  </a:lnTo>
                  <a:lnTo>
                    <a:pt x="181483" y="8525662"/>
                  </a:lnTo>
                  <a:lnTo>
                    <a:pt x="179197" y="8518931"/>
                  </a:lnTo>
                  <a:lnTo>
                    <a:pt x="183642" y="8514448"/>
                  </a:lnTo>
                  <a:lnTo>
                    <a:pt x="183642" y="8509965"/>
                  </a:lnTo>
                  <a:lnTo>
                    <a:pt x="185928" y="8505482"/>
                  </a:lnTo>
                  <a:close/>
                </a:path>
                <a:path w="201929" h="9835515" extrusionOk="0">
                  <a:moveTo>
                    <a:pt x="188214" y="8458390"/>
                  </a:moveTo>
                  <a:lnTo>
                    <a:pt x="186016" y="8456193"/>
                  </a:lnTo>
                  <a:lnTo>
                    <a:pt x="181483" y="8451659"/>
                  </a:lnTo>
                  <a:lnTo>
                    <a:pt x="181483" y="8449424"/>
                  </a:lnTo>
                  <a:lnTo>
                    <a:pt x="179197" y="8449424"/>
                  </a:lnTo>
                  <a:lnTo>
                    <a:pt x="177038" y="8447265"/>
                  </a:lnTo>
                  <a:lnTo>
                    <a:pt x="177038" y="8456143"/>
                  </a:lnTo>
                  <a:lnTo>
                    <a:pt x="174752" y="8456143"/>
                  </a:lnTo>
                  <a:lnTo>
                    <a:pt x="172466" y="8456143"/>
                  </a:lnTo>
                  <a:lnTo>
                    <a:pt x="170395" y="8458302"/>
                  </a:lnTo>
                  <a:lnTo>
                    <a:pt x="168021" y="8458390"/>
                  </a:lnTo>
                  <a:lnTo>
                    <a:pt x="168021" y="8465121"/>
                  </a:lnTo>
                  <a:lnTo>
                    <a:pt x="174752" y="8471840"/>
                  </a:lnTo>
                  <a:lnTo>
                    <a:pt x="174752" y="8476336"/>
                  </a:lnTo>
                  <a:lnTo>
                    <a:pt x="172466" y="8480819"/>
                  </a:lnTo>
                  <a:lnTo>
                    <a:pt x="172466" y="8485302"/>
                  </a:lnTo>
                  <a:lnTo>
                    <a:pt x="174752" y="8486432"/>
                  </a:lnTo>
                  <a:lnTo>
                    <a:pt x="177038" y="8483054"/>
                  </a:lnTo>
                  <a:lnTo>
                    <a:pt x="179197" y="8478571"/>
                  </a:lnTo>
                  <a:lnTo>
                    <a:pt x="183642" y="8478571"/>
                  </a:lnTo>
                  <a:lnTo>
                    <a:pt x="185928" y="8476336"/>
                  </a:lnTo>
                  <a:lnTo>
                    <a:pt x="188214" y="8471840"/>
                  </a:lnTo>
                  <a:lnTo>
                    <a:pt x="188214" y="8458390"/>
                  </a:lnTo>
                  <a:close/>
                </a:path>
                <a:path w="201929" h="9835515" extrusionOk="0">
                  <a:moveTo>
                    <a:pt x="190500" y="7294575"/>
                  </a:moveTo>
                  <a:lnTo>
                    <a:pt x="188252" y="7290092"/>
                  </a:lnTo>
                  <a:lnTo>
                    <a:pt x="183769" y="7285609"/>
                  </a:lnTo>
                  <a:lnTo>
                    <a:pt x="183769" y="7305789"/>
                  </a:lnTo>
                  <a:lnTo>
                    <a:pt x="183769" y="7308024"/>
                  </a:lnTo>
                  <a:lnTo>
                    <a:pt x="181533" y="7308024"/>
                  </a:lnTo>
                  <a:lnTo>
                    <a:pt x="181533" y="7312520"/>
                  </a:lnTo>
                  <a:lnTo>
                    <a:pt x="179285" y="7312520"/>
                  </a:lnTo>
                  <a:lnTo>
                    <a:pt x="179285" y="7308024"/>
                  </a:lnTo>
                  <a:lnTo>
                    <a:pt x="181533" y="7305789"/>
                  </a:lnTo>
                  <a:lnTo>
                    <a:pt x="181533" y="7303541"/>
                  </a:lnTo>
                  <a:lnTo>
                    <a:pt x="183769" y="7305789"/>
                  </a:lnTo>
                  <a:lnTo>
                    <a:pt x="183769" y="7285609"/>
                  </a:lnTo>
                  <a:lnTo>
                    <a:pt x="181533" y="7285609"/>
                  </a:lnTo>
                  <a:lnTo>
                    <a:pt x="181533" y="7283361"/>
                  </a:lnTo>
                  <a:lnTo>
                    <a:pt x="183769" y="7281126"/>
                  </a:lnTo>
                  <a:lnTo>
                    <a:pt x="188252" y="7278878"/>
                  </a:lnTo>
                  <a:lnTo>
                    <a:pt x="188252" y="7272147"/>
                  </a:lnTo>
                  <a:lnTo>
                    <a:pt x="183769" y="7263181"/>
                  </a:lnTo>
                  <a:lnTo>
                    <a:pt x="183769" y="7256450"/>
                  </a:lnTo>
                  <a:lnTo>
                    <a:pt x="179285" y="7254214"/>
                  </a:lnTo>
                  <a:lnTo>
                    <a:pt x="177050" y="7254214"/>
                  </a:lnTo>
                  <a:lnTo>
                    <a:pt x="177050" y="7251967"/>
                  </a:lnTo>
                  <a:lnTo>
                    <a:pt x="186016" y="7243000"/>
                  </a:lnTo>
                  <a:lnTo>
                    <a:pt x="186016" y="7240752"/>
                  </a:lnTo>
                  <a:lnTo>
                    <a:pt x="183769" y="7234034"/>
                  </a:lnTo>
                  <a:lnTo>
                    <a:pt x="181533" y="7231786"/>
                  </a:lnTo>
                  <a:lnTo>
                    <a:pt x="181533" y="7229551"/>
                  </a:lnTo>
                  <a:lnTo>
                    <a:pt x="183769" y="7222820"/>
                  </a:lnTo>
                  <a:lnTo>
                    <a:pt x="181533" y="7219455"/>
                  </a:lnTo>
                  <a:lnTo>
                    <a:pt x="179285" y="7216089"/>
                  </a:lnTo>
                  <a:lnTo>
                    <a:pt x="181533" y="7209358"/>
                  </a:lnTo>
                  <a:lnTo>
                    <a:pt x="179285" y="7209358"/>
                  </a:lnTo>
                  <a:lnTo>
                    <a:pt x="177050" y="7209358"/>
                  </a:lnTo>
                  <a:lnTo>
                    <a:pt x="172567" y="7207123"/>
                  </a:lnTo>
                  <a:lnTo>
                    <a:pt x="170332" y="7207123"/>
                  </a:lnTo>
                  <a:lnTo>
                    <a:pt x="174802" y="7204875"/>
                  </a:lnTo>
                  <a:lnTo>
                    <a:pt x="177050" y="7200392"/>
                  </a:lnTo>
                  <a:lnTo>
                    <a:pt x="172567" y="7195909"/>
                  </a:lnTo>
                  <a:lnTo>
                    <a:pt x="174802" y="7195909"/>
                  </a:lnTo>
                  <a:lnTo>
                    <a:pt x="174802" y="7191426"/>
                  </a:lnTo>
                  <a:lnTo>
                    <a:pt x="172567" y="7184695"/>
                  </a:lnTo>
                  <a:lnTo>
                    <a:pt x="174802" y="7180212"/>
                  </a:lnTo>
                  <a:lnTo>
                    <a:pt x="177050" y="7173481"/>
                  </a:lnTo>
                  <a:lnTo>
                    <a:pt x="177050" y="7168997"/>
                  </a:lnTo>
                  <a:lnTo>
                    <a:pt x="174802" y="7164514"/>
                  </a:lnTo>
                  <a:lnTo>
                    <a:pt x="174802" y="7148817"/>
                  </a:lnTo>
                  <a:lnTo>
                    <a:pt x="172567" y="7149947"/>
                  </a:lnTo>
                  <a:lnTo>
                    <a:pt x="172567" y="7164514"/>
                  </a:lnTo>
                  <a:lnTo>
                    <a:pt x="172567" y="7166762"/>
                  </a:lnTo>
                  <a:lnTo>
                    <a:pt x="170332" y="7166762"/>
                  </a:lnTo>
                  <a:lnTo>
                    <a:pt x="168084" y="7166762"/>
                  </a:lnTo>
                  <a:lnTo>
                    <a:pt x="165849" y="7166762"/>
                  </a:lnTo>
                  <a:lnTo>
                    <a:pt x="168084" y="7164514"/>
                  </a:lnTo>
                  <a:lnTo>
                    <a:pt x="172567" y="7164514"/>
                  </a:lnTo>
                  <a:lnTo>
                    <a:pt x="172567" y="7149947"/>
                  </a:lnTo>
                  <a:lnTo>
                    <a:pt x="170332" y="7151065"/>
                  </a:lnTo>
                  <a:lnTo>
                    <a:pt x="168084" y="7151065"/>
                  </a:lnTo>
                  <a:lnTo>
                    <a:pt x="168084" y="7144334"/>
                  </a:lnTo>
                  <a:lnTo>
                    <a:pt x="170332" y="7144334"/>
                  </a:lnTo>
                  <a:lnTo>
                    <a:pt x="170332" y="7137603"/>
                  </a:lnTo>
                  <a:lnTo>
                    <a:pt x="168084" y="7137603"/>
                  </a:lnTo>
                  <a:lnTo>
                    <a:pt x="159118" y="7137603"/>
                  </a:lnTo>
                  <a:lnTo>
                    <a:pt x="159118" y="7142086"/>
                  </a:lnTo>
                  <a:lnTo>
                    <a:pt x="156883" y="7142086"/>
                  </a:lnTo>
                  <a:lnTo>
                    <a:pt x="152400" y="7137603"/>
                  </a:lnTo>
                  <a:lnTo>
                    <a:pt x="150152" y="7137603"/>
                  </a:lnTo>
                  <a:lnTo>
                    <a:pt x="145669" y="7135368"/>
                  </a:lnTo>
                  <a:lnTo>
                    <a:pt x="143433" y="7137603"/>
                  </a:lnTo>
                  <a:lnTo>
                    <a:pt x="143433" y="7153300"/>
                  </a:lnTo>
                  <a:lnTo>
                    <a:pt x="141185" y="7157783"/>
                  </a:lnTo>
                  <a:lnTo>
                    <a:pt x="141185" y="7162279"/>
                  </a:lnTo>
                  <a:lnTo>
                    <a:pt x="143433" y="7168997"/>
                  </a:lnTo>
                  <a:lnTo>
                    <a:pt x="143433" y="7180212"/>
                  </a:lnTo>
                  <a:lnTo>
                    <a:pt x="145669" y="7189178"/>
                  </a:lnTo>
                  <a:lnTo>
                    <a:pt x="145669" y="7195909"/>
                  </a:lnTo>
                  <a:lnTo>
                    <a:pt x="147916" y="7200392"/>
                  </a:lnTo>
                  <a:lnTo>
                    <a:pt x="147916" y="7204875"/>
                  </a:lnTo>
                  <a:lnTo>
                    <a:pt x="154635" y="7211606"/>
                  </a:lnTo>
                  <a:lnTo>
                    <a:pt x="156883" y="7216089"/>
                  </a:lnTo>
                  <a:lnTo>
                    <a:pt x="159118" y="7218337"/>
                  </a:lnTo>
                  <a:lnTo>
                    <a:pt x="159118" y="7213854"/>
                  </a:lnTo>
                  <a:lnTo>
                    <a:pt x="165849" y="7213854"/>
                  </a:lnTo>
                  <a:lnTo>
                    <a:pt x="165849" y="7216089"/>
                  </a:lnTo>
                  <a:lnTo>
                    <a:pt x="161366" y="7216089"/>
                  </a:lnTo>
                  <a:lnTo>
                    <a:pt x="161366" y="7218337"/>
                  </a:lnTo>
                  <a:lnTo>
                    <a:pt x="159118" y="7220572"/>
                  </a:lnTo>
                  <a:lnTo>
                    <a:pt x="159118" y="7222820"/>
                  </a:lnTo>
                  <a:lnTo>
                    <a:pt x="156883" y="7229551"/>
                  </a:lnTo>
                  <a:lnTo>
                    <a:pt x="161366" y="7231786"/>
                  </a:lnTo>
                  <a:lnTo>
                    <a:pt x="163601" y="7234034"/>
                  </a:lnTo>
                  <a:lnTo>
                    <a:pt x="163601" y="7238517"/>
                  </a:lnTo>
                  <a:lnTo>
                    <a:pt x="161366" y="7238517"/>
                  </a:lnTo>
                  <a:lnTo>
                    <a:pt x="154635" y="7240752"/>
                  </a:lnTo>
                  <a:lnTo>
                    <a:pt x="152400" y="7245248"/>
                  </a:lnTo>
                  <a:lnTo>
                    <a:pt x="152400" y="7256450"/>
                  </a:lnTo>
                  <a:lnTo>
                    <a:pt x="150152" y="7260945"/>
                  </a:lnTo>
                  <a:lnTo>
                    <a:pt x="150152" y="7267664"/>
                  </a:lnTo>
                  <a:lnTo>
                    <a:pt x="152400" y="7269912"/>
                  </a:lnTo>
                  <a:lnTo>
                    <a:pt x="156883" y="7269912"/>
                  </a:lnTo>
                  <a:lnTo>
                    <a:pt x="161366" y="7272147"/>
                  </a:lnTo>
                  <a:lnTo>
                    <a:pt x="163601" y="7276643"/>
                  </a:lnTo>
                  <a:lnTo>
                    <a:pt x="159118" y="7281126"/>
                  </a:lnTo>
                  <a:lnTo>
                    <a:pt x="159118" y="7283361"/>
                  </a:lnTo>
                  <a:lnTo>
                    <a:pt x="154635" y="7287844"/>
                  </a:lnTo>
                  <a:lnTo>
                    <a:pt x="154635" y="7296823"/>
                  </a:lnTo>
                  <a:lnTo>
                    <a:pt x="156883" y="7301306"/>
                  </a:lnTo>
                  <a:lnTo>
                    <a:pt x="156883" y="7308024"/>
                  </a:lnTo>
                  <a:lnTo>
                    <a:pt x="163601" y="7314755"/>
                  </a:lnTo>
                  <a:lnTo>
                    <a:pt x="163601" y="7319238"/>
                  </a:lnTo>
                  <a:lnTo>
                    <a:pt x="165849" y="7321486"/>
                  </a:lnTo>
                  <a:lnTo>
                    <a:pt x="168084" y="7325969"/>
                  </a:lnTo>
                  <a:lnTo>
                    <a:pt x="165849" y="7325969"/>
                  </a:lnTo>
                  <a:lnTo>
                    <a:pt x="161366" y="7330453"/>
                  </a:lnTo>
                  <a:lnTo>
                    <a:pt x="159118" y="7330453"/>
                  </a:lnTo>
                  <a:lnTo>
                    <a:pt x="156883" y="7332700"/>
                  </a:lnTo>
                  <a:lnTo>
                    <a:pt x="156883" y="7334936"/>
                  </a:lnTo>
                  <a:lnTo>
                    <a:pt x="159118" y="7337184"/>
                  </a:lnTo>
                  <a:lnTo>
                    <a:pt x="161366" y="7337184"/>
                  </a:lnTo>
                  <a:lnTo>
                    <a:pt x="163601" y="7339419"/>
                  </a:lnTo>
                  <a:lnTo>
                    <a:pt x="165849" y="7337184"/>
                  </a:lnTo>
                  <a:lnTo>
                    <a:pt x="170332" y="7334936"/>
                  </a:lnTo>
                  <a:lnTo>
                    <a:pt x="174802" y="7334936"/>
                  </a:lnTo>
                  <a:lnTo>
                    <a:pt x="179285" y="7337184"/>
                  </a:lnTo>
                  <a:lnTo>
                    <a:pt x="186016" y="7332700"/>
                  </a:lnTo>
                  <a:lnTo>
                    <a:pt x="190500" y="7325969"/>
                  </a:lnTo>
                  <a:lnTo>
                    <a:pt x="190500" y="7294575"/>
                  </a:lnTo>
                  <a:close/>
                </a:path>
                <a:path w="201929" h="9835515" extrusionOk="0">
                  <a:moveTo>
                    <a:pt x="201612" y="7765478"/>
                  </a:moveTo>
                  <a:lnTo>
                    <a:pt x="199453" y="7756512"/>
                  </a:lnTo>
                  <a:lnTo>
                    <a:pt x="197167" y="7752029"/>
                  </a:lnTo>
                  <a:lnTo>
                    <a:pt x="197167" y="7745298"/>
                  </a:lnTo>
                  <a:lnTo>
                    <a:pt x="199453" y="7740815"/>
                  </a:lnTo>
                  <a:lnTo>
                    <a:pt x="199453" y="7734084"/>
                  </a:lnTo>
                  <a:lnTo>
                    <a:pt x="197167" y="7731849"/>
                  </a:lnTo>
                  <a:lnTo>
                    <a:pt x="194881" y="7729601"/>
                  </a:lnTo>
                  <a:lnTo>
                    <a:pt x="190436" y="7722883"/>
                  </a:lnTo>
                  <a:lnTo>
                    <a:pt x="190436" y="7716152"/>
                  </a:lnTo>
                  <a:lnTo>
                    <a:pt x="199453" y="7707185"/>
                  </a:lnTo>
                  <a:lnTo>
                    <a:pt x="199453" y="7702690"/>
                  </a:lnTo>
                  <a:lnTo>
                    <a:pt x="192722" y="7695971"/>
                  </a:lnTo>
                  <a:lnTo>
                    <a:pt x="192722" y="7691488"/>
                  </a:lnTo>
                  <a:lnTo>
                    <a:pt x="190436" y="7684757"/>
                  </a:lnTo>
                  <a:lnTo>
                    <a:pt x="192722" y="7680274"/>
                  </a:lnTo>
                  <a:lnTo>
                    <a:pt x="192722" y="7673543"/>
                  </a:lnTo>
                  <a:lnTo>
                    <a:pt x="190436" y="7671308"/>
                  </a:lnTo>
                  <a:lnTo>
                    <a:pt x="190436" y="7664577"/>
                  </a:lnTo>
                  <a:lnTo>
                    <a:pt x="192722" y="7662329"/>
                  </a:lnTo>
                  <a:lnTo>
                    <a:pt x="194881" y="7662329"/>
                  </a:lnTo>
                  <a:lnTo>
                    <a:pt x="199453" y="7657846"/>
                  </a:lnTo>
                  <a:lnTo>
                    <a:pt x="199453" y="7653363"/>
                  </a:lnTo>
                  <a:lnTo>
                    <a:pt x="197167" y="7653363"/>
                  </a:lnTo>
                  <a:lnTo>
                    <a:pt x="194881" y="7651115"/>
                  </a:lnTo>
                  <a:lnTo>
                    <a:pt x="188150" y="7651115"/>
                  </a:lnTo>
                  <a:lnTo>
                    <a:pt x="188150" y="7648880"/>
                  </a:lnTo>
                  <a:lnTo>
                    <a:pt x="190436" y="7646632"/>
                  </a:lnTo>
                  <a:lnTo>
                    <a:pt x="192722" y="7646632"/>
                  </a:lnTo>
                  <a:lnTo>
                    <a:pt x="197167" y="7644397"/>
                  </a:lnTo>
                  <a:lnTo>
                    <a:pt x="197167" y="7637666"/>
                  </a:lnTo>
                  <a:lnTo>
                    <a:pt x="199453" y="7635418"/>
                  </a:lnTo>
                  <a:lnTo>
                    <a:pt x="197167" y="7630935"/>
                  </a:lnTo>
                  <a:lnTo>
                    <a:pt x="194881" y="7628699"/>
                  </a:lnTo>
                  <a:lnTo>
                    <a:pt x="194881" y="7617485"/>
                  </a:lnTo>
                  <a:lnTo>
                    <a:pt x="192722" y="7615237"/>
                  </a:lnTo>
                  <a:lnTo>
                    <a:pt x="188150" y="7612964"/>
                  </a:lnTo>
                  <a:lnTo>
                    <a:pt x="183705" y="7610754"/>
                  </a:lnTo>
                  <a:lnTo>
                    <a:pt x="183705" y="7606271"/>
                  </a:lnTo>
                  <a:lnTo>
                    <a:pt x="185991" y="7604023"/>
                  </a:lnTo>
                  <a:lnTo>
                    <a:pt x="190436" y="7601788"/>
                  </a:lnTo>
                  <a:lnTo>
                    <a:pt x="192722" y="7597305"/>
                  </a:lnTo>
                  <a:lnTo>
                    <a:pt x="194881" y="7595057"/>
                  </a:lnTo>
                  <a:lnTo>
                    <a:pt x="194881" y="7590574"/>
                  </a:lnTo>
                  <a:lnTo>
                    <a:pt x="190436" y="7586091"/>
                  </a:lnTo>
                  <a:lnTo>
                    <a:pt x="188150" y="7586091"/>
                  </a:lnTo>
                  <a:lnTo>
                    <a:pt x="188150" y="7579360"/>
                  </a:lnTo>
                  <a:lnTo>
                    <a:pt x="185991" y="7579360"/>
                  </a:lnTo>
                  <a:lnTo>
                    <a:pt x="185991" y="7577125"/>
                  </a:lnTo>
                  <a:lnTo>
                    <a:pt x="183705" y="7574877"/>
                  </a:lnTo>
                  <a:lnTo>
                    <a:pt x="183705" y="7572642"/>
                  </a:lnTo>
                  <a:lnTo>
                    <a:pt x="192722" y="7554696"/>
                  </a:lnTo>
                  <a:lnTo>
                    <a:pt x="192722" y="7550213"/>
                  </a:lnTo>
                  <a:lnTo>
                    <a:pt x="183705" y="7550213"/>
                  </a:lnTo>
                  <a:lnTo>
                    <a:pt x="183705" y="7547965"/>
                  </a:lnTo>
                  <a:lnTo>
                    <a:pt x="185991" y="7541247"/>
                  </a:lnTo>
                  <a:lnTo>
                    <a:pt x="185991" y="7534516"/>
                  </a:lnTo>
                  <a:lnTo>
                    <a:pt x="192722" y="7530033"/>
                  </a:lnTo>
                  <a:lnTo>
                    <a:pt x="197167" y="7527785"/>
                  </a:lnTo>
                  <a:lnTo>
                    <a:pt x="197167" y="7503122"/>
                  </a:lnTo>
                  <a:lnTo>
                    <a:pt x="194881" y="7496391"/>
                  </a:lnTo>
                  <a:lnTo>
                    <a:pt x="190436" y="7491908"/>
                  </a:lnTo>
                  <a:lnTo>
                    <a:pt x="190436" y="7489672"/>
                  </a:lnTo>
                  <a:lnTo>
                    <a:pt x="188150" y="7489672"/>
                  </a:lnTo>
                  <a:lnTo>
                    <a:pt x="188150" y="7487425"/>
                  </a:lnTo>
                  <a:lnTo>
                    <a:pt x="192722" y="7482941"/>
                  </a:lnTo>
                  <a:lnTo>
                    <a:pt x="194881" y="7478458"/>
                  </a:lnTo>
                  <a:lnTo>
                    <a:pt x="192722" y="7476210"/>
                  </a:lnTo>
                  <a:lnTo>
                    <a:pt x="190436" y="7471727"/>
                  </a:lnTo>
                  <a:lnTo>
                    <a:pt x="185991" y="7467308"/>
                  </a:lnTo>
                  <a:lnTo>
                    <a:pt x="185991" y="7480694"/>
                  </a:lnTo>
                  <a:lnTo>
                    <a:pt x="185991" y="7487425"/>
                  </a:lnTo>
                  <a:lnTo>
                    <a:pt x="183705" y="7487425"/>
                  </a:lnTo>
                  <a:lnTo>
                    <a:pt x="181419" y="7485177"/>
                  </a:lnTo>
                  <a:lnTo>
                    <a:pt x="179260" y="7485177"/>
                  </a:lnTo>
                  <a:lnTo>
                    <a:pt x="179260" y="7480694"/>
                  </a:lnTo>
                  <a:lnTo>
                    <a:pt x="181419" y="7478458"/>
                  </a:lnTo>
                  <a:lnTo>
                    <a:pt x="183705" y="7478458"/>
                  </a:lnTo>
                  <a:lnTo>
                    <a:pt x="185991" y="7480694"/>
                  </a:lnTo>
                  <a:lnTo>
                    <a:pt x="185991" y="7467308"/>
                  </a:lnTo>
                  <a:lnTo>
                    <a:pt x="181419" y="7462761"/>
                  </a:lnTo>
                  <a:lnTo>
                    <a:pt x="181419" y="7460513"/>
                  </a:lnTo>
                  <a:lnTo>
                    <a:pt x="183705" y="7460513"/>
                  </a:lnTo>
                  <a:lnTo>
                    <a:pt x="183705" y="7458278"/>
                  </a:lnTo>
                  <a:lnTo>
                    <a:pt x="185991" y="7458278"/>
                  </a:lnTo>
                  <a:lnTo>
                    <a:pt x="192722" y="7453782"/>
                  </a:lnTo>
                  <a:lnTo>
                    <a:pt x="192722" y="7451547"/>
                  </a:lnTo>
                  <a:lnTo>
                    <a:pt x="190436" y="7444816"/>
                  </a:lnTo>
                  <a:lnTo>
                    <a:pt x="190436" y="7442581"/>
                  </a:lnTo>
                  <a:lnTo>
                    <a:pt x="188150" y="7440333"/>
                  </a:lnTo>
                  <a:lnTo>
                    <a:pt x="188150" y="7435850"/>
                  </a:lnTo>
                  <a:lnTo>
                    <a:pt x="190436" y="7435850"/>
                  </a:lnTo>
                  <a:lnTo>
                    <a:pt x="190436" y="7433602"/>
                  </a:lnTo>
                  <a:lnTo>
                    <a:pt x="194881" y="7424636"/>
                  </a:lnTo>
                  <a:lnTo>
                    <a:pt x="194881" y="7417905"/>
                  </a:lnTo>
                  <a:lnTo>
                    <a:pt x="190436" y="7411186"/>
                  </a:lnTo>
                  <a:lnTo>
                    <a:pt x="188150" y="7408875"/>
                  </a:lnTo>
                  <a:lnTo>
                    <a:pt x="185991" y="7406691"/>
                  </a:lnTo>
                  <a:lnTo>
                    <a:pt x="183705" y="7399972"/>
                  </a:lnTo>
                  <a:lnTo>
                    <a:pt x="183705" y="7391006"/>
                  </a:lnTo>
                  <a:lnTo>
                    <a:pt x="181419" y="7391006"/>
                  </a:lnTo>
                  <a:lnTo>
                    <a:pt x="181419" y="7388758"/>
                  </a:lnTo>
                  <a:lnTo>
                    <a:pt x="179895" y="7382624"/>
                  </a:lnTo>
                  <a:lnTo>
                    <a:pt x="178625" y="7375017"/>
                  </a:lnTo>
                  <a:lnTo>
                    <a:pt x="178371" y="7367003"/>
                  </a:lnTo>
                  <a:lnTo>
                    <a:pt x="179260" y="7359612"/>
                  </a:lnTo>
                  <a:lnTo>
                    <a:pt x="179260" y="7350633"/>
                  </a:lnTo>
                  <a:lnTo>
                    <a:pt x="178371" y="7349769"/>
                  </a:lnTo>
                  <a:lnTo>
                    <a:pt x="176974" y="7348398"/>
                  </a:lnTo>
                  <a:lnTo>
                    <a:pt x="174688" y="7346150"/>
                  </a:lnTo>
                  <a:lnTo>
                    <a:pt x="167957" y="7346150"/>
                  </a:lnTo>
                  <a:lnTo>
                    <a:pt x="165798" y="7346150"/>
                  </a:lnTo>
                  <a:lnTo>
                    <a:pt x="159956" y="7350049"/>
                  </a:lnTo>
                  <a:lnTo>
                    <a:pt x="159067" y="7350633"/>
                  </a:lnTo>
                  <a:lnTo>
                    <a:pt x="159067" y="7366330"/>
                  </a:lnTo>
                  <a:lnTo>
                    <a:pt x="159321" y="7374395"/>
                  </a:lnTo>
                  <a:lnTo>
                    <a:pt x="159829" y="7382027"/>
                  </a:lnTo>
                  <a:lnTo>
                    <a:pt x="159956" y="7389673"/>
                  </a:lnTo>
                  <a:lnTo>
                    <a:pt x="159067" y="7397724"/>
                  </a:lnTo>
                  <a:lnTo>
                    <a:pt x="163512" y="7399972"/>
                  </a:lnTo>
                  <a:lnTo>
                    <a:pt x="165798" y="7404455"/>
                  </a:lnTo>
                  <a:lnTo>
                    <a:pt x="167957" y="7406691"/>
                  </a:lnTo>
                  <a:lnTo>
                    <a:pt x="167957" y="7411186"/>
                  </a:lnTo>
                  <a:lnTo>
                    <a:pt x="163512" y="7415670"/>
                  </a:lnTo>
                  <a:lnTo>
                    <a:pt x="163512" y="7420153"/>
                  </a:lnTo>
                  <a:lnTo>
                    <a:pt x="167957" y="7426884"/>
                  </a:lnTo>
                  <a:lnTo>
                    <a:pt x="165798" y="7431367"/>
                  </a:lnTo>
                  <a:lnTo>
                    <a:pt x="163512" y="7438085"/>
                  </a:lnTo>
                  <a:lnTo>
                    <a:pt x="161353" y="7440333"/>
                  </a:lnTo>
                  <a:lnTo>
                    <a:pt x="159067" y="7444816"/>
                  </a:lnTo>
                  <a:lnTo>
                    <a:pt x="159067" y="7453782"/>
                  </a:lnTo>
                  <a:lnTo>
                    <a:pt x="167957" y="7462761"/>
                  </a:lnTo>
                  <a:lnTo>
                    <a:pt x="165798" y="7467244"/>
                  </a:lnTo>
                  <a:lnTo>
                    <a:pt x="161353" y="7480694"/>
                  </a:lnTo>
                  <a:lnTo>
                    <a:pt x="165798" y="7487425"/>
                  </a:lnTo>
                  <a:lnTo>
                    <a:pt x="165798" y="7491908"/>
                  </a:lnTo>
                  <a:lnTo>
                    <a:pt x="163512" y="7491908"/>
                  </a:lnTo>
                  <a:lnTo>
                    <a:pt x="159067" y="7494156"/>
                  </a:lnTo>
                  <a:lnTo>
                    <a:pt x="159067" y="7496391"/>
                  </a:lnTo>
                  <a:lnTo>
                    <a:pt x="161353" y="7500874"/>
                  </a:lnTo>
                  <a:lnTo>
                    <a:pt x="163512" y="7503122"/>
                  </a:lnTo>
                  <a:lnTo>
                    <a:pt x="163512" y="7505357"/>
                  </a:lnTo>
                  <a:lnTo>
                    <a:pt x="161353" y="7507605"/>
                  </a:lnTo>
                  <a:lnTo>
                    <a:pt x="159067" y="7512088"/>
                  </a:lnTo>
                  <a:lnTo>
                    <a:pt x="159067" y="7523302"/>
                  </a:lnTo>
                  <a:lnTo>
                    <a:pt x="161353" y="7527785"/>
                  </a:lnTo>
                  <a:lnTo>
                    <a:pt x="159067" y="7530033"/>
                  </a:lnTo>
                  <a:lnTo>
                    <a:pt x="159067" y="7534516"/>
                  </a:lnTo>
                  <a:lnTo>
                    <a:pt x="157924" y="7541247"/>
                  </a:lnTo>
                  <a:lnTo>
                    <a:pt x="157924" y="7547965"/>
                  </a:lnTo>
                  <a:lnTo>
                    <a:pt x="159702" y="7554696"/>
                  </a:lnTo>
                  <a:lnTo>
                    <a:pt x="163512" y="7561427"/>
                  </a:lnTo>
                  <a:lnTo>
                    <a:pt x="163512" y="7568146"/>
                  </a:lnTo>
                  <a:lnTo>
                    <a:pt x="176974" y="7568146"/>
                  </a:lnTo>
                  <a:lnTo>
                    <a:pt x="176974" y="7583843"/>
                  </a:lnTo>
                  <a:lnTo>
                    <a:pt x="174688" y="7586091"/>
                  </a:lnTo>
                  <a:lnTo>
                    <a:pt x="172529" y="7583843"/>
                  </a:lnTo>
                  <a:lnTo>
                    <a:pt x="176974" y="7583843"/>
                  </a:lnTo>
                  <a:lnTo>
                    <a:pt x="176974" y="7568146"/>
                  </a:lnTo>
                  <a:lnTo>
                    <a:pt x="174688" y="7574877"/>
                  </a:lnTo>
                  <a:lnTo>
                    <a:pt x="172529" y="7577125"/>
                  </a:lnTo>
                  <a:lnTo>
                    <a:pt x="170243" y="7581608"/>
                  </a:lnTo>
                  <a:lnTo>
                    <a:pt x="167957" y="7583843"/>
                  </a:lnTo>
                  <a:lnTo>
                    <a:pt x="170243" y="7588339"/>
                  </a:lnTo>
                  <a:lnTo>
                    <a:pt x="176974" y="7595057"/>
                  </a:lnTo>
                  <a:lnTo>
                    <a:pt x="176974" y="7608519"/>
                  </a:lnTo>
                  <a:lnTo>
                    <a:pt x="172529" y="7615237"/>
                  </a:lnTo>
                  <a:lnTo>
                    <a:pt x="172529" y="7621968"/>
                  </a:lnTo>
                  <a:lnTo>
                    <a:pt x="179260" y="7621968"/>
                  </a:lnTo>
                  <a:lnTo>
                    <a:pt x="179260" y="7624216"/>
                  </a:lnTo>
                  <a:lnTo>
                    <a:pt x="174688" y="7624216"/>
                  </a:lnTo>
                  <a:lnTo>
                    <a:pt x="172402" y="7624331"/>
                  </a:lnTo>
                  <a:lnTo>
                    <a:pt x="167957" y="7628699"/>
                  </a:lnTo>
                  <a:lnTo>
                    <a:pt x="163512" y="7635418"/>
                  </a:lnTo>
                  <a:lnTo>
                    <a:pt x="163512" y="7648880"/>
                  </a:lnTo>
                  <a:lnTo>
                    <a:pt x="165798" y="7651115"/>
                  </a:lnTo>
                  <a:lnTo>
                    <a:pt x="170243" y="7653363"/>
                  </a:lnTo>
                  <a:lnTo>
                    <a:pt x="174688" y="7653363"/>
                  </a:lnTo>
                  <a:lnTo>
                    <a:pt x="174688" y="7655611"/>
                  </a:lnTo>
                  <a:lnTo>
                    <a:pt x="172783" y="7657579"/>
                  </a:lnTo>
                  <a:lnTo>
                    <a:pt x="172529" y="7657846"/>
                  </a:lnTo>
                  <a:lnTo>
                    <a:pt x="170243" y="7662329"/>
                  </a:lnTo>
                  <a:lnTo>
                    <a:pt x="167957" y="7664577"/>
                  </a:lnTo>
                  <a:lnTo>
                    <a:pt x="170243" y="7666812"/>
                  </a:lnTo>
                  <a:lnTo>
                    <a:pt x="172402" y="7673505"/>
                  </a:lnTo>
                  <a:lnTo>
                    <a:pt x="172783" y="7679995"/>
                  </a:lnTo>
                  <a:lnTo>
                    <a:pt x="172529" y="7681722"/>
                  </a:lnTo>
                  <a:lnTo>
                    <a:pt x="171894" y="7686053"/>
                  </a:lnTo>
                  <a:lnTo>
                    <a:pt x="170243" y="7691488"/>
                  </a:lnTo>
                  <a:lnTo>
                    <a:pt x="167957" y="7695971"/>
                  </a:lnTo>
                  <a:lnTo>
                    <a:pt x="167957" y="7700454"/>
                  </a:lnTo>
                  <a:lnTo>
                    <a:pt x="170243" y="7702690"/>
                  </a:lnTo>
                  <a:lnTo>
                    <a:pt x="172529" y="7707185"/>
                  </a:lnTo>
                  <a:lnTo>
                    <a:pt x="170243" y="7709421"/>
                  </a:lnTo>
                  <a:lnTo>
                    <a:pt x="170243" y="7716152"/>
                  </a:lnTo>
                  <a:lnTo>
                    <a:pt x="167957" y="7718387"/>
                  </a:lnTo>
                  <a:lnTo>
                    <a:pt x="167957" y="7720635"/>
                  </a:lnTo>
                  <a:lnTo>
                    <a:pt x="165798" y="7725118"/>
                  </a:lnTo>
                  <a:lnTo>
                    <a:pt x="165798" y="7729601"/>
                  </a:lnTo>
                  <a:lnTo>
                    <a:pt x="167957" y="7734084"/>
                  </a:lnTo>
                  <a:lnTo>
                    <a:pt x="170243" y="7736332"/>
                  </a:lnTo>
                  <a:lnTo>
                    <a:pt x="170243" y="7763243"/>
                  </a:lnTo>
                  <a:lnTo>
                    <a:pt x="167957" y="7767815"/>
                  </a:lnTo>
                  <a:lnTo>
                    <a:pt x="165798" y="7772120"/>
                  </a:lnTo>
                  <a:lnTo>
                    <a:pt x="163512" y="7776692"/>
                  </a:lnTo>
                  <a:lnTo>
                    <a:pt x="163512" y="7783423"/>
                  </a:lnTo>
                  <a:lnTo>
                    <a:pt x="167957" y="7790154"/>
                  </a:lnTo>
                  <a:lnTo>
                    <a:pt x="170243" y="7792390"/>
                  </a:lnTo>
                  <a:lnTo>
                    <a:pt x="170243" y="7796873"/>
                  </a:lnTo>
                  <a:lnTo>
                    <a:pt x="167957" y="7799121"/>
                  </a:lnTo>
                  <a:lnTo>
                    <a:pt x="167957" y="7817053"/>
                  </a:lnTo>
                  <a:lnTo>
                    <a:pt x="165798" y="7823784"/>
                  </a:lnTo>
                  <a:lnTo>
                    <a:pt x="165798" y="7834998"/>
                  </a:lnTo>
                  <a:lnTo>
                    <a:pt x="163639" y="7843025"/>
                  </a:lnTo>
                  <a:lnTo>
                    <a:pt x="163512" y="7850416"/>
                  </a:lnTo>
                  <a:lnTo>
                    <a:pt x="165163" y="7857388"/>
                  </a:lnTo>
                  <a:lnTo>
                    <a:pt x="167957" y="7864145"/>
                  </a:lnTo>
                  <a:lnTo>
                    <a:pt x="170243" y="7866393"/>
                  </a:lnTo>
                  <a:lnTo>
                    <a:pt x="170243" y="7870876"/>
                  </a:lnTo>
                  <a:lnTo>
                    <a:pt x="172529" y="7875359"/>
                  </a:lnTo>
                  <a:lnTo>
                    <a:pt x="170243" y="7877607"/>
                  </a:lnTo>
                  <a:lnTo>
                    <a:pt x="170243" y="7879842"/>
                  </a:lnTo>
                  <a:lnTo>
                    <a:pt x="163512" y="7886573"/>
                  </a:lnTo>
                  <a:lnTo>
                    <a:pt x="163512" y="7891056"/>
                  </a:lnTo>
                  <a:lnTo>
                    <a:pt x="165798" y="7895539"/>
                  </a:lnTo>
                  <a:lnTo>
                    <a:pt x="165798" y="7897787"/>
                  </a:lnTo>
                  <a:lnTo>
                    <a:pt x="170243" y="7902270"/>
                  </a:lnTo>
                  <a:lnTo>
                    <a:pt x="167957" y="7911236"/>
                  </a:lnTo>
                  <a:lnTo>
                    <a:pt x="167957" y="7929181"/>
                  </a:lnTo>
                  <a:lnTo>
                    <a:pt x="170243" y="7929181"/>
                  </a:lnTo>
                  <a:lnTo>
                    <a:pt x="170243" y="7931417"/>
                  </a:lnTo>
                  <a:lnTo>
                    <a:pt x="172529" y="7935912"/>
                  </a:lnTo>
                  <a:lnTo>
                    <a:pt x="170243" y="7938148"/>
                  </a:lnTo>
                  <a:lnTo>
                    <a:pt x="170243" y="7940395"/>
                  </a:lnTo>
                  <a:lnTo>
                    <a:pt x="167957" y="7942631"/>
                  </a:lnTo>
                  <a:lnTo>
                    <a:pt x="167957" y="7953845"/>
                  </a:lnTo>
                  <a:lnTo>
                    <a:pt x="170243" y="7958328"/>
                  </a:lnTo>
                  <a:lnTo>
                    <a:pt x="170307" y="7960576"/>
                  </a:lnTo>
                  <a:lnTo>
                    <a:pt x="165773" y="7967256"/>
                  </a:lnTo>
                  <a:lnTo>
                    <a:pt x="161290" y="7971790"/>
                  </a:lnTo>
                  <a:lnTo>
                    <a:pt x="163576" y="7978508"/>
                  </a:lnTo>
                  <a:lnTo>
                    <a:pt x="163576" y="7985239"/>
                  </a:lnTo>
                  <a:lnTo>
                    <a:pt x="168021" y="7994205"/>
                  </a:lnTo>
                  <a:lnTo>
                    <a:pt x="163576" y="8003184"/>
                  </a:lnTo>
                  <a:lnTo>
                    <a:pt x="159004" y="8007667"/>
                  </a:lnTo>
                  <a:lnTo>
                    <a:pt x="156845" y="8012150"/>
                  </a:lnTo>
                  <a:lnTo>
                    <a:pt x="159004" y="8016634"/>
                  </a:lnTo>
                  <a:lnTo>
                    <a:pt x="163576" y="8023365"/>
                  </a:lnTo>
                  <a:lnTo>
                    <a:pt x="163576" y="8032331"/>
                  </a:lnTo>
                  <a:lnTo>
                    <a:pt x="165735" y="8039062"/>
                  </a:lnTo>
                  <a:lnTo>
                    <a:pt x="168021" y="8039062"/>
                  </a:lnTo>
                  <a:lnTo>
                    <a:pt x="165735" y="8041297"/>
                  </a:lnTo>
                  <a:lnTo>
                    <a:pt x="159004" y="8043545"/>
                  </a:lnTo>
                  <a:lnTo>
                    <a:pt x="161290" y="8048028"/>
                  </a:lnTo>
                  <a:lnTo>
                    <a:pt x="161290" y="8056994"/>
                  </a:lnTo>
                  <a:lnTo>
                    <a:pt x="163576" y="8059242"/>
                  </a:lnTo>
                  <a:lnTo>
                    <a:pt x="165735" y="8063725"/>
                  </a:lnTo>
                  <a:lnTo>
                    <a:pt x="165735" y="8070456"/>
                  </a:lnTo>
                  <a:lnTo>
                    <a:pt x="161290" y="8074939"/>
                  </a:lnTo>
                  <a:lnTo>
                    <a:pt x="161290" y="8077174"/>
                  </a:lnTo>
                  <a:lnTo>
                    <a:pt x="165735" y="8081670"/>
                  </a:lnTo>
                  <a:lnTo>
                    <a:pt x="163576" y="8081670"/>
                  </a:lnTo>
                  <a:lnTo>
                    <a:pt x="163576" y="8083905"/>
                  </a:lnTo>
                  <a:lnTo>
                    <a:pt x="159004" y="8088389"/>
                  </a:lnTo>
                  <a:lnTo>
                    <a:pt x="168021" y="8097355"/>
                  </a:lnTo>
                  <a:lnTo>
                    <a:pt x="165735" y="8097355"/>
                  </a:lnTo>
                  <a:lnTo>
                    <a:pt x="163576" y="8097355"/>
                  </a:lnTo>
                  <a:lnTo>
                    <a:pt x="161163" y="8097482"/>
                  </a:lnTo>
                  <a:lnTo>
                    <a:pt x="159004" y="8099603"/>
                  </a:lnTo>
                  <a:lnTo>
                    <a:pt x="159004" y="8106334"/>
                  </a:lnTo>
                  <a:lnTo>
                    <a:pt x="156845" y="8106334"/>
                  </a:lnTo>
                  <a:lnTo>
                    <a:pt x="163576" y="8113052"/>
                  </a:lnTo>
                  <a:lnTo>
                    <a:pt x="163576" y="8119783"/>
                  </a:lnTo>
                  <a:lnTo>
                    <a:pt x="161290" y="8122031"/>
                  </a:lnTo>
                  <a:lnTo>
                    <a:pt x="159004" y="8124266"/>
                  </a:lnTo>
                  <a:lnTo>
                    <a:pt x="156718" y="8124393"/>
                  </a:lnTo>
                  <a:lnTo>
                    <a:pt x="152273" y="8128749"/>
                  </a:lnTo>
                  <a:lnTo>
                    <a:pt x="152273" y="8130997"/>
                  </a:lnTo>
                  <a:lnTo>
                    <a:pt x="154559" y="8133245"/>
                  </a:lnTo>
                  <a:lnTo>
                    <a:pt x="156845" y="8133245"/>
                  </a:lnTo>
                  <a:lnTo>
                    <a:pt x="156845" y="8135480"/>
                  </a:lnTo>
                  <a:lnTo>
                    <a:pt x="159131" y="8135607"/>
                  </a:lnTo>
                  <a:lnTo>
                    <a:pt x="161290" y="8137728"/>
                  </a:lnTo>
                  <a:lnTo>
                    <a:pt x="161290" y="8146694"/>
                  </a:lnTo>
                  <a:lnTo>
                    <a:pt x="159004" y="8148942"/>
                  </a:lnTo>
                  <a:lnTo>
                    <a:pt x="154559" y="8157908"/>
                  </a:lnTo>
                  <a:lnTo>
                    <a:pt x="154559" y="8175841"/>
                  </a:lnTo>
                  <a:lnTo>
                    <a:pt x="152273" y="8180337"/>
                  </a:lnTo>
                  <a:lnTo>
                    <a:pt x="154559" y="8182572"/>
                  </a:lnTo>
                  <a:lnTo>
                    <a:pt x="156845" y="8187055"/>
                  </a:lnTo>
                  <a:lnTo>
                    <a:pt x="156845" y="8202752"/>
                  </a:lnTo>
                  <a:lnTo>
                    <a:pt x="159004" y="8205000"/>
                  </a:lnTo>
                  <a:lnTo>
                    <a:pt x="159004" y="8213966"/>
                  </a:lnTo>
                  <a:lnTo>
                    <a:pt x="161290" y="8216214"/>
                  </a:lnTo>
                  <a:lnTo>
                    <a:pt x="161290" y="8220697"/>
                  </a:lnTo>
                  <a:lnTo>
                    <a:pt x="159131" y="8222805"/>
                  </a:lnTo>
                  <a:lnTo>
                    <a:pt x="156845" y="8222932"/>
                  </a:lnTo>
                  <a:lnTo>
                    <a:pt x="154559" y="8225180"/>
                  </a:lnTo>
                  <a:lnTo>
                    <a:pt x="154559" y="8231911"/>
                  </a:lnTo>
                  <a:lnTo>
                    <a:pt x="156845" y="8236394"/>
                  </a:lnTo>
                  <a:lnTo>
                    <a:pt x="154559" y="8238630"/>
                  </a:lnTo>
                  <a:lnTo>
                    <a:pt x="154559" y="8249844"/>
                  </a:lnTo>
                  <a:lnTo>
                    <a:pt x="156845" y="8254327"/>
                  </a:lnTo>
                  <a:lnTo>
                    <a:pt x="159131" y="8261058"/>
                  </a:lnTo>
                  <a:lnTo>
                    <a:pt x="161163" y="8274507"/>
                  </a:lnTo>
                  <a:lnTo>
                    <a:pt x="163576" y="8281238"/>
                  </a:lnTo>
                  <a:lnTo>
                    <a:pt x="165735" y="8285721"/>
                  </a:lnTo>
                  <a:lnTo>
                    <a:pt x="165735" y="8290204"/>
                  </a:lnTo>
                  <a:lnTo>
                    <a:pt x="161290" y="8292452"/>
                  </a:lnTo>
                  <a:lnTo>
                    <a:pt x="156845" y="8294700"/>
                  </a:lnTo>
                  <a:lnTo>
                    <a:pt x="156845" y="8296935"/>
                  </a:lnTo>
                  <a:lnTo>
                    <a:pt x="159004" y="8301418"/>
                  </a:lnTo>
                  <a:lnTo>
                    <a:pt x="161290" y="8303666"/>
                  </a:lnTo>
                  <a:lnTo>
                    <a:pt x="161290" y="8308149"/>
                  </a:lnTo>
                  <a:lnTo>
                    <a:pt x="159004" y="8312632"/>
                  </a:lnTo>
                  <a:lnTo>
                    <a:pt x="159004" y="8323847"/>
                  </a:lnTo>
                  <a:lnTo>
                    <a:pt x="161290" y="8326082"/>
                  </a:lnTo>
                  <a:lnTo>
                    <a:pt x="163576" y="8330578"/>
                  </a:lnTo>
                  <a:lnTo>
                    <a:pt x="168021" y="8335061"/>
                  </a:lnTo>
                  <a:lnTo>
                    <a:pt x="168021" y="8337296"/>
                  </a:lnTo>
                  <a:lnTo>
                    <a:pt x="173609" y="8337296"/>
                  </a:lnTo>
                  <a:lnTo>
                    <a:pt x="172466" y="8339544"/>
                  </a:lnTo>
                  <a:lnTo>
                    <a:pt x="168021" y="8337296"/>
                  </a:lnTo>
                  <a:lnTo>
                    <a:pt x="168021" y="8341779"/>
                  </a:lnTo>
                  <a:lnTo>
                    <a:pt x="165735" y="8346275"/>
                  </a:lnTo>
                  <a:lnTo>
                    <a:pt x="170307" y="8348510"/>
                  </a:lnTo>
                  <a:lnTo>
                    <a:pt x="170307" y="8355241"/>
                  </a:lnTo>
                  <a:lnTo>
                    <a:pt x="172466" y="8357476"/>
                  </a:lnTo>
                  <a:lnTo>
                    <a:pt x="172466" y="8359724"/>
                  </a:lnTo>
                  <a:lnTo>
                    <a:pt x="174752" y="8359724"/>
                  </a:lnTo>
                  <a:lnTo>
                    <a:pt x="179197" y="8364207"/>
                  </a:lnTo>
                  <a:lnTo>
                    <a:pt x="179197" y="8370938"/>
                  </a:lnTo>
                  <a:lnTo>
                    <a:pt x="177038" y="8372030"/>
                  </a:lnTo>
                  <a:lnTo>
                    <a:pt x="174752" y="8373173"/>
                  </a:lnTo>
                  <a:lnTo>
                    <a:pt x="172466" y="8373173"/>
                  </a:lnTo>
                  <a:lnTo>
                    <a:pt x="172466" y="8375421"/>
                  </a:lnTo>
                  <a:lnTo>
                    <a:pt x="170307" y="8375421"/>
                  </a:lnTo>
                  <a:lnTo>
                    <a:pt x="168021" y="8382152"/>
                  </a:lnTo>
                  <a:lnTo>
                    <a:pt x="168021" y="8391118"/>
                  </a:lnTo>
                  <a:lnTo>
                    <a:pt x="170307" y="8397849"/>
                  </a:lnTo>
                  <a:lnTo>
                    <a:pt x="170307" y="8402333"/>
                  </a:lnTo>
                  <a:lnTo>
                    <a:pt x="165735" y="8406816"/>
                  </a:lnTo>
                  <a:lnTo>
                    <a:pt x="170268" y="8411261"/>
                  </a:lnTo>
                  <a:lnTo>
                    <a:pt x="172466" y="8411299"/>
                  </a:lnTo>
                  <a:lnTo>
                    <a:pt x="172466" y="8413547"/>
                  </a:lnTo>
                  <a:lnTo>
                    <a:pt x="174752" y="8413547"/>
                  </a:lnTo>
                  <a:lnTo>
                    <a:pt x="177038" y="8415782"/>
                  </a:lnTo>
                  <a:lnTo>
                    <a:pt x="177038" y="8418030"/>
                  </a:lnTo>
                  <a:lnTo>
                    <a:pt x="168021" y="8426996"/>
                  </a:lnTo>
                  <a:lnTo>
                    <a:pt x="170307" y="8431479"/>
                  </a:lnTo>
                  <a:lnTo>
                    <a:pt x="170307" y="8435962"/>
                  </a:lnTo>
                  <a:lnTo>
                    <a:pt x="172466" y="8438210"/>
                  </a:lnTo>
                  <a:lnTo>
                    <a:pt x="177038" y="8435962"/>
                  </a:lnTo>
                  <a:lnTo>
                    <a:pt x="181483" y="8435962"/>
                  </a:lnTo>
                  <a:lnTo>
                    <a:pt x="192659" y="8424748"/>
                  </a:lnTo>
                  <a:lnTo>
                    <a:pt x="190373" y="8420265"/>
                  </a:lnTo>
                  <a:lnTo>
                    <a:pt x="179197" y="8420265"/>
                  </a:lnTo>
                  <a:lnTo>
                    <a:pt x="179197" y="8418030"/>
                  </a:lnTo>
                  <a:lnTo>
                    <a:pt x="181483" y="8413547"/>
                  </a:lnTo>
                  <a:lnTo>
                    <a:pt x="188214" y="8406816"/>
                  </a:lnTo>
                  <a:lnTo>
                    <a:pt x="188214" y="8400085"/>
                  </a:lnTo>
                  <a:lnTo>
                    <a:pt x="190373" y="8397849"/>
                  </a:lnTo>
                  <a:lnTo>
                    <a:pt x="192659" y="8393366"/>
                  </a:lnTo>
                  <a:lnTo>
                    <a:pt x="194945" y="8391118"/>
                  </a:lnTo>
                  <a:lnTo>
                    <a:pt x="194945" y="8388871"/>
                  </a:lnTo>
                  <a:lnTo>
                    <a:pt x="192659" y="8386635"/>
                  </a:lnTo>
                  <a:lnTo>
                    <a:pt x="188214" y="8379904"/>
                  </a:lnTo>
                  <a:lnTo>
                    <a:pt x="188214" y="8375421"/>
                  </a:lnTo>
                  <a:lnTo>
                    <a:pt x="192659" y="8368690"/>
                  </a:lnTo>
                  <a:lnTo>
                    <a:pt x="197104" y="8366455"/>
                  </a:lnTo>
                  <a:lnTo>
                    <a:pt x="197104" y="8364207"/>
                  </a:lnTo>
                  <a:lnTo>
                    <a:pt x="194945" y="8359724"/>
                  </a:lnTo>
                  <a:lnTo>
                    <a:pt x="192659" y="8352993"/>
                  </a:lnTo>
                  <a:lnTo>
                    <a:pt x="190373" y="8348510"/>
                  </a:lnTo>
                  <a:lnTo>
                    <a:pt x="188214" y="8341779"/>
                  </a:lnTo>
                  <a:lnTo>
                    <a:pt x="188214" y="8337296"/>
                  </a:lnTo>
                  <a:lnTo>
                    <a:pt x="190373" y="8335061"/>
                  </a:lnTo>
                  <a:lnTo>
                    <a:pt x="194945" y="8332813"/>
                  </a:lnTo>
                  <a:lnTo>
                    <a:pt x="197104" y="8328330"/>
                  </a:lnTo>
                  <a:lnTo>
                    <a:pt x="194945" y="8323847"/>
                  </a:lnTo>
                  <a:lnTo>
                    <a:pt x="192659" y="8321599"/>
                  </a:lnTo>
                  <a:lnTo>
                    <a:pt x="192659" y="8317116"/>
                  </a:lnTo>
                  <a:lnTo>
                    <a:pt x="190373" y="8314880"/>
                  </a:lnTo>
                  <a:lnTo>
                    <a:pt x="185928" y="8314880"/>
                  </a:lnTo>
                  <a:lnTo>
                    <a:pt x="185928" y="8310385"/>
                  </a:lnTo>
                  <a:lnTo>
                    <a:pt x="189230" y="8303628"/>
                  </a:lnTo>
                  <a:lnTo>
                    <a:pt x="191770" y="8296656"/>
                  </a:lnTo>
                  <a:lnTo>
                    <a:pt x="193167" y="8289264"/>
                  </a:lnTo>
                  <a:lnTo>
                    <a:pt x="192659" y="8281238"/>
                  </a:lnTo>
                  <a:lnTo>
                    <a:pt x="192659" y="8279003"/>
                  </a:lnTo>
                  <a:lnTo>
                    <a:pt x="194945" y="8279003"/>
                  </a:lnTo>
                  <a:lnTo>
                    <a:pt x="194945" y="8276755"/>
                  </a:lnTo>
                  <a:lnTo>
                    <a:pt x="197104" y="8270024"/>
                  </a:lnTo>
                  <a:lnTo>
                    <a:pt x="197104" y="8267789"/>
                  </a:lnTo>
                  <a:lnTo>
                    <a:pt x="192659" y="8263344"/>
                  </a:lnTo>
                  <a:lnTo>
                    <a:pt x="190373" y="8261058"/>
                  </a:lnTo>
                  <a:lnTo>
                    <a:pt x="190373" y="8252092"/>
                  </a:lnTo>
                  <a:lnTo>
                    <a:pt x="192659" y="8247608"/>
                  </a:lnTo>
                  <a:lnTo>
                    <a:pt x="192659" y="8245361"/>
                  </a:lnTo>
                  <a:lnTo>
                    <a:pt x="194945" y="8240877"/>
                  </a:lnTo>
                  <a:lnTo>
                    <a:pt x="194945" y="8236394"/>
                  </a:lnTo>
                  <a:lnTo>
                    <a:pt x="192659" y="8231911"/>
                  </a:lnTo>
                  <a:lnTo>
                    <a:pt x="190373" y="8229663"/>
                  </a:lnTo>
                  <a:lnTo>
                    <a:pt x="190373" y="8216214"/>
                  </a:lnTo>
                  <a:lnTo>
                    <a:pt x="188214" y="8211718"/>
                  </a:lnTo>
                  <a:lnTo>
                    <a:pt x="185928" y="8210601"/>
                  </a:lnTo>
                  <a:lnTo>
                    <a:pt x="183642" y="8209483"/>
                  </a:lnTo>
                  <a:lnTo>
                    <a:pt x="181483" y="8207235"/>
                  </a:lnTo>
                  <a:lnTo>
                    <a:pt x="181483" y="8205000"/>
                  </a:lnTo>
                  <a:lnTo>
                    <a:pt x="185928" y="8200517"/>
                  </a:lnTo>
                  <a:lnTo>
                    <a:pt x="185928" y="8184820"/>
                  </a:lnTo>
                  <a:lnTo>
                    <a:pt x="194945" y="8180337"/>
                  </a:lnTo>
                  <a:lnTo>
                    <a:pt x="194945" y="8169122"/>
                  </a:lnTo>
                  <a:lnTo>
                    <a:pt x="192659" y="8164639"/>
                  </a:lnTo>
                  <a:lnTo>
                    <a:pt x="192659" y="8157908"/>
                  </a:lnTo>
                  <a:lnTo>
                    <a:pt x="185928" y="8151177"/>
                  </a:lnTo>
                  <a:lnTo>
                    <a:pt x="185928" y="8148942"/>
                  </a:lnTo>
                  <a:lnTo>
                    <a:pt x="188214" y="8146694"/>
                  </a:lnTo>
                  <a:lnTo>
                    <a:pt x="188214" y="8139963"/>
                  </a:lnTo>
                  <a:lnTo>
                    <a:pt x="183642" y="8139963"/>
                  </a:lnTo>
                  <a:lnTo>
                    <a:pt x="183642" y="8137728"/>
                  </a:lnTo>
                  <a:lnTo>
                    <a:pt x="181483" y="8137728"/>
                  </a:lnTo>
                  <a:lnTo>
                    <a:pt x="181483" y="8119783"/>
                  </a:lnTo>
                  <a:lnTo>
                    <a:pt x="183642" y="8119783"/>
                  </a:lnTo>
                  <a:lnTo>
                    <a:pt x="185928" y="8117548"/>
                  </a:lnTo>
                  <a:lnTo>
                    <a:pt x="188214" y="8117548"/>
                  </a:lnTo>
                  <a:lnTo>
                    <a:pt x="190373" y="8115300"/>
                  </a:lnTo>
                  <a:lnTo>
                    <a:pt x="190373" y="8104086"/>
                  </a:lnTo>
                  <a:lnTo>
                    <a:pt x="185928" y="8099603"/>
                  </a:lnTo>
                  <a:lnTo>
                    <a:pt x="190373" y="8090636"/>
                  </a:lnTo>
                  <a:lnTo>
                    <a:pt x="192659" y="8090636"/>
                  </a:lnTo>
                  <a:lnTo>
                    <a:pt x="190373" y="8088389"/>
                  </a:lnTo>
                  <a:lnTo>
                    <a:pt x="190373" y="8086153"/>
                  </a:lnTo>
                  <a:lnTo>
                    <a:pt x="188214" y="8083905"/>
                  </a:lnTo>
                  <a:lnTo>
                    <a:pt x="188214" y="8079422"/>
                  </a:lnTo>
                  <a:lnTo>
                    <a:pt x="185928" y="8078305"/>
                  </a:lnTo>
                  <a:lnTo>
                    <a:pt x="183642" y="8077174"/>
                  </a:lnTo>
                  <a:lnTo>
                    <a:pt x="181483" y="8077174"/>
                  </a:lnTo>
                  <a:lnTo>
                    <a:pt x="179197" y="8072691"/>
                  </a:lnTo>
                  <a:lnTo>
                    <a:pt x="179197" y="8068208"/>
                  </a:lnTo>
                  <a:lnTo>
                    <a:pt x="177038" y="8065973"/>
                  </a:lnTo>
                  <a:lnTo>
                    <a:pt x="179197" y="8061477"/>
                  </a:lnTo>
                  <a:lnTo>
                    <a:pt x="185928" y="8054759"/>
                  </a:lnTo>
                  <a:lnTo>
                    <a:pt x="183642" y="8050276"/>
                  </a:lnTo>
                  <a:lnTo>
                    <a:pt x="181483" y="8050276"/>
                  </a:lnTo>
                  <a:lnTo>
                    <a:pt x="181483" y="8039062"/>
                  </a:lnTo>
                  <a:lnTo>
                    <a:pt x="185928" y="8036814"/>
                  </a:lnTo>
                  <a:lnTo>
                    <a:pt x="190373" y="8036814"/>
                  </a:lnTo>
                  <a:lnTo>
                    <a:pt x="190373" y="8034579"/>
                  </a:lnTo>
                  <a:lnTo>
                    <a:pt x="192659" y="8032331"/>
                  </a:lnTo>
                  <a:lnTo>
                    <a:pt x="192659" y="8021117"/>
                  </a:lnTo>
                  <a:lnTo>
                    <a:pt x="188214" y="8016634"/>
                  </a:lnTo>
                  <a:lnTo>
                    <a:pt x="185928" y="8016634"/>
                  </a:lnTo>
                  <a:lnTo>
                    <a:pt x="185928" y="8012150"/>
                  </a:lnTo>
                  <a:lnTo>
                    <a:pt x="192659" y="8009903"/>
                  </a:lnTo>
                  <a:lnTo>
                    <a:pt x="192659" y="8005419"/>
                  </a:lnTo>
                  <a:lnTo>
                    <a:pt x="190373" y="7998688"/>
                  </a:lnTo>
                  <a:lnTo>
                    <a:pt x="190373" y="7967307"/>
                  </a:lnTo>
                  <a:lnTo>
                    <a:pt x="185928" y="7965821"/>
                  </a:lnTo>
                  <a:lnTo>
                    <a:pt x="183642" y="7965059"/>
                  </a:lnTo>
                  <a:lnTo>
                    <a:pt x="181483" y="7967256"/>
                  </a:lnTo>
                  <a:lnTo>
                    <a:pt x="177038" y="7971790"/>
                  </a:lnTo>
                  <a:lnTo>
                    <a:pt x="174752" y="7971790"/>
                  </a:lnTo>
                  <a:lnTo>
                    <a:pt x="174752" y="8312632"/>
                  </a:lnTo>
                  <a:lnTo>
                    <a:pt x="174752" y="8314880"/>
                  </a:lnTo>
                  <a:lnTo>
                    <a:pt x="170307" y="8314880"/>
                  </a:lnTo>
                  <a:lnTo>
                    <a:pt x="170307" y="8312632"/>
                  </a:lnTo>
                  <a:lnTo>
                    <a:pt x="174752" y="8312632"/>
                  </a:lnTo>
                  <a:lnTo>
                    <a:pt x="174752" y="7971790"/>
                  </a:lnTo>
                  <a:lnTo>
                    <a:pt x="174752" y="7969542"/>
                  </a:lnTo>
                  <a:lnTo>
                    <a:pt x="172466" y="7967307"/>
                  </a:lnTo>
                  <a:lnTo>
                    <a:pt x="172466" y="8153425"/>
                  </a:lnTo>
                  <a:lnTo>
                    <a:pt x="172466" y="8155660"/>
                  </a:lnTo>
                  <a:lnTo>
                    <a:pt x="172466" y="8169122"/>
                  </a:lnTo>
                  <a:lnTo>
                    <a:pt x="172466" y="8171358"/>
                  </a:lnTo>
                  <a:lnTo>
                    <a:pt x="172466" y="8301418"/>
                  </a:lnTo>
                  <a:lnTo>
                    <a:pt x="170307" y="8301418"/>
                  </a:lnTo>
                  <a:lnTo>
                    <a:pt x="170307" y="8296935"/>
                  </a:lnTo>
                  <a:lnTo>
                    <a:pt x="172466" y="8301418"/>
                  </a:lnTo>
                  <a:lnTo>
                    <a:pt x="172466" y="8171358"/>
                  </a:lnTo>
                  <a:lnTo>
                    <a:pt x="170307" y="8171358"/>
                  </a:lnTo>
                  <a:lnTo>
                    <a:pt x="170307" y="8243113"/>
                  </a:lnTo>
                  <a:lnTo>
                    <a:pt x="168021" y="8245361"/>
                  </a:lnTo>
                  <a:lnTo>
                    <a:pt x="168021" y="8243113"/>
                  </a:lnTo>
                  <a:lnTo>
                    <a:pt x="170307" y="8243113"/>
                  </a:lnTo>
                  <a:lnTo>
                    <a:pt x="170307" y="8171358"/>
                  </a:lnTo>
                  <a:lnTo>
                    <a:pt x="170307" y="8169122"/>
                  </a:lnTo>
                  <a:lnTo>
                    <a:pt x="172466" y="8169122"/>
                  </a:lnTo>
                  <a:lnTo>
                    <a:pt x="172466" y="8155660"/>
                  </a:lnTo>
                  <a:lnTo>
                    <a:pt x="170307" y="8157908"/>
                  </a:lnTo>
                  <a:lnTo>
                    <a:pt x="170307" y="8153425"/>
                  </a:lnTo>
                  <a:lnTo>
                    <a:pt x="172466" y="8153425"/>
                  </a:lnTo>
                  <a:lnTo>
                    <a:pt x="172466" y="7967307"/>
                  </a:lnTo>
                  <a:lnTo>
                    <a:pt x="172466" y="7965059"/>
                  </a:lnTo>
                  <a:lnTo>
                    <a:pt x="174752" y="7962824"/>
                  </a:lnTo>
                  <a:lnTo>
                    <a:pt x="174752" y="7960576"/>
                  </a:lnTo>
                  <a:lnTo>
                    <a:pt x="177038" y="7960576"/>
                  </a:lnTo>
                  <a:lnTo>
                    <a:pt x="177038" y="7958315"/>
                  </a:lnTo>
                  <a:lnTo>
                    <a:pt x="183705" y="7956093"/>
                  </a:lnTo>
                  <a:lnTo>
                    <a:pt x="194881" y="7944879"/>
                  </a:lnTo>
                  <a:lnTo>
                    <a:pt x="194881" y="7940395"/>
                  </a:lnTo>
                  <a:lnTo>
                    <a:pt x="192722" y="7935912"/>
                  </a:lnTo>
                  <a:lnTo>
                    <a:pt x="192722" y="7924698"/>
                  </a:lnTo>
                  <a:lnTo>
                    <a:pt x="190436" y="7924698"/>
                  </a:lnTo>
                  <a:lnTo>
                    <a:pt x="192722" y="7922450"/>
                  </a:lnTo>
                  <a:lnTo>
                    <a:pt x="190436" y="7917967"/>
                  </a:lnTo>
                  <a:lnTo>
                    <a:pt x="188150" y="7913484"/>
                  </a:lnTo>
                  <a:lnTo>
                    <a:pt x="190436" y="7909001"/>
                  </a:lnTo>
                  <a:lnTo>
                    <a:pt x="192722" y="7906753"/>
                  </a:lnTo>
                  <a:lnTo>
                    <a:pt x="197167" y="7906753"/>
                  </a:lnTo>
                  <a:lnTo>
                    <a:pt x="199453" y="7904518"/>
                  </a:lnTo>
                  <a:lnTo>
                    <a:pt x="201612" y="7904518"/>
                  </a:lnTo>
                  <a:lnTo>
                    <a:pt x="190436" y="7893304"/>
                  </a:lnTo>
                  <a:lnTo>
                    <a:pt x="190436" y="7888821"/>
                  </a:lnTo>
                  <a:lnTo>
                    <a:pt x="192722" y="7886573"/>
                  </a:lnTo>
                  <a:lnTo>
                    <a:pt x="194881" y="7882090"/>
                  </a:lnTo>
                  <a:lnTo>
                    <a:pt x="194881" y="7868640"/>
                  </a:lnTo>
                  <a:lnTo>
                    <a:pt x="197167" y="7859662"/>
                  </a:lnTo>
                  <a:lnTo>
                    <a:pt x="199453" y="7852943"/>
                  </a:lnTo>
                  <a:lnTo>
                    <a:pt x="194881" y="7843964"/>
                  </a:lnTo>
                  <a:lnTo>
                    <a:pt x="194881" y="7841729"/>
                  </a:lnTo>
                  <a:lnTo>
                    <a:pt x="190436" y="7832750"/>
                  </a:lnTo>
                  <a:lnTo>
                    <a:pt x="188150" y="7831988"/>
                  </a:lnTo>
                  <a:lnTo>
                    <a:pt x="183705" y="7830515"/>
                  </a:lnTo>
                  <a:lnTo>
                    <a:pt x="181419" y="7830515"/>
                  </a:lnTo>
                  <a:lnTo>
                    <a:pt x="181419" y="7828267"/>
                  </a:lnTo>
                  <a:lnTo>
                    <a:pt x="179260" y="7828267"/>
                  </a:lnTo>
                  <a:lnTo>
                    <a:pt x="179260" y="7823784"/>
                  </a:lnTo>
                  <a:lnTo>
                    <a:pt x="181419" y="7823784"/>
                  </a:lnTo>
                  <a:lnTo>
                    <a:pt x="183705" y="7821549"/>
                  </a:lnTo>
                  <a:lnTo>
                    <a:pt x="188150" y="7821549"/>
                  </a:lnTo>
                  <a:lnTo>
                    <a:pt x="190436" y="7819301"/>
                  </a:lnTo>
                  <a:lnTo>
                    <a:pt x="190436" y="7808087"/>
                  </a:lnTo>
                  <a:lnTo>
                    <a:pt x="192722" y="7805852"/>
                  </a:lnTo>
                  <a:lnTo>
                    <a:pt x="194881" y="7801356"/>
                  </a:lnTo>
                  <a:lnTo>
                    <a:pt x="199453" y="7799121"/>
                  </a:lnTo>
                  <a:lnTo>
                    <a:pt x="199453" y="7778940"/>
                  </a:lnTo>
                  <a:lnTo>
                    <a:pt x="201612" y="7765478"/>
                  </a:lnTo>
                  <a:close/>
                </a:path>
              </a:pathLst>
            </a:custGeom>
            <a:solidFill>
              <a:srgbClr val="6A8B4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360;p25">
              <a:extLst>
                <a:ext uri="{FF2B5EF4-FFF2-40B4-BE49-F238E27FC236}">
                  <a16:creationId xmlns:a16="http://schemas.microsoft.com/office/drawing/2014/main" id="{3FAAB138-E7A1-48A7-B981-BCF94EE43BC6}"/>
                </a:ext>
              </a:extLst>
            </p:cNvPr>
            <p:cNvSpPr/>
            <p:nvPr/>
          </p:nvSpPr>
          <p:spPr>
            <a:xfrm>
              <a:off x="8999703" y="3589387"/>
              <a:ext cx="347345" cy="3112770"/>
            </a:xfrm>
            <a:custGeom>
              <a:avLst/>
              <a:gdLst/>
              <a:ahLst/>
              <a:cxnLst/>
              <a:rect l="l" t="t" r="r" b="b"/>
              <a:pathLst>
                <a:path w="347345" h="3112770" extrusionOk="0">
                  <a:moveTo>
                    <a:pt x="2159" y="148996"/>
                  </a:moveTo>
                  <a:lnTo>
                    <a:pt x="2082" y="148755"/>
                  </a:lnTo>
                  <a:lnTo>
                    <a:pt x="2006" y="148513"/>
                  </a:lnTo>
                  <a:lnTo>
                    <a:pt x="1968" y="148170"/>
                  </a:lnTo>
                  <a:lnTo>
                    <a:pt x="1955" y="148590"/>
                  </a:lnTo>
                  <a:lnTo>
                    <a:pt x="2032" y="148831"/>
                  </a:lnTo>
                  <a:lnTo>
                    <a:pt x="2159" y="148996"/>
                  </a:lnTo>
                  <a:close/>
                </a:path>
                <a:path w="347345" h="3112770" extrusionOk="0">
                  <a:moveTo>
                    <a:pt x="38950" y="43040"/>
                  </a:moveTo>
                  <a:lnTo>
                    <a:pt x="38823" y="42608"/>
                  </a:lnTo>
                  <a:lnTo>
                    <a:pt x="38735" y="42227"/>
                  </a:lnTo>
                  <a:lnTo>
                    <a:pt x="38684" y="41897"/>
                  </a:lnTo>
                  <a:lnTo>
                    <a:pt x="38760" y="43268"/>
                  </a:lnTo>
                  <a:lnTo>
                    <a:pt x="38874" y="43129"/>
                  </a:lnTo>
                  <a:close/>
                </a:path>
                <a:path w="347345" h="3112770" extrusionOk="0">
                  <a:moveTo>
                    <a:pt x="46647" y="34594"/>
                  </a:moveTo>
                  <a:lnTo>
                    <a:pt x="46304" y="35191"/>
                  </a:lnTo>
                  <a:lnTo>
                    <a:pt x="46164" y="35826"/>
                  </a:lnTo>
                  <a:lnTo>
                    <a:pt x="46647" y="34594"/>
                  </a:lnTo>
                  <a:close/>
                </a:path>
                <a:path w="347345" h="3112770" extrusionOk="0">
                  <a:moveTo>
                    <a:pt x="63398" y="2966504"/>
                  </a:moveTo>
                  <a:lnTo>
                    <a:pt x="63309" y="2966275"/>
                  </a:lnTo>
                  <a:lnTo>
                    <a:pt x="63233" y="2966021"/>
                  </a:lnTo>
                  <a:lnTo>
                    <a:pt x="63207" y="2965678"/>
                  </a:lnTo>
                  <a:lnTo>
                    <a:pt x="63182" y="2966110"/>
                  </a:lnTo>
                  <a:lnTo>
                    <a:pt x="63271" y="2966339"/>
                  </a:lnTo>
                  <a:lnTo>
                    <a:pt x="63398" y="2966504"/>
                  </a:lnTo>
                  <a:close/>
                </a:path>
                <a:path w="347345" h="3112770" extrusionOk="0">
                  <a:moveTo>
                    <a:pt x="100190" y="2860548"/>
                  </a:moveTo>
                  <a:lnTo>
                    <a:pt x="100063" y="2860116"/>
                  </a:lnTo>
                  <a:lnTo>
                    <a:pt x="99961" y="2859735"/>
                  </a:lnTo>
                  <a:lnTo>
                    <a:pt x="99910" y="2859417"/>
                  </a:lnTo>
                  <a:lnTo>
                    <a:pt x="99987" y="2860776"/>
                  </a:lnTo>
                  <a:lnTo>
                    <a:pt x="100114" y="2860637"/>
                  </a:lnTo>
                  <a:close/>
                </a:path>
                <a:path w="347345" h="3112770" extrusionOk="0">
                  <a:moveTo>
                    <a:pt x="107886" y="2852115"/>
                  </a:moveTo>
                  <a:lnTo>
                    <a:pt x="107543" y="2852699"/>
                  </a:lnTo>
                  <a:lnTo>
                    <a:pt x="107403" y="2853334"/>
                  </a:lnTo>
                  <a:lnTo>
                    <a:pt x="107886" y="2852115"/>
                  </a:lnTo>
                  <a:close/>
                </a:path>
                <a:path w="347345" h="3112770" extrusionOk="0">
                  <a:moveTo>
                    <a:pt x="108165" y="290576"/>
                  </a:moveTo>
                  <a:lnTo>
                    <a:pt x="107594" y="290474"/>
                  </a:lnTo>
                  <a:lnTo>
                    <a:pt x="107950" y="290652"/>
                  </a:lnTo>
                  <a:lnTo>
                    <a:pt x="108165" y="290576"/>
                  </a:lnTo>
                  <a:close/>
                </a:path>
                <a:path w="347345" h="3112770" extrusionOk="0">
                  <a:moveTo>
                    <a:pt x="126250" y="293674"/>
                  </a:moveTo>
                  <a:lnTo>
                    <a:pt x="125958" y="293560"/>
                  </a:lnTo>
                  <a:lnTo>
                    <a:pt x="124942" y="293674"/>
                  </a:lnTo>
                  <a:lnTo>
                    <a:pt x="126250" y="293674"/>
                  </a:lnTo>
                  <a:close/>
                </a:path>
                <a:path w="347345" h="3112770" extrusionOk="0">
                  <a:moveTo>
                    <a:pt x="159410" y="0"/>
                  </a:moveTo>
                  <a:lnTo>
                    <a:pt x="159118" y="88"/>
                  </a:lnTo>
                  <a:lnTo>
                    <a:pt x="158902" y="190"/>
                  </a:lnTo>
                  <a:lnTo>
                    <a:pt x="158750" y="304"/>
                  </a:lnTo>
                  <a:lnTo>
                    <a:pt x="159410" y="0"/>
                  </a:lnTo>
                  <a:close/>
                </a:path>
                <a:path w="347345" h="3112770" extrusionOk="0">
                  <a:moveTo>
                    <a:pt x="169405" y="3108083"/>
                  </a:moveTo>
                  <a:lnTo>
                    <a:pt x="168833" y="3107982"/>
                  </a:lnTo>
                  <a:lnTo>
                    <a:pt x="169176" y="3108160"/>
                  </a:lnTo>
                  <a:lnTo>
                    <a:pt x="169405" y="3108083"/>
                  </a:lnTo>
                  <a:close/>
                </a:path>
                <a:path w="347345" h="3112770" extrusionOk="0">
                  <a:moveTo>
                    <a:pt x="173583" y="4114"/>
                  </a:moveTo>
                  <a:lnTo>
                    <a:pt x="169303" y="2844"/>
                  </a:lnTo>
                  <a:lnTo>
                    <a:pt x="165265" y="2844"/>
                  </a:lnTo>
                  <a:lnTo>
                    <a:pt x="169735" y="4114"/>
                  </a:lnTo>
                  <a:lnTo>
                    <a:pt x="173583" y="4114"/>
                  </a:lnTo>
                  <a:close/>
                </a:path>
                <a:path w="347345" h="3112770" extrusionOk="0">
                  <a:moveTo>
                    <a:pt x="187490" y="3111195"/>
                  </a:moveTo>
                  <a:lnTo>
                    <a:pt x="187185" y="3111068"/>
                  </a:lnTo>
                  <a:lnTo>
                    <a:pt x="186182" y="3111195"/>
                  </a:lnTo>
                  <a:lnTo>
                    <a:pt x="187490" y="3111195"/>
                  </a:lnTo>
                  <a:close/>
                </a:path>
                <a:path w="347345" h="3112770" extrusionOk="0">
                  <a:moveTo>
                    <a:pt x="192697" y="286219"/>
                  </a:moveTo>
                  <a:lnTo>
                    <a:pt x="192468" y="286181"/>
                  </a:lnTo>
                  <a:lnTo>
                    <a:pt x="192316" y="286181"/>
                  </a:lnTo>
                  <a:lnTo>
                    <a:pt x="192481" y="286232"/>
                  </a:lnTo>
                  <a:lnTo>
                    <a:pt x="192697" y="286219"/>
                  </a:lnTo>
                  <a:close/>
                </a:path>
                <a:path w="347345" h="3112770" extrusionOk="0">
                  <a:moveTo>
                    <a:pt x="193205" y="285369"/>
                  </a:moveTo>
                  <a:lnTo>
                    <a:pt x="191947" y="285254"/>
                  </a:lnTo>
                  <a:lnTo>
                    <a:pt x="190855" y="285597"/>
                  </a:lnTo>
                  <a:lnTo>
                    <a:pt x="189814" y="286194"/>
                  </a:lnTo>
                  <a:lnTo>
                    <a:pt x="189979" y="286689"/>
                  </a:lnTo>
                  <a:lnTo>
                    <a:pt x="191477" y="286194"/>
                  </a:lnTo>
                  <a:lnTo>
                    <a:pt x="192316" y="286181"/>
                  </a:lnTo>
                  <a:lnTo>
                    <a:pt x="192074" y="286029"/>
                  </a:lnTo>
                  <a:lnTo>
                    <a:pt x="193205" y="285369"/>
                  </a:lnTo>
                  <a:close/>
                </a:path>
                <a:path w="347345" h="3112770" extrusionOk="0">
                  <a:moveTo>
                    <a:pt x="193763" y="285419"/>
                  </a:moveTo>
                  <a:lnTo>
                    <a:pt x="193382" y="285267"/>
                  </a:lnTo>
                  <a:lnTo>
                    <a:pt x="193205" y="285369"/>
                  </a:lnTo>
                  <a:lnTo>
                    <a:pt x="193382" y="285381"/>
                  </a:lnTo>
                  <a:lnTo>
                    <a:pt x="193573" y="285381"/>
                  </a:lnTo>
                  <a:lnTo>
                    <a:pt x="193763" y="285419"/>
                  </a:lnTo>
                  <a:close/>
                </a:path>
                <a:path w="347345" h="3112770" extrusionOk="0">
                  <a:moveTo>
                    <a:pt x="209308" y="21501"/>
                  </a:moveTo>
                  <a:lnTo>
                    <a:pt x="208661" y="19850"/>
                  </a:lnTo>
                  <a:lnTo>
                    <a:pt x="209003" y="21323"/>
                  </a:lnTo>
                  <a:lnTo>
                    <a:pt x="209308" y="21501"/>
                  </a:lnTo>
                  <a:close/>
                </a:path>
                <a:path w="347345" h="3112770" extrusionOk="0">
                  <a:moveTo>
                    <a:pt x="220649" y="2817507"/>
                  </a:moveTo>
                  <a:lnTo>
                    <a:pt x="220357" y="2817609"/>
                  </a:lnTo>
                  <a:lnTo>
                    <a:pt x="220141" y="2817711"/>
                  </a:lnTo>
                  <a:lnTo>
                    <a:pt x="219989" y="2817825"/>
                  </a:lnTo>
                  <a:lnTo>
                    <a:pt x="220649" y="2817507"/>
                  </a:lnTo>
                  <a:close/>
                </a:path>
                <a:path w="347345" h="3112770" extrusionOk="0">
                  <a:moveTo>
                    <a:pt x="234810" y="2821635"/>
                  </a:moveTo>
                  <a:lnTo>
                    <a:pt x="230543" y="2820365"/>
                  </a:lnTo>
                  <a:lnTo>
                    <a:pt x="226491" y="2820365"/>
                  </a:lnTo>
                  <a:lnTo>
                    <a:pt x="230962" y="2821635"/>
                  </a:lnTo>
                  <a:lnTo>
                    <a:pt x="234810" y="2821635"/>
                  </a:lnTo>
                  <a:close/>
                </a:path>
                <a:path w="347345" h="3112770" extrusionOk="0">
                  <a:moveTo>
                    <a:pt x="246672" y="46380"/>
                  </a:moveTo>
                  <a:lnTo>
                    <a:pt x="246519" y="46024"/>
                  </a:lnTo>
                  <a:lnTo>
                    <a:pt x="246138" y="46024"/>
                  </a:lnTo>
                  <a:lnTo>
                    <a:pt x="246672" y="46380"/>
                  </a:lnTo>
                  <a:close/>
                </a:path>
                <a:path w="347345" h="3112770" extrusionOk="0">
                  <a:moveTo>
                    <a:pt x="247561" y="48564"/>
                  </a:moveTo>
                  <a:close/>
                </a:path>
                <a:path w="347345" h="3112770" extrusionOk="0">
                  <a:moveTo>
                    <a:pt x="248043" y="47294"/>
                  </a:moveTo>
                  <a:lnTo>
                    <a:pt x="246672" y="46380"/>
                  </a:lnTo>
                  <a:lnTo>
                    <a:pt x="247535" y="48488"/>
                  </a:lnTo>
                  <a:lnTo>
                    <a:pt x="248043" y="47294"/>
                  </a:lnTo>
                  <a:close/>
                </a:path>
                <a:path w="347345" h="3112770" extrusionOk="0">
                  <a:moveTo>
                    <a:pt x="253936" y="3103727"/>
                  </a:moveTo>
                  <a:lnTo>
                    <a:pt x="253707" y="3103689"/>
                  </a:lnTo>
                  <a:lnTo>
                    <a:pt x="253555" y="3103689"/>
                  </a:lnTo>
                  <a:lnTo>
                    <a:pt x="253720" y="3103740"/>
                  </a:lnTo>
                  <a:lnTo>
                    <a:pt x="253936" y="3103727"/>
                  </a:lnTo>
                  <a:close/>
                </a:path>
                <a:path w="347345" h="3112770" extrusionOk="0">
                  <a:moveTo>
                    <a:pt x="254431" y="3102876"/>
                  </a:moveTo>
                  <a:lnTo>
                    <a:pt x="253174" y="3102762"/>
                  </a:lnTo>
                  <a:lnTo>
                    <a:pt x="252082" y="3103105"/>
                  </a:lnTo>
                  <a:lnTo>
                    <a:pt x="251040" y="3103702"/>
                  </a:lnTo>
                  <a:lnTo>
                    <a:pt x="251206" y="3104197"/>
                  </a:lnTo>
                  <a:lnTo>
                    <a:pt x="252704" y="3103702"/>
                  </a:lnTo>
                  <a:lnTo>
                    <a:pt x="253555" y="3103689"/>
                  </a:lnTo>
                  <a:lnTo>
                    <a:pt x="253314" y="3103537"/>
                  </a:lnTo>
                  <a:lnTo>
                    <a:pt x="254431" y="3102876"/>
                  </a:lnTo>
                  <a:close/>
                </a:path>
                <a:path w="347345" h="3112770" extrusionOk="0">
                  <a:moveTo>
                    <a:pt x="254990" y="3102927"/>
                  </a:moveTo>
                  <a:lnTo>
                    <a:pt x="254622" y="3102775"/>
                  </a:lnTo>
                  <a:lnTo>
                    <a:pt x="254431" y="3102876"/>
                  </a:lnTo>
                  <a:lnTo>
                    <a:pt x="254622" y="3102889"/>
                  </a:lnTo>
                  <a:lnTo>
                    <a:pt x="254800" y="3102889"/>
                  </a:lnTo>
                  <a:lnTo>
                    <a:pt x="254990" y="3102927"/>
                  </a:lnTo>
                  <a:close/>
                </a:path>
                <a:path w="347345" h="3112770" extrusionOk="0">
                  <a:moveTo>
                    <a:pt x="267868" y="221564"/>
                  </a:moveTo>
                  <a:lnTo>
                    <a:pt x="267804" y="221691"/>
                  </a:lnTo>
                  <a:lnTo>
                    <a:pt x="267766" y="221830"/>
                  </a:lnTo>
                  <a:lnTo>
                    <a:pt x="267703" y="221957"/>
                  </a:lnTo>
                  <a:lnTo>
                    <a:pt x="267830" y="221780"/>
                  </a:lnTo>
                  <a:lnTo>
                    <a:pt x="267868" y="221653"/>
                  </a:lnTo>
                  <a:close/>
                </a:path>
                <a:path w="347345" h="3112770" extrusionOk="0">
                  <a:moveTo>
                    <a:pt x="270535" y="2839008"/>
                  </a:moveTo>
                  <a:lnTo>
                    <a:pt x="269887" y="2837357"/>
                  </a:lnTo>
                  <a:lnTo>
                    <a:pt x="270243" y="2838831"/>
                  </a:lnTo>
                  <a:lnTo>
                    <a:pt x="270535" y="2839008"/>
                  </a:lnTo>
                  <a:close/>
                </a:path>
                <a:path w="347345" h="3112770" extrusionOk="0">
                  <a:moveTo>
                    <a:pt x="280631" y="190728"/>
                  </a:moveTo>
                  <a:lnTo>
                    <a:pt x="280327" y="190373"/>
                  </a:lnTo>
                  <a:lnTo>
                    <a:pt x="280060" y="190233"/>
                  </a:lnTo>
                  <a:lnTo>
                    <a:pt x="279806" y="190182"/>
                  </a:lnTo>
                  <a:lnTo>
                    <a:pt x="280631" y="190728"/>
                  </a:lnTo>
                  <a:close/>
                </a:path>
                <a:path w="347345" h="3112770" extrusionOk="0">
                  <a:moveTo>
                    <a:pt x="285153" y="164134"/>
                  </a:moveTo>
                  <a:lnTo>
                    <a:pt x="278409" y="147624"/>
                  </a:lnTo>
                  <a:lnTo>
                    <a:pt x="277812" y="146354"/>
                  </a:lnTo>
                  <a:lnTo>
                    <a:pt x="276352" y="147624"/>
                  </a:lnTo>
                  <a:lnTo>
                    <a:pt x="276313" y="145084"/>
                  </a:lnTo>
                  <a:lnTo>
                    <a:pt x="276034" y="137464"/>
                  </a:lnTo>
                  <a:lnTo>
                    <a:pt x="275983" y="136194"/>
                  </a:lnTo>
                  <a:lnTo>
                    <a:pt x="275704" y="133654"/>
                  </a:lnTo>
                  <a:lnTo>
                    <a:pt x="274866" y="126034"/>
                  </a:lnTo>
                  <a:lnTo>
                    <a:pt x="274396" y="123494"/>
                  </a:lnTo>
                  <a:lnTo>
                    <a:pt x="273710" y="119684"/>
                  </a:lnTo>
                  <a:lnTo>
                    <a:pt x="273024" y="115874"/>
                  </a:lnTo>
                  <a:lnTo>
                    <a:pt x="270497" y="106984"/>
                  </a:lnTo>
                  <a:lnTo>
                    <a:pt x="269760" y="98094"/>
                  </a:lnTo>
                  <a:lnTo>
                    <a:pt x="269201" y="93014"/>
                  </a:lnTo>
                  <a:lnTo>
                    <a:pt x="268478" y="91744"/>
                  </a:lnTo>
                  <a:lnTo>
                    <a:pt x="268338" y="87934"/>
                  </a:lnTo>
                  <a:lnTo>
                    <a:pt x="264693" y="84124"/>
                  </a:lnTo>
                  <a:lnTo>
                    <a:pt x="263093" y="79044"/>
                  </a:lnTo>
                  <a:lnTo>
                    <a:pt x="259740" y="72694"/>
                  </a:lnTo>
                  <a:lnTo>
                    <a:pt x="262699" y="75234"/>
                  </a:lnTo>
                  <a:lnTo>
                    <a:pt x="261594" y="71424"/>
                  </a:lnTo>
                  <a:lnTo>
                    <a:pt x="260972" y="70205"/>
                  </a:lnTo>
                  <a:lnTo>
                    <a:pt x="260972" y="72694"/>
                  </a:lnTo>
                  <a:lnTo>
                    <a:pt x="259892" y="71424"/>
                  </a:lnTo>
                  <a:lnTo>
                    <a:pt x="259346" y="70154"/>
                  </a:lnTo>
                  <a:lnTo>
                    <a:pt x="258737" y="67614"/>
                  </a:lnTo>
                  <a:lnTo>
                    <a:pt x="258102" y="66344"/>
                  </a:lnTo>
                  <a:lnTo>
                    <a:pt x="259943" y="68707"/>
                  </a:lnTo>
                  <a:lnTo>
                    <a:pt x="260972" y="72694"/>
                  </a:lnTo>
                  <a:lnTo>
                    <a:pt x="260972" y="70205"/>
                  </a:lnTo>
                  <a:lnTo>
                    <a:pt x="260299" y="68884"/>
                  </a:lnTo>
                  <a:lnTo>
                    <a:pt x="259969" y="68224"/>
                  </a:lnTo>
                  <a:lnTo>
                    <a:pt x="259867" y="67614"/>
                  </a:lnTo>
                  <a:lnTo>
                    <a:pt x="259676" y="66509"/>
                  </a:lnTo>
                  <a:lnTo>
                    <a:pt x="260286" y="67487"/>
                  </a:lnTo>
                  <a:lnTo>
                    <a:pt x="260896" y="68313"/>
                  </a:lnTo>
                  <a:lnTo>
                    <a:pt x="261505" y="68783"/>
                  </a:lnTo>
                  <a:lnTo>
                    <a:pt x="259943" y="65925"/>
                  </a:lnTo>
                  <a:lnTo>
                    <a:pt x="259676" y="65925"/>
                  </a:lnTo>
                  <a:lnTo>
                    <a:pt x="259664" y="66433"/>
                  </a:lnTo>
                  <a:lnTo>
                    <a:pt x="257111" y="61264"/>
                  </a:lnTo>
                  <a:lnTo>
                    <a:pt x="255460" y="57454"/>
                  </a:lnTo>
                  <a:lnTo>
                    <a:pt x="254355" y="54914"/>
                  </a:lnTo>
                  <a:lnTo>
                    <a:pt x="253809" y="53644"/>
                  </a:lnTo>
                  <a:lnTo>
                    <a:pt x="251028" y="54914"/>
                  </a:lnTo>
                  <a:lnTo>
                    <a:pt x="247497" y="48564"/>
                  </a:lnTo>
                  <a:lnTo>
                    <a:pt x="247230" y="48564"/>
                  </a:lnTo>
                  <a:lnTo>
                    <a:pt x="246126" y="46024"/>
                  </a:lnTo>
                  <a:lnTo>
                    <a:pt x="246176" y="47294"/>
                  </a:lnTo>
                  <a:lnTo>
                    <a:pt x="246761" y="48564"/>
                  </a:lnTo>
                  <a:lnTo>
                    <a:pt x="245008" y="47294"/>
                  </a:lnTo>
                  <a:lnTo>
                    <a:pt x="242087" y="43484"/>
                  </a:lnTo>
                  <a:lnTo>
                    <a:pt x="238963" y="39674"/>
                  </a:lnTo>
                  <a:lnTo>
                    <a:pt x="237413" y="37134"/>
                  </a:lnTo>
                  <a:lnTo>
                    <a:pt x="236639" y="35864"/>
                  </a:lnTo>
                  <a:lnTo>
                    <a:pt x="235877" y="34594"/>
                  </a:lnTo>
                  <a:lnTo>
                    <a:pt x="232638" y="32054"/>
                  </a:lnTo>
                  <a:lnTo>
                    <a:pt x="231813" y="32054"/>
                  </a:lnTo>
                  <a:lnTo>
                    <a:pt x="229908" y="33324"/>
                  </a:lnTo>
                  <a:lnTo>
                    <a:pt x="229984" y="35864"/>
                  </a:lnTo>
                  <a:lnTo>
                    <a:pt x="227126" y="34594"/>
                  </a:lnTo>
                  <a:lnTo>
                    <a:pt x="226136" y="32054"/>
                  </a:lnTo>
                  <a:lnTo>
                    <a:pt x="223380" y="32054"/>
                  </a:lnTo>
                  <a:lnTo>
                    <a:pt x="222173" y="29514"/>
                  </a:lnTo>
                  <a:lnTo>
                    <a:pt x="223215" y="30784"/>
                  </a:lnTo>
                  <a:lnTo>
                    <a:pt x="223342" y="29514"/>
                  </a:lnTo>
                  <a:lnTo>
                    <a:pt x="219087" y="28244"/>
                  </a:lnTo>
                  <a:lnTo>
                    <a:pt x="214185" y="23164"/>
                  </a:lnTo>
                  <a:lnTo>
                    <a:pt x="209296" y="20624"/>
                  </a:lnTo>
                  <a:lnTo>
                    <a:pt x="210261" y="23164"/>
                  </a:lnTo>
                  <a:lnTo>
                    <a:pt x="211150" y="25704"/>
                  </a:lnTo>
                  <a:lnTo>
                    <a:pt x="211937" y="28244"/>
                  </a:lnTo>
                  <a:lnTo>
                    <a:pt x="210273" y="26974"/>
                  </a:lnTo>
                  <a:lnTo>
                    <a:pt x="207873" y="24434"/>
                  </a:lnTo>
                  <a:lnTo>
                    <a:pt x="203377" y="20624"/>
                  </a:lnTo>
                  <a:lnTo>
                    <a:pt x="201320" y="19354"/>
                  </a:lnTo>
                  <a:lnTo>
                    <a:pt x="200571" y="20624"/>
                  </a:lnTo>
                  <a:lnTo>
                    <a:pt x="198704" y="16814"/>
                  </a:lnTo>
                  <a:lnTo>
                    <a:pt x="194995" y="14274"/>
                  </a:lnTo>
                  <a:lnTo>
                    <a:pt x="191071" y="14274"/>
                  </a:lnTo>
                  <a:lnTo>
                    <a:pt x="190550" y="15544"/>
                  </a:lnTo>
                  <a:lnTo>
                    <a:pt x="188950" y="14274"/>
                  </a:lnTo>
                  <a:lnTo>
                    <a:pt x="187667" y="13004"/>
                  </a:lnTo>
                  <a:lnTo>
                    <a:pt x="185013" y="10464"/>
                  </a:lnTo>
                  <a:lnTo>
                    <a:pt x="188023" y="11734"/>
                  </a:lnTo>
                  <a:lnTo>
                    <a:pt x="189509" y="11734"/>
                  </a:lnTo>
                  <a:lnTo>
                    <a:pt x="185318" y="10464"/>
                  </a:lnTo>
                  <a:lnTo>
                    <a:pt x="181927" y="7924"/>
                  </a:lnTo>
                  <a:lnTo>
                    <a:pt x="180225" y="6654"/>
                  </a:lnTo>
                  <a:lnTo>
                    <a:pt x="179895" y="6654"/>
                  </a:lnTo>
                  <a:lnTo>
                    <a:pt x="179705" y="6946"/>
                  </a:lnTo>
                  <a:lnTo>
                    <a:pt x="179273" y="6667"/>
                  </a:lnTo>
                  <a:lnTo>
                    <a:pt x="176682" y="5930"/>
                  </a:lnTo>
                  <a:lnTo>
                    <a:pt x="173316" y="5295"/>
                  </a:lnTo>
                  <a:lnTo>
                    <a:pt x="172897" y="6413"/>
                  </a:lnTo>
                  <a:lnTo>
                    <a:pt x="175234" y="6718"/>
                  </a:lnTo>
                  <a:lnTo>
                    <a:pt x="177571" y="7086"/>
                  </a:lnTo>
                  <a:lnTo>
                    <a:pt x="179412" y="7429"/>
                  </a:lnTo>
                  <a:lnTo>
                    <a:pt x="179095" y="7924"/>
                  </a:lnTo>
                  <a:lnTo>
                    <a:pt x="176542" y="7924"/>
                  </a:lnTo>
                  <a:lnTo>
                    <a:pt x="173266" y="6654"/>
                  </a:lnTo>
                  <a:lnTo>
                    <a:pt x="168605" y="5384"/>
                  </a:lnTo>
                  <a:lnTo>
                    <a:pt x="164820" y="6654"/>
                  </a:lnTo>
                  <a:lnTo>
                    <a:pt x="161124" y="5384"/>
                  </a:lnTo>
                  <a:lnTo>
                    <a:pt x="157429" y="4114"/>
                  </a:lnTo>
                  <a:lnTo>
                    <a:pt x="155397" y="5384"/>
                  </a:lnTo>
                  <a:lnTo>
                    <a:pt x="153543" y="5384"/>
                  </a:lnTo>
                  <a:lnTo>
                    <a:pt x="151663" y="4114"/>
                  </a:lnTo>
                  <a:lnTo>
                    <a:pt x="149771" y="4114"/>
                  </a:lnTo>
                  <a:lnTo>
                    <a:pt x="149821" y="2844"/>
                  </a:lnTo>
                  <a:lnTo>
                    <a:pt x="161493" y="2844"/>
                  </a:lnTo>
                  <a:lnTo>
                    <a:pt x="160312" y="1574"/>
                  </a:lnTo>
                  <a:lnTo>
                    <a:pt x="157429" y="304"/>
                  </a:lnTo>
                  <a:lnTo>
                    <a:pt x="127939" y="304"/>
                  </a:lnTo>
                  <a:lnTo>
                    <a:pt x="124980" y="1574"/>
                  </a:lnTo>
                  <a:lnTo>
                    <a:pt x="122085" y="2844"/>
                  </a:lnTo>
                  <a:lnTo>
                    <a:pt x="121043" y="1574"/>
                  </a:lnTo>
                  <a:lnTo>
                    <a:pt x="120904" y="1600"/>
                  </a:lnTo>
                  <a:lnTo>
                    <a:pt x="120688" y="1295"/>
                  </a:lnTo>
                  <a:lnTo>
                    <a:pt x="120751" y="1574"/>
                  </a:lnTo>
                  <a:lnTo>
                    <a:pt x="102463" y="4114"/>
                  </a:lnTo>
                  <a:lnTo>
                    <a:pt x="96037" y="5384"/>
                  </a:lnTo>
                  <a:lnTo>
                    <a:pt x="95415" y="6654"/>
                  </a:lnTo>
                  <a:lnTo>
                    <a:pt x="93548" y="7924"/>
                  </a:lnTo>
                  <a:lnTo>
                    <a:pt x="89750" y="6654"/>
                  </a:lnTo>
                  <a:lnTo>
                    <a:pt x="89827" y="9194"/>
                  </a:lnTo>
                  <a:lnTo>
                    <a:pt x="88633" y="9194"/>
                  </a:lnTo>
                  <a:lnTo>
                    <a:pt x="86296" y="11734"/>
                  </a:lnTo>
                  <a:lnTo>
                    <a:pt x="83794" y="13004"/>
                  </a:lnTo>
                  <a:lnTo>
                    <a:pt x="82765" y="14274"/>
                  </a:lnTo>
                  <a:lnTo>
                    <a:pt x="79070" y="14274"/>
                  </a:lnTo>
                  <a:lnTo>
                    <a:pt x="73342" y="16814"/>
                  </a:lnTo>
                  <a:lnTo>
                    <a:pt x="79857" y="15544"/>
                  </a:lnTo>
                  <a:lnTo>
                    <a:pt x="73317" y="18084"/>
                  </a:lnTo>
                  <a:lnTo>
                    <a:pt x="70739" y="18084"/>
                  </a:lnTo>
                  <a:lnTo>
                    <a:pt x="72364" y="21894"/>
                  </a:lnTo>
                  <a:lnTo>
                    <a:pt x="69354" y="23164"/>
                  </a:lnTo>
                  <a:lnTo>
                    <a:pt x="65112" y="23164"/>
                  </a:lnTo>
                  <a:lnTo>
                    <a:pt x="62153" y="24434"/>
                  </a:lnTo>
                  <a:lnTo>
                    <a:pt x="60833" y="25704"/>
                  </a:lnTo>
                  <a:lnTo>
                    <a:pt x="57950" y="29514"/>
                  </a:lnTo>
                  <a:lnTo>
                    <a:pt x="56375" y="30784"/>
                  </a:lnTo>
                  <a:lnTo>
                    <a:pt x="52997" y="33324"/>
                  </a:lnTo>
                  <a:lnTo>
                    <a:pt x="49199" y="35864"/>
                  </a:lnTo>
                  <a:lnTo>
                    <a:pt x="46151" y="35864"/>
                  </a:lnTo>
                  <a:lnTo>
                    <a:pt x="46304" y="35191"/>
                  </a:lnTo>
                  <a:lnTo>
                    <a:pt x="47002" y="32054"/>
                  </a:lnTo>
                  <a:lnTo>
                    <a:pt x="46050" y="35636"/>
                  </a:lnTo>
                  <a:lnTo>
                    <a:pt x="43662" y="39674"/>
                  </a:lnTo>
                  <a:lnTo>
                    <a:pt x="42418" y="39674"/>
                  </a:lnTo>
                  <a:lnTo>
                    <a:pt x="42887" y="37134"/>
                  </a:lnTo>
                  <a:lnTo>
                    <a:pt x="38735" y="39674"/>
                  </a:lnTo>
                  <a:lnTo>
                    <a:pt x="41440" y="39674"/>
                  </a:lnTo>
                  <a:lnTo>
                    <a:pt x="38950" y="42214"/>
                  </a:lnTo>
                  <a:lnTo>
                    <a:pt x="39573" y="44754"/>
                  </a:lnTo>
                  <a:lnTo>
                    <a:pt x="40944" y="47294"/>
                  </a:lnTo>
                  <a:lnTo>
                    <a:pt x="40284" y="48564"/>
                  </a:lnTo>
                  <a:lnTo>
                    <a:pt x="41605" y="47294"/>
                  </a:lnTo>
                  <a:lnTo>
                    <a:pt x="39878" y="51104"/>
                  </a:lnTo>
                  <a:lnTo>
                    <a:pt x="37731" y="54914"/>
                  </a:lnTo>
                  <a:lnTo>
                    <a:pt x="34442" y="57454"/>
                  </a:lnTo>
                  <a:lnTo>
                    <a:pt x="33807" y="56184"/>
                  </a:lnTo>
                  <a:lnTo>
                    <a:pt x="32232" y="58724"/>
                  </a:lnTo>
                  <a:lnTo>
                    <a:pt x="31496" y="59994"/>
                  </a:lnTo>
                  <a:lnTo>
                    <a:pt x="30378" y="59994"/>
                  </a:lnTo>
                  <a:lnTo>
                    <a:pt x="29210" y="61264"/>
                  </a:lnTo>
                  <a:lnTo>
                    <a:pt x="28092" y="63804"/>
                  </a:lnTo>
                  <a:lnTo>
                    <a:pt x="27012" y="65074"/>
                  </a:lnTo>
                  <a:lnTo>
                    <a:pt x="27762" y="65074"/>
                  </a:lnTo>
                  <a:lnTo>
                    <a:pt x="27038" y="66344"/>
                  </a:lnTo>
                  <a:lnTo>
                    <a:pt x="24739" y="70154"/>
                  </a:lnTo>
                  <a:lnTo>
                    <a:pt x="22821" y="72694"/>
                  </a:lnTo>
                  <a:lnTo>
                    <a:pt x="22301" y="72694"/>
                  </a:lnTo>
                  <a:lnTo>
                    <a:pt x="16522" y="79044"/>
                  </a:lnTo>
                  <a:lnTo>
                    <a:pt x="15913" y="85394"/>
                  </a:lnTo>
                  <a:lnTo>
                    <a:pt x="12814" y="94284"/>
                  </a:lnTo>
                  <a:lnTo>
                    <a:pt x="12001" y="93014"/>
                  </a:lnTo>
                  <a:lnTo>
                    <a:pt x="9626" y="95554"/>
                  </a:lnTo>
                  <a:lnTo>
                    <a:pt x="13601" y="94284"/>
                  </a:lnTo>
                  <a:lnTo>
                    <a:pt x="11696" y="98094"/>
                  </a:lnTo>
                  <a:lnTo>
                    <a:pt x="10083" y="98094"/>
                  </a:lnTo>
                  <a:lnTo>
                    <a:pt x="11036" y="101904"/>
                  </a:lnTo>
                  <a:lnTo>
                    <a:pt x="8267" y="101904"/>
                  </a:lnTo>
                  <a:lnTo>
                    <a:pt x="6807" y="103174"/>
                  </a:lnTo>
                  <a:lnTo>
                    <a:pt x="9182" y="103174"/>
                  </a:lnTo>
                  <a:lnTo>
                    <a:pt x="8051" y="105714"/>
                  </a:lnTo>
                  <a:lnTo>
                    <a:pt x="7531" y="106984"/>
                  </a:lnTo>
                  <a:lnTo>
                    <a:pt x="5613" y="112064"/>
                  </a:lnTo>
                  <a:lnTo>
                    <a:pt x="4152" y="109524"/>
                  </a:lnTo>
                  <a:lnTo>
                    <a:pt x="3225" y="108254"/>
                  </a:lnTo>
                  <a:lnTo>
                    <a:pt x="4076" y="112064"/>
                  </a:lnTo>
                  <a:lnTo>
                    <a:pt x="2082" y="112064"/>
                  </a:lnTo>
                  <a:lnTo>
                    <a:pt x="3721" y="115874"/>
                  </a:lnTo>
                  <a:lnTo>
                    <a:pt x="1181" y="114604"/>
                  </a:lnTo>
                  <a:lnTo>
                    <a:pt x="1549" y="119684"/>
                  </a:lnTo>
                  <a:lnTo>
                    <a:pt x="774" y="119684"/>
                  </a:lnTo>
                  <a:lnTo>
                    <a:pt x="558" y="118414"/>
                  </a:lnTo>
                  <a:lnTo>
                    <a:pt x="0" y="119684"/>
                  </a:lnTo>
                  <a:lnTo>
                    <a:pt x="469" y="122224"/>
                  </a:lnTo>
                  <a:lnTo>
                    <a:pt x="1003" y="124764"/>
                  </a:lnTo>
                  <a:lnTo>
                    <a:pt x="1587" y="127304"/>
                  </a:lnTo>
                  <a:lnTo>
                    <a:pt x="1181" y="124764"/>
                  </a:lnTo>
                  <a:lnTo>
                    <a:pt x="1016" y="123494"/>
                  </a:lnTo>
                  <a:lnTo>
                    <a:pt x="3683" y="123494"/>
                  </a:lnTo>
                  <a:lnTo>
                    <a:pt x="5143" y="128574"/>
                  </a:lnTo>
                  <a:lnTo>
                    <a:pt x="2590" y="129844"/>
                  </a:lnTo>
                  <a:lnTo>
                    <a:pt x="3060" y="133654"/>
                  </a:lnTo>
                  <a:lnTo>
                    <a:pt x="2451" y="131114"/>
                  </a:lnTo>
                  <a:lnTo>
                    <a:pt x="2628" y="136194"/>
                  </a:lnTo>
                  <a:lnTo>
                    <a:pt x="1485" y="136194"/>
                  </a:lnTo>
                  <a:lnTo>
                    <a:pt x="698" y="138734"/>
                  </a:lnTo>
                  <a:lnTo>
                    <a:pt x="2108" y="137464"/>
                  </a:lnTo>
                  <a:lnTo>
                    <a:pt x="2349" y="138734"/>
                  </a:lnTo>
                  <a:lnTo>
                    <a:pt x="2438" y="140004"/>
                  </a:lnTo>
                  <a:lnTo>
                    <a:pt x="1333" y="140004"/>
                  </a:lnTo>
                  <a:lnTo>
                    <a:pt x="977" y="141274"/>
                  </a:lnTo>
                  <a:lnTo>
                    <a:pt x="2806" y="141274"/>
                  </a:lnTo>
                  <a:lnTo>
                    <a:pt x="3670" y="145084"/>
                  </a:lnTo>
                  <a:lnTo>
                    <a:pt x="2857" y="148894"/>
                  </a:lnTo>
                  <a:lnTo>
                    <a:pt x="2476" y="148894"/>
                  </a:lnTo>
                  <a:lnTo>
                    <a:pt x="2959" y="150164"/>
                  </a:lnTo>
                  <a:lnTo>
                    <a:pt x="2552" y="151434"/>
                  </a:lnTo>
                  <a:lnTo>
                    <a:pt x="469" y="150164"/>
                  </a:lnTo>
                  <a:lnTo>
                    <a:pt x="2527" y="152704"/>
                  </a:lnTo>
                  <a:lnTo>
                    <a:pt x="2032" y="155244"/>
                  </a:lnTo>
                  <a:lnTo>
                    <a:pt x="3721" y="157784"/>
                  </a:lnTo>
                  <a:lnTo>
                    <a:pt x="2324" y="157784"/>
                  </a:lnTo>
                  <a:lnTo>
                    <a:pt x="1828" y="156514"/>
                  </a:lnTo>
                  <a:lnTo>
                    <a:pt x="1981" y="161594"/>
                  </a:lnTo>
                  <a:lnTo>
                    <a:pt x="2349" y="166674"/>
                  </a:lnTo>
                  <a:lnTo>
                    <a:pt x="2959" y="170484"/>
                  </a:lnTo>
                  <a:lnTo>
                    <a:pt x="1371" y="171754"/>
                  </a:lnTo>
                  <a:lnTo>
                    <a:pt x="3784" y="173024"/>
                  </a:lnTo>
                  <a:lnTo>
                    <a:pt x="1993" y="179374"/>
                  </a:lnTo>
                  <a:lnTo>
                    <a:pt x="4686" y="178104"/>
                  </a:lnTo>
                  <a:lnTo>
                    <a:pt x="3695" y="181914"/>
                  </a:lnTo>
                  <a:lnTo>
                    <a:pt x="8331" y="188264"/>
                  </a:lnTo>
                  <a:lnTo>
                    <a:pt x="4851" y="188264"/>
                  </a:lnTo>
                  <a:lnTo>
                    <a:pt x="6045" y="193344"/>
                  </a:lnTo>
                  <a:lnTo>
                    <a:pt x="7912" y="195884"/>
                  </a:lnTo>
                  <a:lnTo>
                    <a:pt x="9766" y="199694"/>
                  </a:lnTo>
                  <a:lnTo>
                    <a:pt x="13550" y="207314"/>
                  </a:lnTo>
                  <a:lnTo>
                    <a:pt x="15354" y="212394"/>
                  </a:lnTo>
                  <a:lnTo>
                    <a:pt x="15036" y="214934"/>
                  </a:lnTo>
                  <a:lnTo>
                    <a:pt x="16383" y="218744"/>
                  </a:lnTo>
                  <a:lnTo>
                    <a:pt x="20383" y="226364"/>
                  </a:lnTo>
                  <a:lnTo>
                    <a:pt x="23050" y="230174"/>
                  </a:lnTo>
                  <a:lnTo>
                    <a:pt x="25069" y="233984"/>
                  </a:lnTo>
                  <a:lnTo>
                    <a:pt x="29705" y="239064"/>
                  </a:lnTo>
                  <a:lnTo>
                    <a:pt x="33909" y="244144"/>
                  </a:lnTo>
                  <a:lnTo>
                    <a:pt x="42672" y="251764"/>
                  </a:lnTo>
                  <a:lnTo>
                    <a:pt x="47256" y="255574"/>
                  </a:lnTo>
                  <a:lnTo>
                    <a:pt x="53086" y="260654"/>
                  </a:lnTo>
                  <a:lnTo>
                    <a:pt x="55219" y="264464"/>
                  </a:lnTo>
                  <a:lnTo>
                    <a:pt x="59855" y="268274"/>
                  </a:lnTo>
                  <a:lnTo>
                    <a:pt x="69684" y="273354"/>
                  </a:lnTo>
                  <a:lnTo>
                    <a:pt x="74866" y="275894"/>
                  </a:lnTo>
                  <a:lnTo>
                    <a:pt x="78549" y="278434"/>
                  </a:lnTo>
                  <a:lnTo>
                    <a:pt x="81521" y="278434"/>
                  </a:lnTo>
                  <a:lnTo>
                    <a:pt x="83781" y="280974"/>
                  </a:lnTo>
                  <a:lnTo>
                    <a:pt x="87452" y="282244"/>
                  </a:lnTo>
                  <a:lnTo>
                    <a:pt x="95478" y="286054"/>
                  </a:lnTo>
                  <a:lnTo>
                    <a:pt x="99809" y="287324"/>
                  </a:lnTo>
                  <a:lnTo>
                    <a:pt x="103695" y="289864"/>
                  </a:lnTo>
                  <a:lnTo>
                    <a:pt x="107238" y="289864"/>
                  </a:lnTo>
                  <a:lnTo>
                    <a:pt x="106730" y="288594"/>
                  </a:lnTo>
                  <a:lnTo>
                    <a:pt x="109016" y="289864"/>
                  </a:lnTo>
                  <a:lnTo>
                    <a:pt x="114122" y="289864"/>
                  </a:lnTo>
                  <a:lnTo>
                    <a:pt x="113347" y="291134"/>
                  </a:lnTo>
                  <a:lnTo>
                    <a:pt x="112674" y="292404"/>
                  </a:lnTo>
                  <a:lnTo>
                    <a:pt x="114198" y="292404"/>
                  </a:lnTo>
                  <a:lnTo>
                    <a:pt x="118846" y="293674"/>
                  </a:lnTo>
                  <a:lnTo>
                    <a:pt x="121551" y="293674"/>
                  </a:lnTo>
                  <a:lnTo>
                    <a:pt x="122809" y="294944"/>
                  </a:lnTo>
                  <a:lnTo>
                    <a:pt x="121627" y="292404"/>
                  </a:lnTo>
                  <a:lnTo>
                    <a:pt x="123164" y="292404"/>
                  </a:lnTo>
                  <a:lnTo>
                    <a:pt x="125958" y="293560"/>
                  </a:lnTo>
                  <a:lnTo>
                    <a:pt x="135432" y="292404"/>
                  </a:lnTo>
                  <a:lnTo>
                    <a:pt x="142633" y="293674"/>
                  </a:lnTo>
                  <a:lnTo>
                    <a:pt x="164541" y="293674"/>
                  </a:lnTo>
                  <a:lnTo>
                    <a:pt x="173558" y="289864"/>
                  </a:lnTo>
                  <a:lnTo>
                    <a:pt x="171513" y="292404"/>
                  </a:lnTo>
                  <a:lnTo>
                    <a:pt x="177012" y="288594"/>
                  </a:lnTo>
                  <a:lnTo>
                    <a:pt x="177761" y="291134"/>
                  </a:lnTo>
                  <a:lnTo>
                    <a:pt x="183248" y="292404"/>
                  </a:lnTo>
                  <a:lnTo>
                    <a:pt x="185597" y="288594"/>
                  </a:lnTo>
                  <a:lnTo>
                    <a:pt x="186385" y="287324"/>
                  </a:lnTo>
                  <a:lnTo>
                    <a:pt x="189814" y="286054"/>
                  </a:lnTo>
                  <a:lnTo>
                    <a:pt x="189788" y="284784"/>
                  </a:lnTo>
                  <a:lnTo>
                    <a:pt x="192138" y="284784"/>
                  </a:lnTo>
                  <a:lnTo>
                    <a:pt x="194335" y="283514"/>
                  </a:lnTo>
                  <a:lnTo>
                    <a:pt x="196519" y="283514"/>
                  </a:lnTo>
                  <a:lnTo>
                    <a:pt x="193776" y="287324"/>
                  </a:lnTo>
                  <a:lnTo>
                    <a:pt x="196532" y="283514"/>
                  </a:lnTo>
                  <a:lnTo>
                    <a:pt x="200215" y="278434"/>
                  </a:lnTo>
                  <a:lnTo>
                    <a:pt x="197637" y="282244"/>
                  </a:lnTo>
                  <a:lnTo>
                    <a:pt x="204343" y="280974"/>
                  </a:lnTo>
                  <a:lnTo>
                    <a:pt x="224764" y="269544"/>
                  </a:lnTo>
                  <a:lnTo>
                    <a:pt x="231330" y="264464"/>
                  </a:lnTo>
                  <a:lnTo>
                    <a:pt x="237642" y="259384"/>
                  </a:lnTo>
                  <a:lnTo>
                    <a:pt x="243713" y="253034"/>
                  </a:lnTo>
                  <a:lnTo>
                    <a:pt x="249516" y="247954"/>
                  </a:lnTo>
                  <a:lnTo>
                    <a:pt x="248310" y="247954"/>
                  </a:lnTo>
                  <a:lnTo>
                    <a:pt x="252133" y="244144"/>
                  </a:lnTo>
                  <a:lnTo>
                    <a:pt x="255600" y="239064"/>
                  </a:lnTo>
                  <a:lnTo>
                    <a:pt x="262521" y="233984"/>
                  </a:lnTo>
                  <a:lnTo>
                    <a:pt x="262547" y="227634"/>
                  </a:lnTo>
                  <a:lnTo>
                    <a:pt x="263258" y="226364"/>
                  </a:lnTo>
                  <a:lnTo>
                    <a:pt x="264337" y="222554"/>
                  </a:lnTo>
                  <a:lnTo>
                    <a:pt x="267804" y="220014"/>
                  </a:lnTo>
                  <a:lnTo>
                    <a:pt x="267868" y="221284"/>
                  </a:lnTo>
                  <a:lnTo>
                    <a:pt x="268338" y="220014"/>
                  </a:lnTo>
                  <a:lnTo>
                    <a:pt x="269748" y="216204"/>
                  </a:lnTo>
                  <a:lnTo>
                    <a:pt x="269506" y="211124"/>
                  </a:lnTo>
                  <a:lnTo>
                    <a:pt x="273151" y="206044"/>
                  </a:lnTo>
                  <a:lnTo>
                    <a:pt x="274789" y="206044"/>
                  </a:lnTo>
                  <a:lnTo>
                    <a:pt x="276009" y="200964"/>
                  </a:lnTo>
                  <a:lnTo>
                    <a:pt x="276885" y="197154"/>
                  </a:lnTo>
                  <a:lnTo>
                    <a:pt x="277799" y="193344"/>
                  </a:lnTo>
                  <a:lnTo>
                    <a:pt x="278371" y="189534"/>
                  </a:lnTo>
                  <a:lnTo>
                    <a:pt x="279603" y="189534"/>
                  </a:lnTo>
                  <a:lnTo>
                    <a:pt x="281800" y="185724"/>
                  </a:lnTo>
                  <a:lnTo>
                    <a:pt x="282486" y="181914"/>
                  </a:lnTo>
                  <a:lnTo>
                    <a:pt x="282905" y="178104"/>
                  </a:lnTo>
                  <a:lnTo>
                    <a:pt x="283464" y="173024"/>
                  </a:lnTo>
                  <a:lnTo>
                    <a:pt x="283756" y="169214"/>
                  </a:lnTo>
                  <a:lnTo>
                    <a:pt x="285115" y="164579"/>
                  </a:lnTo>
                  <a:lnTo>
                    <a:pt x="285153" y="164134"/>
                  </a:lnTo>
                  <a:close/>
                </a:path>
                <a:path w="347345" h="3112770" extrusionOk="0">
                  <a:moveTo>
                    <a:pt x="285597" y="165404"/>
                  </a:moveTo>
                  <a:lnTo>
                    <a:pt x="285305" y="164579"/>
                  </a:lnTo>
                  <a:lnTo>
                    <a:pt x="285432" y="165404"/>
                  </a:lnTo>
                  <a:lnTo>
                    <a:pt x="285597" y="165404"/>
                  </a:lnTo>
                  <a:close/>
                </a:path>
                <a:path w="347345" h="3112770" extrusionOk="0">
                  <a:moveTo>
                    <a:pt x="307898" y="2863888"/>
                  </a:moveTo>
                  <a:lnTo>
                    <a:pt x="307759" y="2863545"/>
                  </a:lnTo>
                  <a:lnTo>
                    <a:pt x="307378" y="2863545"/>
                  </a:lnTo>
                  <a:lnTo>
                    <a:pt x="307898" y="2863888"/>
                  </a:lnTo>
                  <a:close/>
                </a:path>
                <a:path w="347345" h="3112770" extrusionOk="0">
                  <a:moveTo>
                    <a:pt x="308800" y="2866085"/>
                  </a:moveTo>
                  <a:close/>
                </a:path>
                <a:path w="347345" h="3112770" extrusionOk="0">
                  <a:moveTo>
                    <a:pt x="309283" y="2864815"/>
                  </a:moveTo>
                  <a:lnTo>
                    <a:pt x="307898" y="2863888"/>
                  </a:lnTo>
                  <a:lnTo>
                    <a:pt x="308762" y="2865996"/>
                  </a:lnTo>
                  <a:lnTo>
                    <a:pt x="309283" y="2864815"/>
                  </a:lnTo>
                  <a:close/>
                </a:path>
                <a:path w="347345" h="3112770" extrusionOk="0">
                  <a:moveTo>
                    <a:pt x="322732" y="2886303"/>
                  </a:moveTo>
                  <a:lnTo>
                    <a:pt x="321170" y="2883433"/>
                  </a:lnTo>
                  <a:lnTo>
                    <a:pt x="320903" y="2883433"/>
                  </a:lnTo>
                  <a:lnTo>
                    <a:pt x="320903" y="2883865"/>
                  </a:lnTo>
                  <a:lnTo>
                    <a:pt x="320903" y="2883992"/>
                  </a:lnTo>
                  <a:lnTo>
                    <a:pt x="321513" y="2884995"/>
                  </a:lnTo>
                  <a:lnTo>
                    <a:pt x="322135" y="2885821"/>
                  </a:lnTo>
                  <a:lnTo>
                    <a:pt x="322732" y="2886303"/>
                  </a:lnTo>
                  <a:close/>
                </a:path>
                <a:path w="347345" h="3112770" extrusionOk="0">
                  <a:moveTo>
                    <a:pt x="329107" y="3039160"/>
                  </a:moveTo>
                  <a:lnTo>
                    <a:pt x="328993" y="3039338"/>
                  </a:lnTo>
                  <a:lnTo>
                    <a:pt x="328930" y="3039478"/>
                  </a:lnTo>
                  <a:lnTo>
                    <a:pt x="329057" y="3039287"/>
                  </a:lnTo>
                  <a:lnTo>
                    <a:pt x="329107" y="3039160"/>
                  </a:lnTo>
                  <a:close/>
                </a:path>
                <a:path w="347345" h="3112770" extrusionOk="0">
                  <a:moveTo>
                    <a:pt x="341858" y="3008236"/>
                  </a:moveTo>
                  <a:lnTo>
                    <a:pt x="341553" y="3007880"/>
                  </a:lnTo>
                  <a:lnTo>
                    <a:pt x="341299" y="3007741"/>
                  </a:lnTo>
                  <a:lnTo>
                    <a:pt x="341045" y="3007690"/>
                  </a:lnTo>
                  <a:lnTo>
                    <a:pt x="341858" y="3008236"/>
                  </a:lnTo>
                  <a:close/>
                </a:path>
                <a:path w="347345" h="3112770" extrusionOk="0">
                  <a:moveTo>
                    <a:pt x="346392" y="2981655"/>
                  </a:moveTo>
                  <a:lnTo>
                    <a:pt x="344639" y="2976575"/>
                  </a:lnTo>
                  <a:lnTo>
                    <a:pt x="344119" y="2975305"/>
                  </a:lnTo>
                  <a:lnTo>
                    <a:pt x="342023" y="2970225"/>
                  </a:lnTo>
                  <a:lnTo>
                    <a:pt x="341426" y="2968955"/>
                  </a:lnTo>
                  <a:lnTo>
                    <a:pt x="339648" y="2965145"/>
                  </a:lnTo>
                  <a:lnTo>
                    <a:pt x="339051" y="2963875"/>
                  </a:lnTo>
                  <a:lnTo>
                    <a:pt x="337578" y="2965145"/>
                  </a:lnTo>
                  <a:lnTo>
                    <a:pt x="337553" y="2962605"/>
                  </a:lnTo>
                  <a:lnTo>
                    <a:pt x="337261" y="2954985"/>
                  </a:lnTo>
                  <a:lnTo>
                    <a:pt x="337223" y="2953715"/>
                  </a:lnTo>
                  <a:lnTo>
                    <a:pt x="336943" y="2951175"/>
                  </a:lnTo>
                  <a:lnTo>
                    <a:pt x="336092" y="2943555"/>
                  </a:lnTo>
                  <a:lnTo>
                    <a:pt x="335635" y="2941015"/>
                  </a:lnTo>
                  <a:lnTo>
                    <a:pt x="334949" y="2937205"/>
                  </a:lnTo>
                  <a:lnTo>
                    <a:pt x="334251" y="2933395"/>
                  </a:lnTo>
                  <a:lnTo>
                    <a:pt x="331724" y="2924505"/>
                  </a:lnTo>
                  <a:lnTo>
                    <a:pt x="331000" y="2915615"/>
                  </a:lnTo>
                  <a:lnTo>
                    <a:pt x="330441" y="2910535"/>
                  </a:lnTo>
                  <a:lnTo>
                    <a:pt x="329717" y="2909265"/>
                  </a:lnTo>
                  <a:lnTo>
                    <a:pt x="329565" y="2905455"/>
                  </a:lnTo>
                  <a:lnTo>
                    <a:pt x="325920" y="2901645"/>
                  </a:lnTo>
                  <a:lnTo>
                    <a:pt x="324332" y="2896565"/>
                  </a:lnTo>
                  <a:lnTo>
                    <a:pt x="320967" y="2890215"/>
                  </a:lnTo>
                  <a:lnTo>
                    <a:pt x="323938" y="2892755"/>
                  </a:lnTo>
                  <a:lnTo>
                    <a:pt x="322834" y="2888945"/>
                  </a:lnTo>
                  <a:lnTo>
                    <a:pt x="322211" y="2887726"/>
                  </a:lnTo>
                  <a:lnTo>
                    <a:pt x="322211" y="2890215"/>
                  </a:lnTo>
                  <a:lnTo>
                    <a:pt x="321132" y="2888945"/>
                  </a:lnTo>
                  <a:lnTo>
                    <a:pt x="320573" y="2887675"/>
                  </a:lnTo>
                  <a:lnTo>
                    <a:pt x="319976" y="2885135"/>
                  </a:lnTo>
                  <a:lnTo>
                    <a:pt x="319341" y="2883865"/>
                  </a:lnTo>
                  <a:lnTo>
                    <a:pt x="321183" y="2886214"/>
                  </a:lnTo>
                  <a:lnTo>
                    <a:pt x="322211" y="2890215"/>
                  </a:lnTo>
                  <a:lnTo>
                    <a:pt x="322211" y="2887726"/>
                  </a:lnTo>
                  <a:lnTo>
                    <a:pt x="321538" y="2886405"/>
                  </a:lnTo>
                  <a:lnTo>
                    <a:pt x="321195" y="2885732"/>
                  </a:lnTo>
                  <a:lnTo>
                    <a:pt x="321094" y="2885135"/>
                  </a:lnTo>
                  <a:lnTo>
                    <a:pt x="320878" y="2883865"/>
                  </a:lnTo>
                  <a:lnTo>
                    <a:pt x="318350" y="2878785"/>
                  </a:lnTo>
                  <a:lnTo>
                    <a:pt x="316699" y="2874975"/>
                  </a:lnTo>
                  <a:lnTo>
                    <a:pt x="315595" y="2872435"/>
                  </a:lnTo>
                  <a:lnTo>
                    <a:pt x="315048" y="2871165"/>
                  </a:lnTo>
                  <a:lnTo>
                    <a:pt x="312254" y="2872435"/>
                  </a:lnTo>
                  <a:lnTo>
                    <a:pt x="308724" y="2866085"/>
                  </a:lnTo>
                  <a:lnTo>
                    <a:pt x="308470" y="2866085"/>
                  </a:lnTo>
                  <a:lnTo>
                    <a:pt x="307352" y="2863545"/>
                  </a:lnTo>
                  <a:lnTo>
                    <a:pt x="307403" y="2864815"/>
                  </a:lnTo>
                  <a:lnTo>
                    <a:pt x="307987" y="2866085"/>
                  </a:lnTo>
                  <a:lnTo>
                    <a:pt x="306247" y="2864815"/>
                  </a:lnTo>
                  <a:lnTo>
                    <a:pt x="303326" y="2861005"/>
                  </a:lnTo>
                  <a:lnTo>
                    <a:pt x="300202" y="2857195"/>
                  </a:lnTo>
                  <a:lnTo>
                    <a:pt x="298653" y="2854655"/>
                  </a:lnTo>
                  <a:lnTo>
                    <a:pt x="297878" y="2853385"/>
                  </a:lnTo>
                  <a:lnTo>
                    <a:pt x="297103" y="2852115"/>
                  </a:lnTo>
                  <a:lnTo>
                    <a:pt x="293865" y="2849575"/>
                  </a:lnTo>
                  <a:lnTo>
                    <a:pt x="293039" y="2849575"/>
                  </a:lnTo>
                  <a:lnTo>
                    <a:pt x="291147" y="2850845"/>
                  </a:lnTo>
                  <a:lnTo>
                    <a:pt x="291223" y="2853385"/>
                  </a:lnTo>
                  <a:lnTo>
                    <a:pt x="288366" y="2852115"/>
                  </a:lnTo>
                  <a:lnTo>
                    <a:pt x="287362" y="2849575"/>
                  </a:lnTo>
                  <a:lnTo>
                    <a:pt x="284607" y="2849575"/>
                  </a:lnTo>
                  <a:lnTo>
                    <a:pt x="283413" y="2847035"/>
                  </a:lnTo>
                  <a:lnTo>
                    <a:pt x="284454" y="2848305"/>
                  </a:lnTo>
                  <a:lnTo>
                    <a:pt x="284581" y="2847035"/>
                  </a:lnTo>
                  <a:lnTo>
                    <a:pt x="280314" y="2845765"/>
                  </a:lnTo>
                  <a:lnTo>
                    <a:pt x="275424" y="2840685"/>
                  </a:lnTo>
                  <a:lnTo>
                    <a:pt x="270535" y="2838145"/>
                  </a:lnTo>
                  <a:lnTo>
                    <a:pt x="271500" y="2840685"/>
                  </a:lnTo>
                  <a:lnTo>
                    <a:pt x="272376" y="2843225"/>
                  </a:lnTo>
                  <a:lnTo>
                    <a:pt x="273177" y="2845765"/>
                  </a:lnTo>
                  <a:lnTo>
                    <a:pt x="271513" y="2844495"/>
                  </a:lnTo>
                  <a:lnTo>
                    <a:pt x="269113" y="2841955"/>
                  </a:lnTo>
                  <a:lnTo>
                    <a:pt x="264617" y="2838145"/>
                  </a:lnTo>
                  <a:lnTo>
                    <a:pt x="262559" y="2836875"/>
                  </a:lnTo>
                  <a:lnTo>
                    <a:pt x="261797" y="2838145"/>
                  </a:lnTo>
                  <a:lnTo>
                    <a:pt x="259930" y="2834335"/>
                  </a:lnTo>
                  <a:lnTo>
                    <a:pt x="256235" y="2831795"/>
                  </a:lnTo>
                  <a:lnTo>
                    <a:pt x="252298" y="2831795"/>
                  </a:lnTo>
                  <a:lnTo>
                    <a:pt x="251790" y="2833065"/>
                  </a:lnTo>
                  <a:lnTo>
                    <a:pt x="250177" y="2831795"/>
                  </a:lnTo>
                  <a:lnTo>
                    <a:pt x="248894" y="2830525"/>
                  </a:lnTo>
                  <a:lnTo>
                    <a:pt x="246253" y="2827985"/>
                  </a:lnTo>
                  <a:lnTo>
                    <a:pt x="249250" y="2829255"/>
                  </a:lnTo>
                  <a:lnTo>
                    <a:pt x="250748" y="2829255"/>
                  </a:lnTo>
                  <a:lnTo>
                    <a:pt x="246545" y="2827985"/>
                  </a:lnTo>
                  <a:lnTo>
                    <a:pt x="243154" y="2825445"/>
                  </a:lnTo>
                  <a:lnTo>
                    <a:pt x="241465" y="2824175"/>
                  </a:lnTo>
                  <a:lnTo>
                    <a:pt x="241134" y="2824175"/>
                  </a:lnTo>
                  <a:lnTo>
                    <a:pt x="240944" y="2824467"/>
                  </a:lnTo>
                  <a:lnTo>
                    <a:pt x="240499" y="2824175"/>
                  </a:lnTo>
                  <a:lnTo>
                    <a:pt x="237921" y="2823438"/>
                  </a:lnTo>
                  <a:lnTo>
                    <a:pt x="234556" y="2822803"/>
                  </a:lnTo>
                  <a:lnTo>
                    <a:pt x="234124" y="2823921"/>
                  </a:lnTo>
                  <a:lnTo>
                    <a:pt x="236474" y="2824226"/>
                  </a:lnTo>
                  <a:lnTo>
                    <a:pt x="238810" y="2824594"/>
                  </a:lnTo>
                  <a:lnTo>
                    <a:pt x="240652" y="2824937"/>
                  </a:lnTo>
                  <a:lnTo>
                    <a:pt x="240334" y="2825445"/>
                  </a:lnTo>
                  <a:lnTo>
                    <a:pt x="237782" y="2825445"/>
                  </a:lnTo>
                  <a:lnTo>
                    <a:pt x="234505" y="2824175"/>
                  </a:lnTo>
                  <a:lnTo>
                    <a:pt x="229844" y="2822905"/>
                  </a:lnTo>
                  <a:lnTo>
                    <a:pt x="226060" y="2824175"/>
                  </a:lnTo>
                  <a:lnTo>
                    <a:pt x="222364" y="2822905"/>
                  </a:lnTo>
                  <a:lnTo>
                    <a:pt x="218668" y="2821635"/>
                  </a:lnTo>
                  <a:lnTo>
                    <a:pt x="216636" y="2822905"/>
                  </a:lnTo>
                  <a:lnTo>
                    <a:pt x="214782" y="2822905"/>
                  </a:lnTo>
                  <a:lnTo>
                    <a:pt x="212902" y="2821635"/>
                  </a:lnTo>
                  <a:lnTo>
                    <a:pt x="211010" y="2821635"/>
                  </a:lnTo>
                  <a:lnTo>
                    <a:pt x="211061" y="2820365"/>
                  </a:lnTo>
                  <a:lnTo>
                    <a:pt x="222732" y="2820365"/>
                  </a:lnTo>
                  <a:lnTo>
                    <a:pt x="221538" y="2819095"/>
                  </a:lnTo>
                  <a:lnTo>
                    <a:pt x="218668" y="2817825"/>
                  </a:lnTo>
                  <a:lnTo>
                    <a:pt x="189179" y="2817825"/>
                  </a:lnTo>
                  <a:lnTo>
                    <a:pt x="186207" y="2819095"/>
                  </a:lnTo>
                  <a:lnTo>
                    <a:pt x="183324" y="2820365"/>
                  </a:lnTo>
                  <a:lnTo>
                    <a:pt x="182270" y="2819095"/>
                  </a:lnTo>
                  <a:lnTo>
                    <a:pt x="182143" y="2819120"/>
                  </a:lnTo>
                  <a:lnTo>
                    <a:pt x="181927" y="2818803"/>
                  </a:lnTo>
                  <a:lnTo>
                    <a:pt x="181991" y="2819082"/>
                  </a:lnTo>
                  <a:lnTo>
                    <a:pt x="163690" y="2821635"/>
                  </a:lnTo>
                  <a:lnTo>
                    <a:pt x="157276" y="2822905"/>
                  </a:lnTo>
                  <a:lnTo>
                    <a:pt x="156641" y="2824175"/>
                  </a:lnTo>
                  <a:lnTo>
                    <a:pt x="154787" y="2825445"/>
                  </a:lnTo>
                  <a:lnTo>
                    <a:pt x="150977" y="2824175"/>
                  </a:lnTo>
                  <a:lnTo>
                    <a:pt x="151066" y="2826715"/>
                  </a:lnTo>
                  <a:lnTo>
                    <a:pt x="149860" y="2826715"/>
                  </a:lnTo>
                  <a:lnTo>
                    <a:pt x="147523" y="2829255"/>
                  </a:lnTo>
                  <a:lnTo>
                    <a:pt x="145021" y="2830525"/>
                  </a:lnTo>
                  <a:lnTo>
                    <a:pt x="144005" y="2831795"/>
                  </a:lnTo>
                  <a:lnTo>
                    <a:pt x="140296" y="2831795"/>
                  </a:lnTo>
                  <a:lnTo>
                    <a:pt x="134569" y="2834335"/>
                  </a:lnTo>
                  <a:lnTo>
                    <a:pt x="141097" y="2833065"/>
                  </a:lnTo>
                  <a:lnTo>
                    <a:pt x="134556" y="2835605"/>
                  </a:lnTo>
                  <a:lnTo>
                    <a:pt x="131978" y="2835605"/>
                  </a:lnTo>
                  <a:lnTo>
                    <a:pt x="133604" y="2839415"/>
                  </a:lnTo>
                  <a:lnTo>
                    <a:pt x="130594" y="2840685"/>
                  </a:lnTo>
                  <a:lnTo>
                    <a:pt x="126352" y="2840685"/>
                  </a:lnTo>
                  <a:lnTo>
                    <a:pt x="123380" y="2841955"/>
                  </a:lnTo>
                  <a:lnTo>
                    <a:pt x="122072" y="2843225"/>
                  </a:lnTo>
                  <a:lnTo>
                    <a:pt x="119189" y="2847035"/>
                  </a:lnTo>
                  <a:lnTo>
                    <a:pt x="117614" y="2848305"/>
                  </a:lnTo>
                  <a:lnTo>
                    <a:pt x="114236" y="2850845"/>
                  </a:lnTo>
                  <a:lnTo>
                    <a:pt x="110439" y="2853385"/>
                  </a:lnTo>
                  <a:lnTo>
                    <a:pt x="107391" y="2853385"/>
                  </a:lnTo>
                  <a:lnTo>
                    <a:pt x="107543" y="2852699"/>
                  </a:lnTo>
                  <a:lnTo>
                    <a:pt x="108229" y="2849575"/>
                  </a:lnTo>
                  <a:lnTo>
                    <a:pt x="107276" y="2853144"/>
                  </a:lnTo>
                  <a:lnTo>
                    <a:pt x="104902" y="2857195"/>
                  </a:lnTo>
                  <a:lnTo>
                    <a:pt x="103644" y="2857195"/>
                  </a:lnTo>
                  <a:lnTo>
                    <a:pt x="104114" y="2854655"/>
                  </a:lnTo>
                  <a:lnTo>
                    <a:pt x="99961" y="2857195"/>
                  </a:lnTo>
                  <a:lnTo>
                    <a:pt x="102666" y="2857195"/>
                  </a:lnTo>
                  <a:lnTo>
                    <a:pt x="100190" y="2859735"/>
                  </a:lnTo>
                  <a:lnTo>
                    <a:pt x="100812" y="2862275"/>
                  </a:lnTo>
                  <a:lnTo>
                    <a:pt x="102171" y="2864815"/>
                  </a:lnTo>
                  <a:lnTo>
                    <a:pt x="101523" y="2866085"/>
                  </a:lnTo>
                  <a:lnTo>
                    <a:pt x="102831" y="2864815"/>
                  </a:lnTo>
                  <a:lnTo>
                    <a:pt x="101117" y="2868625"/>
                  </a:lnTo>
                  <a:lnTo>
                    <a:pt x="98958" y="2872435"/>
                  </a:lnTo>
                  <a:lnTo>
                    <a:pt x="95669" y="2874975"/>
                  </a:lnTo>
                  <a:lnTo>
                    <a:pt x="95034" y="2873705"/>
                  </a:lnTo>
                  <a:lnTo>
                    <a:pt x="93472" y="2876245"/>
                  </a:lnTo>
                  <a:lnTo>
                    <a:pt x="92722" y="2877515"/>
                  </a:lnTo>
                  <a:lnTo>
                    <a:pt x="91605" y="2877515"/>
                  </a:lnTo>
                  <a:lnTo>
                    <a:pt x="90449" y="2878785"/>
                  </a:lnTo>
                  <a:lnTo>
                    <a:pt x="89331" y="2881325"/>
                  </a:lnTo>
                  <a:lnTo>
                    <a:pt x="88252" y="2882595"/>
                  </a:lnTo>
                  <a:lnTo>
                    <a:pt x="89001" y="2882595"/>
                  </a:lnTo>
                  <a:lnTo>
                    <a:pt x="88277" y="2883865"/>
                  </a:lnTo>
                  <a:lnTo>
                    <a:pt x="85979" y="2887675"/>
                  </a:lnTo>
                  <a:lnTo>
                    <a:pt x="84048" y="2890215"/>
                  </a:lnTo>
                  <a:lnTo>
                    <a:pt x="83540" y="2890215"/>
                  </a:lnTo>
                  <a:lnTo>
                    <a:pt x="77762" y="2896565"/>
                  </a:lnTo>
                  <a:lnTo>
                    <a:pt x="77152" y="2902915"/>
                  </a:lnTo>
                  <a:lnTo>
                    <a:pt x="74041" y="2911805"/>
                  </a:lnTo>
                  <a:lnTo>
                    <a:pt x="73240" y="2910535"/>
                  </a:lnTo>
                  <a:lnTo>
                    <a:pt x="70866" y="2913075"/>
                  </a:lnTo>
                  <a:lnTo>
                    <a:pt x="74841" y="2911805"/>
                  </a:lnTo>
                  <a:lnTo>
                    <a:pt x="72936" y="2915615"/>
                  </a:lnTo>
                  <a:lnTo>
                    <a:pt x="71310" y="2915615"/>
                  </a:lnTo>
                  <a:lnTo>
                    <a:pt x="72275" y="2919425"/>
                  </a:lnTo>
                  <a:lnTo>
                    <a:pt x="69507" y="2919425"/>
                  </a:lnTo>
                  <a:lnTo>
                    <a:pt x="68046" y="2920695"/>
                  </a:lnTo>
                  <a:lnTo>
                    <a:pt x="70421" y="2920695"/>
                  </a:lnTo>
                  <a:lnTo>
                    <a:pt x="69291" y="2923235"/>
                  </a:lnTo>
                  <a:lnTo>
                    <a:pt x="68770" y="2924505"/>
                  </a:lnTo>
                  <a:lnTo>
                    <a:pt x="66840" y="2929585"/>
                  </a:lnTo>
                  <a:lnTo>
                    <a:pt x="65392" y="2927045"/>
                  </a:lnTo>
                  <a:lnTo>
                    <a:pt x="64465" y="2925775"/>
                  </a:lnTo>
                  <a:lnTo>
                    <a:pt x="65316" y="2929585"/>
                  </a:lnTo>
                  <a:lnTo>
                    <a:pt x="63309" y="2929585"/>
                  </a:lnTo>
                  <a:lnTo>
                    <a:pt x="64960" y="2933395"/>
                  </a:lnTo>
                  <a:lnTo>
                    <a:pt x="62407" y="2932125"/>
                  </a:lnTo>
                  <a:lnTo>
                    <a:pt x="62776" y="2937205"/>
                  </a:lnTo>
                  <a:lnTo>
                    <a:pt x="62001" y="2937205"/>
                  </a:lnTo>
                  <a:lnTo>
                    <a:pt x="61798" y="2935935"/>
                  </a:lnTo>
                  <a:lnTo>
                    <a:pt x="61239" y="2937205"/>
                  </a:lnTo>
                  <a:lnTo>
                    <a:pt x="61696" y="2939745"/>
                  </a:lnTo>
                  <a:lnTo>
                    <a:pt x="62230" y="2942285"/>
                  </a:lnTo>
                  <a:lnTo>
                    <a:pt x="62826" y="2944825"/>
                  </a:lnTo>
                  <a:lnTo>
                    <a:pt x="62407" y="2942285"/>
                  </a:lnTo>
                  <a:lnTo>
                    <a:pt x="62242" y="2941015"/>
                  </a:lnTo>
                  <a:lnTo>
                    <a:pt x="64909" y="2941015"/>
                  </a:lnTo>
                  <a:lnTo>
                    <a:pt x="66370" y="2946095"/>
                  </a:lnTo>
                  <a:lnTo>
                    <a:pt x="63830" y="2947365"/>
                  </a:lnTo>
                  <a:lnTo>
                    <a:pt x="64300" y="2951175"/>
                  </a:lnTo>
                  <a:lnTo>
                    <a:pt x="63690" y="2948635"/>
                  </a:lnTo>
                  <a:lnTo>
                    <a:pt x="63868" y="2953715"/>
                  </a:lnTo>
                  <a:lnTo>
                    <a:pt x="62712" y="2953715"/>
                  </a:lnTo>
                  <a:lnTo>
                    <a:pt x="61925" y="2956255"/>
                  </a:lnTo>
                  <a:lnTo>
                    <a:pt x="63334" y="2954985"/>
                  </a:lnTo>
                  <a:lnTo>
                    <a:pt x="63588" y="2956255"/>
                  </a:lnTo>
                  <a:lnTo>
                    <a:pt x="63665" y="2957525"/>
                  </a:lnTo>
                  <a:lnTo>
                    <a:pt x="62572" y="2957525"/>
                  </a:lnTo>
                  <a:lnTo>
                    <a:pt x="62204" y="2958795"/>
                  </a:lnTo>
                  <a:lnTo>
                    <a:pt x="64046" y="2958795"/>
                  </a:lnTo>
                  <a:lnTo>
                    <a:pt x="64909" y="2962605"/>
                  </a:lnTo>
                  <a:lnTo>
                    <a:pt x="64084" y="2966415"/>
                  </a:lnTo>
                  <a:lnTo>
                    <a:pt x="63715" y="2966415"/>
                  </a:lnTo>
                  <a:lnTo>
                    <a:pt x="64185" y="2967685"/>
                  </a:lnTo>
                  <a:lnTo>
                    <a:pt x="63792" y="2968955"/>
                  </a:lnTo>
                  <a:lnTo>
                    <a:pt x="61696" y="2967685"/>
                  </a:lnTo>
                  <a:lnTo>
                    <a:pt x="63754" y="2970225"/>
                  </a:lnTo>
                  <a:lnTo>
                    <a:pt x="63271" y="2972765"/>
                  </a:lnTo>
                  <a:lnTo>
                    <a:pt x="64960" y="2975305"/>
                  </a:lnTo>
                  <a:lnTo>
                    <a:pt x="63550" y="2975305"/>
                  </a:lnTo>
                  <a:lnTo>
                    <a:pt x="63068" y="2974035"/>
                  </a:lnTo>
                  <a:lnTo>
                    <a:pt x="63220" y="2979115"/>
                  </a:lnTo>
                  <a:lnTo>
                    <a:pt x="63588" y="2984195"/>
                  </a:lnTo>
                  <a:lnTo>
                    <a:pt x="64198" y="2988005"/>
                  </a:lnTo>
                  <a:lnTo>
                    <a:pt x="62598" y="2989275"/>
                  </a:lnTo>
                  <a:lnTo>
                    <a:pt x="65024" y="2990545"/>
                  </a:lnTo>
                  <a:lnTo>
                    <a:pt x="63220" y="2996895"/>
                  </a:lnTo>
                  <a:lnTo>
                    <a:pt x="65913" y="2995625"/>
                  </a:lnTo>
                  <a:lnTo>
                    <a:pt x="64922" y="2999435"/>
                  </a:lnTo>
                  <a:lnTo>
                    <a:pt x="69557" y="3005785"/>
                  </a:lnTo>
                  <a:lnTo>
                    <a:pt x="66090" y="3005785"/>
                  </a:lnTo>
                  <a:lnTo>
                    <a:pt x="67271" y="3010865"/>
                  </a:lnTo>
                  <a:lnTo>
                    <a:pt x="69138" y="3013405"/>
                  </a:lnTo>
                  <a:lnTo>
                    <a:pt x="71005" y="3017215"/>
                  </a:lnTo>
                  <a:lnTo>
                    <a:pt x="74790" y="3024835"/>
                  </a:lnTo>
                  <a:lnTo>
                    <a:pt x="76593" y="3029915"/>
                  </a:lnTo>
                  <a:lnTo>
                    <a:pt x="76263" y="3032455"/>
                  </a:lnTo>
                  <a:lnTo>
                    <a:pt x="77609" y="3036265"/>
                  </a:lnTo>
                  <a:lnTo>
                    <a:pt x="81622" y="3043885"/>
                  </a:lnTo>
                  <a:lnTo>
                    <a:pt x="84289" y="3047695"/>
                  </a:lnTo>
                  <a:lnTo>
                    <a:pt x="86309" y="3051505"/>
                  </a:lnTo>
                  <a:lnTo>
                    <a:pt x="90944" y="3056585"/>
                  </a:lnTo>
                  <a:lnTo>
                    <a:pt x="95148" y="3061665"/>
                  </a:lnTo>
                  <a:lnTo>
                    <a:pt x="103911" y="3069285"/>
                  </a:lnTo>
                  <a:lnTo>
                    <a:pt x="108496" y="3073095"/>
                  </a:lnTo>
                  <a:lnTo>
                    <a:pt x="114325" y="3078175"/>
                  </a:lnTo>
                  <a:lnTo>
                    <a:pt x="116459" y="3081985"/>
                  </a:lnTo>
                  <a:lnTo>
                    <a:pt x="121081" y="3085795"/>
                  </a:lnTo>
                  <a:lnTo>
                    <a:pt x="130924" y="3090875"/>
                  </a:lnTo>
                  <a:lnTo>
                    <a:pt x="136105" y="3093415"/>
                  </a:lnTo>
                  <a:lnTo>
                    <a:pt x="139788" y="3095955"/>
                  </a:lnTo>
                  <a:lnTo>
                    <a:pt x="142760" y="3095955"/>
                  </a:lnTo>
                  <a:lnTo>
                    <a:pt x="145008" y="3098495"/>
                  </a:lnTo>
                  <a:lnTo>
                    <a:pt x="148691" y="3099765"/>
                  </a:lnTo>
                  <a:lnTo>
                    <a:pt x="156705" y="3103575"/>
                  </a:lnTo>
                  <a:lnTo>
                    <a:pt x="161048" y="3104845"/>
                  </a:lnTo>
                  <a:lnTo>
                    <a:pt x="164934" y="3107385"/>
                  </a:lnTo>
                  <a:lnTo>
                    <a:pt x="168465" y="3107385"/>
                  </a:lnTo>
                  <a:lnTo>
                    <a:pt x="167957" y="3106115"/>
                  </a:lnTo>
                  <a:lnTo>
                    <a:pt x="170243" y="3107385"/>
                  </a:lnTo>
                  <a:lnTo>
                    <a:pt x="175348" y="3107385"/>
                  </a:lnTo>
                  <a:lnTo>
                    <a:pt x="174574" y="3108655"/>
                  </a:lnTo>
                  <a:lnTo>
                    <a:pt x="173913" y="3109925"/>
                  </a:lnTo>
                  <a:lnTo>
                    <a:pt x="175437" y="3109925"/>
                  </a:lnTo>
                  <a:lnTo>
                    <a:pt x="180073" y="3111195"/>
                  </a:lnTo>
                  <a:lnTo>
                    <a:pt x="182778" y="3111195"/>
                  </a:lnTo>
                  <a:lnTo>
                    <a:pt x="184048" y="3112465"/>
                  </a:lnTo>
                  <a:lnTo>
                    <a:pt x="182854" y="3109925"/>
                  </a:lnTo>
                  <a:lnTo>
                    <a:pt x="184391" y="3109925"/>
                  </a:lnTo>
                  <a:lnTo>
                    <a:pt x="187185" y="3111068"/>
                  </a:lnTo>
                  <a:lnTo>
                    <a:pt x="196659" y="3109925"/>
                  </a:lnTo>
                  <a:lnTo>
                    <a:pt x="203873" y="3111195"/>
                  </a:lnTo>
                  <a:lnTo>
                    <a:pt x="225767" y="3111195"/>
                  </a:lnTo>
                  <a:lnTo>
                    <a:pt x="234784" y="3107385"/>
                  </a:lnTo>
                  <a:lnTo>
                    <a:pt x="232740" y="3109925"/>
                  </a:lnTo>
                  <a:lnTo>
                    <a:pt x="238239" y="3106115"/>
                  </a:lnTo>
                  <a:lnTo>
                    <a:pt x="239001" y="3108655"/>
                  </a:lnTo>
                  <a:lnTo>
                    <a:pt x="244475" y="3109925"/>
                  </a:lnTo>
                  <a:lnTo>
                    <a:pt x="246824" y="3106115"/>
                  </a:lnTo>
                  <a:lnTo>
                    <a:pt x="247611" y="3104845"/>
                  </a:lnTo>
                  <a:lnTo>
                    <a:pt x="251053" y="3103575"/>
                  </a:lnTo>
                  <a:lnTo>
                    <a:pt x="251015" y="3102305"/>
                  </a:lnTo>
                  <a:lnTo>
                    <a:pt x="253377" y="3102305"/>
                  </a:lnTo>
                  <a:lnTo>
                    <a:pt x="255574" y="3101035"/>
                  </a:lnTo>
                  <a:lnTo>
                    <a:pt x="257746" y="3101035"/>
                  </a:lnTo>
                  <a:lnTo>
                    <a:pt x="255016" y="3104845"/>
                  </a:lnTo>
                  <a:lnTo>
                    <a:pt x="257771" y="3101035"/>
                  </a:lnTo>
                  <a:lnTo>
                    <a:pt x="261454" y="3095955"/>
                  </a:lnTo>
                  <a:lnTo>
                    <a:pt x="258876" y="3099765"/>
                  </a:lnTo>
                  <a:lnTo>
                    <a:pt x="265582" y="3098495"/>
                  </a:lnTo>
                  <a:lnTo>
                    <a:pt x="285991" y="3087065"/>
                  </a:lnTo>
                  <a:lnTo>
                    <a:pt x="292557" y="3081985"/>
                  </a:lnTo>
                  <a:lnTo>
                    <a:pt x="298881" y="3076905"/>
                  </a:lnTo>
                  <a:lnTo>
                    <a:pt x="304939" y="3070555"/>
                  </a:lnTo>
                  <a:lnTo>
                    <a:pt x="310756" y="3065475"/>
                  </a:lnTo>
                  <a:lnTo>
                    <a:pt x="309549" y="3065475"/>
                  </a:lnTo>
                  <a:lnTo>
                    <a:pt x="313372" y="3061665"/>
                  </a:lnTo>
                  <a:lnTo>
                    <a:pt x="316826" y="3056585"/>
                  </a:lnTo>
                  <a:lnTo>
                    <a:pt x="323748" y="3051505"/>
                  </a:lnTo>
                  <a:lnTo>
                    <a:pt x="323773" y="3045155"/>
                  </a:lnTo>
                  <a:lnTo>
                    <a:pt x="324485" y="3043885"/>
                  </a:lnTo>
                  <a:lnTo>
                    <a:pt x="325577" y="3040075"/>
                  </a:lnTo>
                  <a:lnTo>
                    <a:pt x="329031" y="3037535"/>
                  </a:lnTo>
                  <a:lnTo>
                    <a:pt x="329095" y="3038805"/>
                  </a:lnTo>
                  <a:lnTo>
                    <a:pt x="329565" y="3037535"/>
                  </a:lnTo>
                  <a:lnTo>
                    <a:pt x="330974" y="3033725"/>
                  </a:lnTo>
                  <a:lnTo>
                    <a:pt x="330733" y="3028645"/>
                  </a:lnTo>
                  <a:lnTo>
                    <a:pt x="334378" y="3023565"/>
                  </a:lnTo>
                  <a:lnTo>
                    <a:pt x="336029" y="3023565"/>
                  </a:lnTo>
                  <a:lnTo>
                    <a:pt x="337248" y="3018485"/>
                  </a:lnTo>
                  <a:lnTo>
                    <a:pt x="338124" y="3014675"/>
                  </a:lnTo>
                  <a:lnTo>
                    <a:pt x="339026" y="3010865"/>
                  </a:lnTo>
                  <a:lnTo>
                    <a:pt x="339610" y="3007055"/>
                  </a:lnTo>
                  <a:lnTo>
                    <a:pt x="340829" y="3007055"/>
                  </a:lnTo>
                  <a:lnTo>
                    <a:pt x="343039" y="3003245"/>
                  </a:lnTo>
                  <a:lnTo>
                    <a:pt x="343725" y="2999435"/>
                  </a:lnTo>
                  <a:lnTo>
                    <a:pt x="344131" y="2995625"/>
                  </a:lnTo>
                  <a:lnTo>
                    <a:pt x="344690" y="2990545"/>
                  </a:lnTo>
                  <a:lnTo>
                    <a:pt x="344995" y="2986735"/>
                  </a:lnTo>
                  <a:lnTo>
                    <a:pt x="346341" y="2982087"/>
                  </a:lnTo>
                  <a:lnTo>
                    <a:pt x="346392" y="2981655"/>
                  </a:lnTo>
                  <a:close/>
                </a:path>
                <a:path w="347345" h="3112770" extrusionOk="0">
                  <a:moveTo>
                    <a:pt x="346824" y="2982925"/>
                  </a:moveTo>
                  <a:lnTo>
                    <a:pt x="346544" y="2982087"/>
                  </a:lnTo>
                  <a:lnTo>
                    <a:pt x="346671" y="2982925"/>
                  </a:lnTo>
                  <a:lnTo>
                    <a:pt x="346824" y="2982925"/>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2" name="Google Shape;372;p26">
            <a:extLst>
              <a:ext uri="{FF2B5EF4-FFF2-40B4-BE49-F238E27FC236}">
                <a16:creationId xmlns:a16="http://schemas.microsoft.com/office/drawing/2014/main" id="{97E15A6D-F839-4A4E-80D4-592E4C39E51E}"/>
              </a:ext>
            </a:extLst>
          </p:cNvPr>
          <p:cNvSpPr txBox="1"/>
          <p:nvPr/>
        </p:nvSpPr>
        <p:spPr>
          <a:xfrm>
            <a:off x="9887794" y="2861454"/>
            <a:ext cx="6680904" cy="6555600"/>
          </a:xfrm>
          <a:prstGeom prst="rect">
            <a:avLst/>
          </a:prstGeom>
          <a:noFill/>
          <a:ln>
            <a:noFill/>
          </a:ln>
        </p:spPr>
        <p:txBody>
          <a:bodyPr spcFirstLastPara="1" wrap="square" lIns="91425" tIns="45700" rIns="91425" bIns="45700" anchor="t" anchorCtr="0">
            <a:spAutoFit/>
          </a:bodyPr>
          <a:lstStyle/>
          <a:p>
            <a:pPr marL="457200" marR="5080" lvl="0" indent="-457200" algn="l" rtl="0">
              <a:lnSpc>
                <a:spcPct val="150000"/>
              </a:lnSpc>
              <a:spcBef>
                <a:spcPts val="0"/>
              </a:spcBef>
              <a:spcAft>
                <a:spcPts val="0"/>
              </a:spcAft>
              <a:buClr>
                <a:schemeClr val="dk1"/>
              </a:buClr>
              <a:buSzPts val="2800"/>
              <a:buFont typeface="Noto Sans Symbols"/>
              <a:buChar char="✔"/>
            </a:pPr>
            <a:r>
              <a:rPr lang="tr-TR" sz="2800" b="1" dirty="0">
                <a:solidFill>
                  <a:schemeClr val="dk1"/>
                </a:solidFill>
                <a:latin typeface="Arial"/>
                <a:ea typeface="Arial"/>
                <a:cs typeface="Arial"/>
                <a:sym typeface="Arial"/>
              </a:rPr>
              <a:t>Ortak sorumluluklar </a:t>
            </a:r>
            <a:r>
              <a:rPr lang="tr-TR" sz="2800" dirty="0">
                <a:solidFill>
                  <a:schemeClr val="dk1"/>
                </a:solidFill>
                <a:latin typeface="Arial"/>
                <a:ea typeface="Arial"/>
                <a:cs typeface="Arial"/>
                <a:sym typeface="Arial"/>
              </a:rPr>
              <a:t>hakkında konuşun</a:t>
            </a:r>
            <a:endParaRPr dirty="0"/>
          </a:p>
          <a:p>
            <a:pPr marL="457200" marR="5080" lvl="0" indent="-457200" algn="l" rtl="0">
              <a:lnSpc>
                <a:spcPct val="150000"/>
              </a:lnSpc>
              <a:spcBef>
                <a:spcPts val="0"/>
              </a:spcBef>
              <a:spcAft>
                <a:spcPts val="0"/>
              </a:spcAft>
              <a:buClr>
                <a:schemeClr val="dk1"/>
              </a:buClr>
              <a:buSzPts val="2800"/>
              <a:buFont typeface="Noto Sans Symbols"/>
              <a:buChar char="✔"/>
            </a:pPr>
            <a:r>
              <a:rPr lang="tr-TR" sz="2800" b="1" dirty="0" err="1">
                <a:solidFill>
                  <a:schemeClr val="dk1"/>
                </a:solidFill>
                <a:latin typeface="Arial"/>
                <a:ea typeface="Arial"/>
                <a:cs typeface="Arial"/>
                <a:sym typeface="Arial"/>
              </a:rPr>
              <a:t>Proaktif</a:t>
            </a:r>
            <a:r>
              <a:rPr lang="tr-TR" sz="2800" dirty="0">
                <a:solidFill>
                  <a:schemeClr val="dk1"/>
                </a:solidFill>
                <a:latin typeface="Arial"/>
                <a:ea typeface="Arial"/>
                <a:cs typeface="Arial"/>
                <a:sym typeface="Arial"/>
              </a:rPr>
              <a:t> olun</a:t>
            </a:r>
            <a:endParaRPr lang="en-US" dirty="0"/>
          </a:p>
          <a:p>
            <a:pPr marL="457200" marR="5080" lvl="0" indent="-457200" algn="l" rtl="0">
              <a:lnSpc>
                <a:spcPct val="150000"/>
              </a:lnSpc>
              <a:spcBef>
                <a:spcPts val="0"/>
              </a:spcBef>
              <a:spcAft>
                <a:spcPts val="0"/>
              </a:spcAft>
              <a:buClr>
                <a:schemeClr val="dk1"/>
              </a:buClr>
              <a:buSzPts val="2800"/>
              <a:buFont typeface="Noto Sans Symbols"/>
              <a:buChar char="✔"/>
            </a:pPr>
            <a:r>
              <a:rPr lang="tr-TR" sz="2800" dirty="0">
                <a:solidFill>
                  <a:schemeClr val="dk1"/>
                </a:solidFill>
              </a:rPr>
              <a:t>Tüm göçmen öğrencilerin/çalışanların </a:t>
            </a:r>
            <a:r>
              <a:rPr lang="tr-TR" sz="2800" b="1" dirty="0">
                <a:solidFill>
                  <a:schemeClr val="dk1"/>
                </a:solidFill>
              </a:rPr>
              <a:t>kültürel katkılarını </a:t>
            </a:r>
            <a:r>
              <a:rPr lang="tr-TR" sz="2800" dirty="0">
                <a:solidFill>
                  <a:schemeClr val="dk1"/>
                </a:solidFill>
              </a:rPr>
              <a:t>kutlayın ve vurgulayın</a:t>
            </a:r>
            <a:endParaRPr lang="en-US" dirty="0"/>
          </a:p>
          <a:p>
            <a:pPr marL="457200" marR="5080" lvl="0" indent="-457200" algn="l" rtl="0">
              <a:lnSpc>
                <a:spcPct val="150000"/>
              </a:lnSpc>
              <a:spcBef>
                <a:spcPts val="0"/>
              </a:spcBef>
              <a:spcAft>
                <a:spcPts val="0"/>
              </a:spcAft>
              <a:buClr>
                <a:schemeClr val="dk1"/>
              </a:buClr>
              <a:buSzPts val="2800"/>
              <a:buFont typeface="Noto Sans Symbols"/>
              <a:buChar char="✔"/>
            </a:pPr>
            <a:r>
              <a:rPr lang="tr-TR" sz="2800" b="1" dirty="0">
                <a:solidFill>
                  <a:schemeClr val="dk1"/>
                </a:solidFill>
                <a:latin typeface="Arial"/>
                <a:ea typeface="Arial"/>
                <a:cs typeface="Arial"/>
                <a:sym typeface="Arial"/>
              </a:rPr>
              <a:t>Empati </a:t>
            </a:r>
            <a:r>
              <a:rPr lang="tr-TR" sz="2800" dirty="0">
                <a:solidFill>
                  <a:schemeClr val="dk1"/>
                </a:solidFill>
                <a:latin typeface="Arial"/>
                <a:ea typeface="Arial"/>
                <a:cs typeface="Arial"/>
                <a:sym typeface="Arial"/>
              </a:rPr>
              <a:t>yaratın ve farklılıklar arasındaki </a:t>
            </a:r>
            <a:r>
              <a:rPr lang="tr-TR" sz="2800" b="1" dirty="0">
                <a:solidFill>
                  <a:schemeClr val="dk1"/>
                </a:solidFill>
                <a:latin typeface="Arial"/>
                <a:ea typeface="Arial"/>
                <a:cs typeface="Arial"/>
                <a:sym typeface="Arial"/>
              </a:rPr>
              <a:t>iletişimi</a:t>
            </a:r>
            <a:r>
              <a:rPr lang="tr-TR" sz="2800" dirty="0">
                <a:solidFill>
                  <a:schemeClr val="dk1"/>
                </a:solidFill>
                <a:latin typeface="Arial"/>
                <a:ea typeface="Arial"/>
                <a:cs typeface="Arial"/>
                <a:sym typeface="Arial"/>
              </a:rPr>
              <a:t> geliştirin</a:t>
            </a:r>
            <a:endParaRPr dirty="0"/>
          </a:p>
          <a:p>
            <a:pPr marL="457200" marR="5080" lvl="0" indent="-457200" algn="l" rtl="0">
              <a:lnSpc>
                <a:spcPct val="150000"/>
              </a:lnSpc>
              <a:spcBef>
                <a:spcPts val="0"/>
              </a:spcBef>
              <a:spcAft>
                <a:spcPts val="0"/>
              </a:spcAft>
              <a:buClr>
                <a:schemeClr val="dk1"/>
              </a:buClr>
              <a:buSzPts val="2800"/>
              <a:buFont typeface="Noto Sans Symbols"/>
              <a:buChar char="✔"/>
            </a:pPr>
            <a:r>
              <a:rPr lang="tr-TR" sz="2800" b="1" dirty="0" err="1">
                <a:solidFill>
                  <a:schemeClr val="dk1"/>
                </a:solidFill>
                <a:latin typeface="Arial"/>
                <a:ea typeface="Arial"/>
                <a:cs typeface="Arial"/>
                <a:sym typeface="Arial"/>
              </a:rPr>
              <a:t>Mentor</a:t>
            </a:r>
            <a:r>
              <a:rPr lang="tr-TR" sz="2800" dirty="0">
                <a:solidFill>
                  <a:schemeClr val="dk1"/>
                </a:solidFill>
                <a:latin typeface="Arial"/>
                <a:ea typeface="Arial"/>
                <a:cs typeface="Arial"/>
                <a:sym typeface="Arial"/>
              </a:rPr>
              <a:t> rolü oynayın</a:t>
            </a:r>
            <a:endParaRPr dirty="0"/>
          </a:p>
          <a:p>
            <a:pPr marL="0" marR="0" lvl="0" indent="0" algn="l" rtl="0">
              <a:lnSpc>
                <a:spcPct val="150000"/>
              </a:lnSpc>
              <a:spcBef>
                <a:spcPts val="0"/>
              </a:spcBef>
              <a:spcAft>
                <a:spcPts val="0"/>
              </a:spcAft>
              <a:buNone/>
            </a:pPr>
            <a:endParaRPr sz="2800" dirty="0">
              <a:solidFill>
                <a:schemeClr val="dk1"/>
              </a:solidFill>
              <a:latin typeface="Calibri"/>
              <a:ea typeface="Calibri"/>
              <a:cs typeface="Calibri"/>
              <a:sym typeface="Calibri"/>
            </a:endParaRPr>
          </a:p>
        </p:txBody>
      </p:sp>
      <p:pic>
        <p:nvPicPr>
          <p:cNvPr id="14" name="Google Shape;374;p26">
            <a:extLst>
              <a:ext uri="{FF2B5EF4-FFF2-40B4-BE49-F238E27FC236}">
                <a16:creationId xmlns:a16="http://schemas.microsoft.com/office/drawing/2014/main" id="{76063736-4F22-4348-A65E-47FBC9BFCD9A}"/>
              </a:ext>
            </a:extLst>
          </p:cNvPr>
          <p:cNvPicPr preferRelativeResize="0"/>
          <p:nvPr/>
        </p:nvPicPr>
        <p:blipFill rotWithShape="1">
          <a:blip r:embed="rId2">
            <a:alphaModFix/>
          </a:blip>
          <a:srcRect/>
          <a:stretch/>
        </p:blipFill>
        <p:spPr>
          <a:xfrm>
            <a:off x="15205850" y="8195466"/>
            <a:ext cx="2438400" cy="1733550"/>
          </a:xfrm>
          <a:prstGeom prst="rect">
            <a:avLst/>
          </a:prstGeom>
          <a:noFill/>
          <a:ln>
            <a:noFill/>
          </a:ln>
        </p:spPr>
      </p:pic>
      <p:sp>
        <p:nvSpPr>
          <p:cNvPr id="15" name="Google Shape;399;p28">
            <a:extLst>
              <a:ext uri="{FF2B5EF4-FFF2-40B4-BE49-F238E27FC236}">
                <a16:creationId xmlns:a16="http://schemas.microsoft.com/office/drawing/2014/main" id="{2ADAAF46-7184-4638-A075-584B332FB69D}"/>
              </a:ext>
            </a:extLst>
          </p:cNvPr>
          <p:cNvSpPr/>
          <p:nvPr/>
        </p:nvSpPr>
        <p:spPr>
          <a:xfrm>
            <a:off x="1474967" y="2861454"/>
            <a:ext cx="7424698" cy="6724162"/>
          </a:xfrm>
          <a:prstGeom prst="rect">
            <a:avLst/>
          </a:prstGeom>
          <a:noFill/>
          <a:ln>
            <a:noFill/>
          </a:ln>
        </p:spPr>
        <p:txBody>
          <a:bodyPr spcFirstLastPara="1" wrap="square" lIns="91425" tIns="45700" rIns="91425" bIns="45700" anchor="ctr" anchorCtr="0">
            <a:noAutofit/>
          </a:bodyPr>
          <a:lstStyle/>
          <a:p>
            <a:pPr marL="342900" marR="0" lvl="0" indent="-342900" algn="l" rtl="0">
              <a:lnSpc>
                <a:spcPct val="150000"/>
              </a:lnSpc>
              <a:spcBef>
                <a:spcPts val="0"/>
              </a:spcBef>
              <a:spcAft>
                <a:spcPts val="0"/>
              </a:spcAft>
              <a:buClr>
                <a:schemeClr val="dk1"/>
              </a:buClr>
              <a:buSzPts val="2800"/>
              <a:buFont typeface="Noto Sans Symbols"/>
              <a:buChar char="✔"/>
            </a:pPr>
            <a:r>
              <a:rPr lang="en-US" sz="2800" dirty="0">
                <a:solidFill>
                  <a:schemeClr val="dk1"/>
                </a:solidFill>
                <a:latin typeface="Arial"/>
                <a:ea typeface="Arial"/>
                <a:cs typeface="Arial"/>
                <a:sym typeface="Arial"/>
              </a:rPr>
              <a:t>“</a:t>
            </a:r>
            <a:r>
              <a:rPr lang="tr-TR" sz="2800" b="1" dirty="0">
                <a:solidFill>
                  <a:schemeClr val="dk1"/>
                </a:solidFill>
              </a:rPr>
              <a:t>Daha az motive olan </a:t>
            </a:r>
            <a:r>
              <a:rPr lang="tr-TR" sz="2800" dirty="0">
                <a:solidFill>
                  <a:schemeClr val="dk1"/>
                </a:solidFill>
              </a:rPr>
              <a:t>öğrencileri yanınıza «çağırın»</a:t>
            </a:r>
            <a:endParaRPr sz="2800" dirty="0"/>
          </a:p>
          <a:p>
            <a:pPr marL="342900" marR="0" lvl="0" indent="-342900" algn="l" rtl="0">
              <a:lnSpc>
                <a:spcPct val="150000"/>
              </a:lnSpc>
              <a:spcBef>
                <a:spcPts val="0"/>
              </a:spcBef>
              <a:spcAft>
                <a:spcPts val="0"/>
              </a:spcAft>
              <a:buClr>
                <a:schemeClr val="dk1"/>
              </a:buClr>
              <a:buSzPts val="2800"/>
              <a:buFont typeface="Noto Sans Symbols"/>
              <a:buChar char="✔"/>
            </a:pPr>
            <a:r>
              <a:rPr lang="tr-TR" sz="2800" dirty="0">
                <a:solidFill>
                  <a:schemeClr val="dk1"/>
                </a:solidFill>
                <a:latin typeface="Arial"/>
                <a:ea typeface="Arial"/>
                <a:cs typeface="Arial"/>
                <a:sym typeface="Arial"/>
              </a:rPr>
              <a:t>Öğrencilere </a:t>
            </a:r>
            <a:r>
              <a:rPr lang="tr-TR" sz="2800" b="1" dirty="0">
                <a:solidFill>
                  <a:schemeClr val="dk1"/>
                </a:solidFill>
                <a:latin typeface="Arial"/>
                <a:ea typeface="Arial"/>
                <a:cs typeface="Arial"/>
                <a:sym typeface="Arial"/>
              </a:rPr>
              <a:t>liderlik fırsatları </a:t>
            </a:r>
            <a:r>
              <a:rPr lang="tr-TR" sz="2800" dirty="0">
                <a:solidFill>
                  <a:schemeClr val="dk1"/>
                </a:solidFill>
                <a:latin typeface="Arial"/>
                <a:ea typeface="Arial"/>
                <a:cs typeface="Arial"/>
                <a:sym typeface="Arial"/>
              </a:rPr>
              <a:t>sağlayın</a:t>
            </a:r>
            <a:endParaRPr sz="2800" dirty="0"/>
          </a:p>
          <a:p>
            <a:pPr marL="342900" marR="0" lvl="0" indent="-342900" algn="l" rtl="0">
              <a:lnSpc>
                <a:spcPct val="150000"/>
              </a:lnSpc>
              <a:spcBef>
                <a:spcPts val="0"/>
              </a:spcBef>
              <a:spcAft>
                <a:spcPts val="0"/>
              </a:spcAft>
              <a:buClr>
                <a:schemeClr val="dk1"/>
              </a:buClr>
              <a:buSzPts val="2800"/>
              <a:buFont typeface="Noto Sans Symbols"/>
              <a:buChar char="✔"/>
            </a:pPr>
            <a:r>
              <a:rPr lang="tr-TR" sz="2800" dirty="0">
                <a:solidFill>
                  <a:schemeClr val="dk1"/>
                </a:solidFill>
                <a:latin typeface="Arial"/>
                <a:ea typeface="Arial"/>
                <a:cs typeface="Arial"/>
                <a:sym typeface="Arial"/>
              </a:rPr>
              <a:t>Etkili pozitif pekiştirme sağlayın</a:t>
            </a:r>
            <a:endParaRPr sz="2800" dirty="0"/>
          </a:p>
          <a:p>
            <a:pPr marL="342900" marR="0" lvl="0" indent="-342900" algn="l" rtl="0">
              <a:lnSpc>
                <a:spcPct val="150000"/>
              </a:lnSpc>
              <a:spcBef>
                <a:spcPts val="0"/>
              </a:spcBef>
              <a:spcAft>
                <a:spcPts val="0"/>
              </a:spcAft>
              <a:buClr>
                <a:schemeClr val="dk1"/>
              </a:buClr>
              <a:buSzPts val="2800"/>
              <a:buFont typeface="Noto Sans Symbols"/>
              <a:buChar char="✔"/>
            </a:pPr>
            <a:r>
              <a:rPr lang="tr-TR" sz="2800" b="1" dirty="0">
                <a:solidFill>
                  <a:schemeClr val="dk1"/>
                </a:solidFill>
              </a:rPr>
              <a:t>«Çoklu değerlendirme türlerinden» </a:t>
            </a:r>
            <a:r>
              <a:rPr lang="tr-TR" sz="2800" dirty="0">
                <a:solidFill>
                  <a:schemeClr val="dk1"/>
                </a:solidFill>
              </a:rPr>
              <a:t>faydalanın</a:t>
            </a:r>
            <a:endParaRPr sz="2800" dirty="0"/>
          </a:p>
          <a:p>
            <a:pPr marL="342900" marR="0" lvl="0" indent="-342900" algn="l" rtl="0">
              <a:lnSpc>
                <a:spcPct val="150000"/>
              </a:lnSpc>
              <a:spcBef>
                <a:spcPts val="0"/>
              </a:spcBef>
              <a:spcAft>
                <a:spcPts val="0"/>
              </a:spcAft>
              <a:buClr>
                <a:schemeClr val="dk1"/>
              </a:buClr>
              <a:buSzPts val="2800"/>
              <a:buFont typeface="Noto Sans Symbols"/>
              <a:buChar char="✔"/>
            </a:pPr>
            <a:r>
              <a:rPr lang="tr-TR" sz="2800" b="1" dirty="0">
                <a:solidFill>
                  <a:schemeClr val="dk1"/>
                </a:solidFill>
                <a:latin typeface="Arial"/>
                <a:ea typeface="Arial"/>
                <a:cs typeface="Arial"/>
                <a:sym typeface="Arial"/>
              </a:rPr>
              <a:t>Öz değerlendirme aktivitelerini </a:t>
            </a:r>
            <a:r>
              <a:rPr lang="tr-TR" sz="2800" dirty="0">
                <a:solidFill>
                  <a:schemeClr val="dk1"/>
                </a:solidFill>
                <a:latin typeface="Arial"/>
                <a:ea typeface="Arial"/>
                <a:cs typeface="Arial"/>
                <a:sym typeface="Arial"/>
              </a:rPr>
              <a:t>ve akran değerlendirmelerini teşvik edin</a:t>
            </a:r>
            <a:endParaRPr sz="2800" dirty="0"/>
          </a:p>
          <a:p>
            <a:pPr marL="342900" marR="0" lvl="0" indent="-342900" algn="l" rtl="0">
              <a:lnSpc>
                <a:spcPct val="150000"/>
              </a:lnSpc>
              <a:spcBef>
                <a:spcPts val="0"/>
              </a:spcBef>
              <a:spcAft>
                <a:spcPts val="0"/>
              </a:spcAft>
              <a:buClr>
                <a:schemeClr val="dk1"/>
              </a:buClr>
              <a:buSzPts val="2800"/>
              <a:buFont typeface="Noto Sans Symbols"/>
              <a:buChar char="✔"/>
            </a:pPr>
            <a:r>
              <a:rPr lang="tr-TR" sz="2800" b="1" dirty="0">
                <a:solidFill>
                  <a:schemeClr val="dk1"/>
                </a:solidFill>
                <a:latin typeface="Arial"/>
                <a:ea typeface="Arial"/>
                <a:cs typeface="Arial"/>
                <a:sym typeface="Arial"/>
              </a:rPr>
              <a:t>Özsaygıyı</a:t>
            </a:r>
            <a:r>
              <a:rPr lang="tr-TR" sz="2800" dirty="0">
                <a:solidFill>
                  <a:schemeClr val="dk1"/>
                </a:solidFill>
                <a:latin typeface="Arial"/>
                <a:ea typeface="Arial"/>
                <a:cs typeface="Arial"/>
                <a:sym typeface="Arial"/>
              </a:rPr>
              <a:t> ve </a:t>
            </a:r>
            <a:r>
              <a:rPr lang="tr-TR" sz="2800" b="1" dirty="0">
                <a:solidFill>
                  <a:schemeClr val="dk1"/>
                </a:solidFill>
                <a:latin typeface="Arial"/>
                <a:ea typeface="Arial"/>
                <a:cs typeface="Arial"/>
                <a:sym typeface="Arial"/>
              </a:rPr>
              <a:t>ötekine saygıyı </a:t>
            </a:r>
            <a:r>
              <a:rPr lang="tr-TR" sz="2800" dirty="0">
                <a:solidFill>
                  <a:schemeClr val="dk1"/>
                </a:solidFill>
                <a:latin typeface="Arial"/>
                <a:ea typeface="Arial"/>
                <a:cs typeface="Arial"/>
                <a:sym typeface="Arial"/>
              </a:rPr>
              <a:t>artırın</a:t>
            </a:r>
            <a:endParaRPr sz="2800" dirty="0"/>
          </a:p>
        </p:txBody>
      </p:sp>
    </p:spTree>
    <p:extLst>
      <p:ext uri="{BB962C8B-B14F-4D97-AF65-F5344CB8AC3E}">
        <p14:creationId xmlns:p14="http://schemas.microsoft.com/office/powerpoint/2010/main" val="3054302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CCE465A-A963-415E-861E-79DE8F1B5AD7}"/>
              </a:ext>
            </a:extLst>
          </p:cNvPr>
          <p:cNvSpPr>
            <a:spLocks noGrp="1"/>
          </p:cNvSpPr>
          <p:nvPr>
            <p:ph type="title"/>
          </p:nvPr>
        </p:nvSpPr>
        <p:spPr>
          <a:xfrm>
            <a:off x="1885950" y="1619152"/>
            <a:ext cx="11736265" cy="577081"/>
          </a:xfrm>
        </p:spPr>
        <p:txBody>
          <a:bodyPr/>
          <a:lstStyle/>
          <a:p>
            <a:r>
              <a:rPr lang="tr-TR" sz="3750" b="1" dirty="0">
                <a:solidFill>
                  <a:srgbClr val="4472C4"/>
                </a:solidFill>
                <a:latin typeface="Arial" panose="020B0604020202020204" pitchFamily="34" charset="0"/>
                <a:cs typeface="Arial" panose="020B0604020202020204" pitchFamily="34" charset="0"/>
              </a:rPr>
              <a:t>ÖĞRENME ÇIKTILARI</a:t>
            </a:r>
            <a:endParaRPr lang="en-GB" sz="3750" b="1" dirty="0">
              <a:solidFill>
                <a:srgbClr val="4472C4"/>
              </a:solidFill>
              <a:latin typeface="Arial" panose="020B0604020202020204" pitchFamily="34" charset="0"/>
              <a:cs typeface="Arial" panose="020B0604020202020204" pitchFamily="34" charset="0"/>
            </a:endParaRPr>
          </a:p>
        </p:txBody>
      </p:sp>
      <p:sp>
        <p:nvSpPr>
          <p:cNvPr id="3" name="İçerik Yer Tutucusu 2">
            <a:extLst>
              <a:ext uri="{FF2B5EF4-FFF2-40B4-BE49-F238E27FC236}">
                <a16:creationId xmlns:a16="http://schemas.microsoft.com/office/drawing/2014/main" id="{1EA45EAD-956E-4BEC-B124-A6DF219F47F3}"/>
              </a:ext>
            </a:extLst>
          </p:cNvPr>
          <p:cNvSpPr>
            <a:spLocks noGrp="1"/>
          </p:cNvSpPr>
          <p:nvPr>
            <p:ph idx="1"/>
          </p:nvPr>
        </p:nvSpPr>
        <p:spPr>
          <a:xfrm>
            <a:off x="1885950" y="2718213"/>
            <a:ext cx="14696574" cy="5949635"/>
          </a:xfrm>
        </p:spPr>
        <p:txBody>
          <a:bodyPr>
            <a:normAutofit/>
          </a:bodyPr>
          <a:lstStyle/>
          <a:p>
            <a:pPr marL="0" indent="0">
              <a:lnSpc>
                <a:spcPct val="150000"/>
              </a:lnSpc>
            </a:pPr>
            <a:r>
              <a:rPr lang="tr-TR" sz="2800" dirty="0">
                <a:solidFill>
                  <a:schemeClr val="dk1"/>
                </a:solidFill>
              </a:rPr>
              <a:t>Öğrenciler bu modülü tamamladıktan sonra şunları yapabileceklerdir:</a:t>
            </a:r>
            <a:br>
              <a:rPr lang="en-US" sz="2800" dirty="0">
                <a:solidFill>
                  <a:schemeClr val="dk1"/>
                </a:solidFill>
              </a:rPr>
            </a:br>
            <a:endParaRPr lang="en-US" sz="2800" dirty="0">
              <a:solidFill>
                <a:schemeClr val="dk1"/>
              </a:solidFill>
            </a:endParaRPr>
          </a:p>
          <a:p>
            <a:pPr marL="12700" lvl="0" indent="0">
              <a:lnSpc>
                <a:spcPct val="150000"/>
              </a:lnSpc>
            </a:pPr>
            <a:r>
              <a:rPr lang="tr-TR" sz="2800" b="1" dirty="0" err="1"/>
              <a:t>ÖÇık</a:t>
            </a:r>
            <a:r>
              <a:rPr lang="en-US" sz="2800" b="1" dirty="0"/>
              <a:t>1: </a:t>
            </a:r>
            <a:r>
              <a:rPr lang="tr-TR" sz="2800" dirty="0">
                <a:solidFill>
                  <a:schemeClr val="dk1"/>
                </a:solidFill>
              </a:rPr>
              <a:t>kültürel çeşitliliğin temel kavramlarını açıklayabilmek</a:t>
            </a:r>
            <a:endParaRPr lang="en-US" sz="2800" dirty="0"/>
          </a:p>
          <a:p>
            <a:pPr marL="12700" lvl="0" indent="0">
              <a:lnSpc>
                <a:spcPct val="150000"/>
              </a:lnSpc>
              <a:spcBef>
                <a:spcPts val="125"/>
              </a:spcBef>
            </a:pPr>
            <a:r>
              <a:rPr lang="tr-TR" sz="2800" b="1" dirty="0" err="1">
                <a:solidFill>
                  <a:srgbClr val="7B3C15"/>
                </a:solidFill>
              </a:rPr>
              <a:t>ÖÇık</a:t>
            </a:r>
            <a:r>
              <a:rPr lang="en-US" sz="2800" b="1" dirty="0">
                <a:solidFill>
                  <a:srgbClr val="7B3C15"/>
                </a:solidFill>
              </a:rPr>
              <a:t>2</a:t>
            </a:r>
            <a:r>
              <a:rPr lang="en-US" sz="2800" dirty="0">
                <a:solidFill>
                  <a:srgbClr val="7B3C15"/>
                </a:solidFill>
              </a:rPr>
              <a:t>: </a:t>
            </a:r>
            <a:r>
              <a:rPr lang="tr-TR" sz="2800" dirty="0">
                <a:solidFill>
                  <a:schemeClr val="dk1"/>
                </a:solidFill>
              </a:rPr>
              <a:t>eşitliği ve kapsayıcılığı güçlendiren öğretim yöntemlerini uygulamak</a:t>
            </a:r>
            <a:endParaRPr lang="en-US" sz="2800" dirty="0"/>
          </a:p>
          <a:p>
            <a:pPr marL="12700" lvl="0" indent="0">
              <a:lnSpc>
                <a:spcPct val="150000"/>
              </a:lnSpc>
              <a:spcBef>
                <a:spcPts val="125"/>
              </a:spcBef>
            </a:pPr>
            <a:r>
              <a:rPr lang="tr-TR" sz="2800" b="1" dirty="0" err="1">
                <a:solidFill>
                  <a:srgbClr val="2B70AA"/>
                </a:solidFill>
              </a:rPr>
              <a:t>ÖÇık</a:t>
            </a:r>
            <a:r>
              <a:rPr lang="en-US" sz="2800" b="1" dirty="0">
                <a:solidFill>
                  <a:srgbClr val="2B70AA"/>
                </a:solidFill>
              </a:rPr>
              <a:t>3:</a:t>
            </a:r>
            <a:r>
              <a:rPr lang="en-US" sz="2800" b="1" dirty="0">
                <a:solidFill>
                  <a:schemeClr val="dk1"/>
                </a:solidFill>
              </a:rPr>
              <a:t> </a:t>
            </a:r>
            <a:r>
              <a:rPr lang="tr-TR" sz="2800" dirty="0">
                <a:solidFill>
                  <a:schemeClr val="dk1"/>
                </a:solidFill>
              </a:rPr>
              <a:t>yiyecek-içecek endüstrisinde çeşitliliğin faydalarını fark etmek</a:t>
            </a:r>
            <a:endParaRPr lang="en-US" sz="2800" dirty="0"/>
          </a:p>
          <a:p>
            <a:pPr marL="12700" lvl="0" indent="0">
              <a:lnSpc>
                <a:spcPct val="150000"/>
              </a:lnSpc>
              <a:spcBef>
                <a:spcPts val="100"/>
              </a:spcBef>
            </a:pPr>
            <a:endParaRPr lang="en-US" sz="3600" dirty="0"/>
          </a:p>
          <a:p>
            <a:pPr>
              <a:lnSpc>
                <a:spcPct val="150000"/>
              </a:lnSpc>
            </a:pPr>
            <a:endParaRPr lang="en-GB" sz="2700" dirty="0"/>
          </a:p>
        </p:txBody>
      </p:sp>
      <p:sp>
        <p:nvSpPr>
          <p:cNvPr id="4" name="Google Shape;89;p3">
            <a:extLst>
              <a:ext uri="{FF2B5EF4-FFF2-40B4-BE49-F238E27FC236}">
                <a16:creationId xmlns:a16="http://schemas.microsoft.com/office/drawing/2014/main" id="{438FB1B8-98D2-424D-961C-418E32054C2C}"/>
              </a:ext>
            </a:extLst>
          </p:cNvPr>
          <p:cNvSpPr/>
          <p:nvPr/>
        </p:nvSpPr>
        <p:spPr>
          <a:xfrm>
            <a:off x="12614709" y="3690873"/>
            <a:ext cx="5288278" cy="6596127"/>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0675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A7555087-72FA-4C2D-9DC5-192CDFEC5AE3}"/>
              </a:ext>
            </a:extLst>
          </p:cNvPr>
          <p:cNvSpPr txBox="1">
            <a:spLocks/>
          </p:cNvSpPr>
          <p:nvPr/>
        </p:nvSpPr>
        <p:spPr>
          <a:xfrm>
            <a:off x="2065020" y="1573809"/>
            <a:ext cx="12626340" cy="57708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1750" b="0" i="0" u="none" strike="noStrike" cap="none">
                <a:solidFill>
                  <a:srgbClr val="F4FAE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l-GR" sz="3750" b="1" dirty="0">
                <a:solidFill>
                  <a:srgbClr val="4472C4"/>
                </a:solidFill>
                <a:latin typeface="Arial" panose="020B0604020202020204" pitchFamily="34" charset="0"/>
                <a:cs typeface="Arial" panose="020B0604020202020204" pitchFamily="34" charset="0"/>
              </a:rPr>
              <a:t>4.2.</a:t>
            </a:r>
            <a:r>
              <a:rPr lang="tr-TR" sz="3750" b="1" dirty="0">
                <a:solidFill>
                  <a:srgbClr val="4472C4"/>
                </a:solidFill>
                <a:latin typeface="Arial" panose="020B0604020202020204" pitchFamily="34" charset="0"/>
                <a:cs typeface="Arial" panose="020B0604020202020204" pitchFamily="34" charset="0"/>
              </a:rPr>
              <a:t>Kapsayıcı sınıfları teşvik etmek için stratejiler</a:t>
            </a:r>
            <a:r>
              <a:rPr lang="el-GR" sz="3750" b="1" dirty="0">
                <a:solidFill>
                  <a:srgbClr val="4472C4"/>
                </a:solidFill>
                <a:latin typeface="Arial" panose="020B0604020202020204" pitchFamily="34" charset="0"/>
                <a:cs typeface="Arial" panose="020B0604020202020204" pitchFamily="34" charset="0"/>
              </a:rPr>
              <a:t> (4/5)</a:t>
            </a:r>
            <a:endParaRPr lang="en-US" sz="3750" b="1" dirty="0">
              <a:solidFill>
                <a:srgbClr val="4472C4"/>
              </a:solidFill>
              <a:latin typeface="Arial" panose="020B0604020202020204" pitchFamily="34" charset="0"/>
              <a:cs typeface="Arial" panose="020B0604020202020204" pitchFamily="34" charset="0"/>
            </a:endParaRPr>
          </a:p>
        </p:txBody>
      </p:sp>
      <p:grpSp>
        <p:nvGrpSpPr>
          <p:cNvPr id="6" name="Google Shape;358;p25">
            <a:extLst>
              <a:ext uri="{FF2B5EF4-FFF2-40B4-BE49-F238E27FC236}">
                <a16:creationId xmlns:a16="http://schemas.microsoft.com/office/drawing/2014/main" id="{ACC1D48F-2E63-4134-ABE9-583AF30F906D}"/>
              </a:ext>
            </a:extLst>
          </p:cNvPr>
          <p:cNvGrpSpPr/>
          <p:nvPr/>
        </p:nvGrpSpPr>
        <p:grpSpPr>
          <a:xfrm flipH="1">
            <a:off x="3154680" y="2690113"/>
            <a:ext cx="268287" cy="7596887"/>
            <a:chOff x="8999703" y="11"/>
            <a:chExt cx="347345" cy="9835515"/>
          </a:xfrm>
        </p:grpSpPr>
        <p:sp>
          <p:nvSpPr>
            <p:cNvPr id="7" name="Google Shape;359;p25">
              <a:extLst>
                <a:ext uri="{FF2B5EF4-FFF2-40B4-BE49-F238E27FC236}">
                  <a16:creationId xmlns:a16="http://schemas.microsoft.com/office/drawing/2014/main" id="{C3306129-CA98-4987-B938-CCBB3D165622}"/>
                </a:ext>
              </a:extLst>
            </p:cNvPr>
            <p:cNvSpPr/>
            <p:nvPr/>
          </p:nvSpPr>
          <p:spPr>
            <a:xfrm>
              <a:off x="9045080" y="11"/>
              <a:ext cx="201930" cy="9835515"/>
            </a:xfrm>
            <a:custGeom>
              <a:avLst/>
              <a:gdLst/>
              <a:ahLst/>
              <a:cxnLst/>
              <a:rect l="l" t="t" r="r" b="b"/>
              <a:pathLst>
                <a:path w="201929" h="9835515" extrusionOk="0">
                  <a:moveTo>
                    <a:pt x="14008" y="352056"/>
                  </a:moveTo>
                  <a:lnTo>
                    <a:pt x="13335" y="352056"/>
                  </a:lnTo>
                  <a:lnTo>
                    <a:pt x="13335" y="353936"/>
                  </a:lnTo>
                  <a:lnTo>
                    <a:pt x="14008" y="352056"/>
                  </a:lnTo>
                  <a:close/>
                </a:path>
                <a:path w="201929" h="9835515" extrusionOk="0">
                  <a:moveTo>
                    <a:pt x="15875" y="443738"/>
                  </a:moveTo>
                  <a:lnTo>
                    <a:pt x="15621" y="443992"/>
                  </a:lnTo>
                  <a:lnTo>
                    <a:pt x="15875" y="444487"/>
                  </a:lnTo>
                  <a:lnTo>
                    <a:pt x="15875" y="443738"/>
                  </a:lnTo>
                  <a:close/>
                </a:path>
                <a:path w="201929" h="9835515" extrusionOk="0">
                  <a:moveTo>
                    <a:pt x="17932" y="1027023"/>
                  </a:moveTo>
                  <a:lnTo>
                    <a:pt x="15684" y="1024775"/>
                  </a:lnTo>
                  <a:lnTo>
                    <a:pt x="8966" y="1024775"/>
                  </a:lnTo>
                  <a:lnTo>
                    <a:pt x="6718" y="1027023"/>
                  </a:lnTo>
                  <a:lnTo>
                    <a:pt x="8966" y="1029258"/>
                  </a:lnTo>
                  <a:lnTo>
                    <a:pt x="11201" y="1033754"/>
                  </a:lnTo>
                  <a:lnTo>
                    <a:pt x="13449" y="1033754"/>
                  </a:lnTo>
                  <a:lnTo>
                    <a:pt x="15684" y="1031506"/>
                  </a:lnTo>
                  <a:lnTo>
                    <a:pt x="15684" y="1029258"/>
                  </a:lnTo>
                  <a:lnTo>
                    <a:pt x="17932" y="1029258"/>
                  </a:lnTo>
                  <a:lnTo>
                    <a:pt x="17932" y="1027023"/>
                  </a:lnTo>
                  <a:close/>
                </a:path>
                <a:path w="201929" h="9835515" extrusionOk="0">
                  <a:moveTo>
                    <a:pt x="22301" y="2074227"/>
                  </a:moveTo>
                  <a:lnTo>
                    <a:pt x="15570" y="2071992"/>
                  </a:lnTo>
                  <a:lnTo>
                    <a:pt x="15570" y="2074227"/>
                  </a:lnTo>
                  <a:lnTo>
                    <a:pt x="22301" y="2074227"/>
                  </a:lnTo>
                  <a:close/>
                </a:path>
                <a:path w="201929" h="9835515" extrusionOk="0">
                  <a:moveTo>
                    <a:pt x="26797" y="71755"/>
                  </a:moveTo>
                  <a:lnTo>
                    <a:pt x="24638" y="71755"/>
                  </a:lnTo>
                  <a:lnTo>
                    <a:pt x="24638" y="73990"/>
                  </a:lnTo>
                  <a:lnTo>
                    <a:pt x="26797" y="71755"/>
                  </a:lnTo>
                  <a:close/>
                </a:path>
                <a:path w="201929" h="9835515" extrusionOk="0">
                  <a:moveTo>
                    <a:pt x="26873" y="2074227"/>
                  </a:moveTo>
                  <a:lnTo>
                    <a:pt x="22301" y="2074227"/>
                  </a:lnTo>
                  <a:lnTo>
                    <a:pt x="26873" y="2075751"/>
                  </a:lnTo>
                  <a:lnTo>
                    <a:pt x="26873" y="2074227"/>
                  </a:lnTo>
                  <a:close/>
                </a:path>
                <a:path w="201929" h="9835515" extrusionOk="0">
                  <a:moveTo>
                    <a:pt x="38049" y="2024900"/>
                  </a:moveTo>
                  <a:lnTo>
                    <a:pt x="35763" y="2027135"/>
                  </a:lnTo>
                  <a:lnTo>
                    <a:pt x="38049" y="2024900"/>
                  </a:lnTo>
                  <a:close/>
                </a:path>
                <a:path w="201929" h="9835515" extrusionOk="0">
                  <a:moveTo>
                    <a:pt x="44818" y="1035989"/>
                  </a:moveTo>
                  <a:lnTo>
                    <a:pt x="42583" y="1033754"/>
                  </a:lnTo>
                  <a:lnTo>
                    <a:pt x="40335" y="1029258"/>
                  </a:lnTo>
                  <a:lnTo>
                    <a:pt x="38100" y="1022540"/>
                  </a:lnTo>
                  <a:lnTo>
                    <a:pt x="38100" y="1015809"/>
                  </a:lnTo>
                  <a:lnTo>
                    <a:pt x="35852" y="1015809"/>
                  </a:lnTo>
                  <a:lnTo>
                    <a:pt x="31369" y="1018057"/>
                  </a:lnTo>
                  <a:lnTo>
                    <a:pt x="31369" y="1065136"/>
                  </a:lnTo>
                  <a:lnTo>
                    <a:pt x="31369" y="1067384"/>
                  </a:lnTo>
                  <a:lnTo>
                    <a:pt x="29133" y="1067384"/>
                  </a:lnTo>
                  <a:lnTo>
                    <a:pt x="26885" y="1067384"/>
                  </a:lnTo>
                  <a:lnTo>
                    <a:pt x="29133" y="1065136"/>
                  </a:lnTo>
                  <a:lnTo>
                    <a:pt x="31369" y="1065136"/>
                  </a:lnTo>
                  <a:lnTo>
                    <a:pt x="31369" y="1018057"/>
                  </a:lnTo>
                  <a:lnTo>
                    <a:pt x="26885" y="1018057"/>
                  </a:lnTo>
                  <a:lnTo>
                    <a:pt x="26885" y="1029258"/>
                  </a:lnTo>
                  <a:lnTo>
                    <a:pt x="24650" y="1031506"/>
                  </a:lnTo>
                  <a:lnTo>
                    <a:pt x="20167" y="1031506"/>
                  </a:lnTo>
                  <a:lnTo>
                    <a:pt x="20167" y="1035989"/>
                  </a:lnTo>
                  <a:lnTo>
                    <a:pt x="22402" y="1038237"/>
                  </a:lnTo>
                  <a:lnTo>
                    <a:pt x="26885" y="1040472"/>
                  </a:lnTo>
                  <a:lnTo>
                    <a:pt x="26885" y="1042720"/>
                  </a:lnTo>
                  <a:lnTo>
                    <a:pt x="8966" y="1042720"/>
                  </a:lnTo>
                  <a:lnTo>
                    <a:pt x="4483" y="1049451"/>
                  </a:lnTo>
                  <a:lnTo>
                    <a:pt x="4483" y="1076350"/>
                  </a:lnTo>
                  <a:lnTo>
                    <a:pt x="4584" y="1084732"/>
                  </a:lnTo>
                  <a:lnTo>
                    <a:pt x="5321" y="1092898"/>
                  </a:lnTo>
                  <a:lnTo>
                    <a:pt x="7315" y="1100632"/>
                  </a:lnTo>
                  <a:lnTo>
                    <a:pt x="11201" y="1107744"/>
                  </a:lnTo>
                  <a:lnTo>
                    <a:pt x="11201" y="1132420"/>
                  </a:lnTo>
                  <a:lnTo>
                    <a:pt x="13449" y="1134656"/>
                  </a:lnTo>
                  <a:lnTo>
                    <a:pt x="13449" y="1139139"/>
                  </a:lnTo>
                  <a:lnTo>
                    <a:pt x="11201" y="1143622"/>
                  </a:lnTo>
                  <a:lnTo>
                    <a:pt x="8966" y="1150353"/>
                  </a:lnTo>
                  <a:lnTo>
                    <a:pt x="13449" y="1163802"/>
                  </a:lnTo>
                  <a:lnTo>
                    <a:pt x="13449" y="1166050"/>
                  </a:lnTo>
                  <a:lnTo>
                    <a:pt x="15684" y="1168298"/>
                  </a:lnTo>
                  <a:lnTo>
                    <a:pt x="17932" y="1168298"/>
                  </a:lnTo>
                  <a:lnTo>
                    <a:pt x="20167" y="1166050"/>
                  </a:lnTo>
                  <a:lnTo>
                    <a:pt x="20167" y="1159319"/>
                  </a:lnTo>
                  <a:lnTo>
                    <a:pt x="24650" y="1154836"/>
                  </a:lnTo>
                  <a:lnTo>
                    <a:pt x="29133" y="1157084"/>
                  </a:lnTo>
                  <a:lnTo>
                    <a:pt x="35852" y="1159319"/>
                  </a:lnTo>
                  <a:lnTo>
                    <a:pt x="38100" y="1152601"/>
                  </a:lnTo>
                  <a:lnTo>
                    <a:pt x="40335" y="1148118"/>
                  </a:lnTo>
                  <a:lnTo>
                    <a:pt x="40335" y="1134656"/>
                  </a:lnTo>
                  <a:lnTo>
                    <a:pt x="38100" y="1130173"/>
                  </a:lnTo>
                  <a:lnTo>
                    <a:pt x="33616" y="1127925"/>
                  </a:lnTo>
                  <a:lnTo>
                    <a:pt x="33616" y="1125689"/>
                  </a:lnTo>
                  <a:lnTo>
                    <a:pt x="29133" y="1125689"/>
                  </a:lnTo>
                  <a:lnTo>
                    <a:pt x="29133" y="1121206"/>
                  </a:lnTo>
                  <a:lnTo>
                    <a:pt x="38100" y="1112227"/>
                  </a:lnTo>
                  <a:lnTo>
                    <a:pt x="40335" y="1107744"/>
                  </a:lnTo>
                  <a:lnTo>
                    <a:pt x="42583" y="1105509"/>
                  </a:lnTo>
                  <a:lnTo>
                    <a:pt x="44818" y="1101026"/>
                  </a:lnTo>
                  <a:lnTo>
                    <a:pt x="44818" y="1096530"/>
                  </a:lnTo>
                  <a:lnTo>
                    <a:pt x="40335" y="1092047"/>
                  </a:lnTo>
                  <a:lnTo>
                    <a:pt x="35852" y="1085329"/>
                  </a:lnTo>
                  <a:lnTo>
                    <a:pt x="42583" y="1078598"/>
                  </a:lnTo>
                  <a:lnTo>
                    <a:pt x="42583" y="1067384"/>
                  </a:lnTo>
                  <a:lnTo>
                    <a:pt x="40335" y="1065136"/>
                  </a:lnTo>
                  <a:lnTo>
                    <a:pt x="38100" y="1060653"/>
                  </a:lnTo>
                  <a:lnTo>
                    <a:pt x="38100" y="1051687"/>
                  </a:lnTo>
                  <a:lnTo>
                    <a:pt x="40335" y="1049451"/>
                  </a:lnTo>
                  <a:lnTo>
                    <a:pt x="44818" y="1047203"/>
                  </a:lnTo>
                  <a:lnTo>
                    <a:pt x="44818" y="1042720"/>
                  </a:lnTo>
                  <a:lnTo>
                    <a:pt x="42583" y="1040472"/>
                  </a:lnTo>
                  <a:lnTo>
                    <a:pt x="44818" y="1035989"/>
                  </a:lnTo>
                  <a:close/>
                </a:path>
                <a:path w="201929" h="9835515" extrusionOk="0">
                  <a:moveTo>
                    <a:pt x="47066" y="230962"/>
                  </a:moveTo>
                  <a:lnTo>
                    <a:pt x="44818" y="230962"/>
                  </a:lnTo>
                  <a:lnTo>
                    <a:pt x="42583" y="233210"/>
                  </a:lnTo>
                  <a:lnTo>
                    <a:pt x="42583" y="237693"/>
                  </a:lnTo>
                  <a:lnTo>
                    <a:pt x="44818" y="237693"/>
                  </a:lnTo>
                  <a:lnTo>
                    <a:pt x="44818" y="233210"/>
                  </a:lnTo>
                  <a:lnTo>
                    <a:pt x="47066" y="233210"/>
                  </a:lnTo>
                  <a:lnTo>
                    <a:pt x="47066" y="230962"/>
                  </a:lnTo>
                  <a:close/>
                </a:path>
                <a:path w="201929" h="9835515" extrusionOk="0">
                  <a:moveTo>
                    <a:pt x="58242" y="2598953"/>
                  </a:moveTo>
                  <a:lnTo>
                    <a:pt x="56680" y="2597429"/>
                  </a:lnTo>
                  <a:lnTo>
                    <a:pt x="54800" y="2601201"/>
                  </a:lnTo>
                  <a:lnTo>
                    <a:pt x="55956" y="2601201"/>
                  </a:lnTo>
                  <a:lnTo>
                    <a:pt x="58242" y="2601201"/>
                  </a:lnTo>
                  <a:lnTo>
                    <a:pt x="58242" y="2598953"/>
                  </a:lnTo>
                  <a:close/>
                </a:path>
                <a:path w="201929" h="9835515" extrusionOk="0">
                  <a:moveTo>
                    <a:pt x="60452" y="513511"/>
                  </a:moveTo>
                  <a:lnTo>
                    <a:pt x="56007" y="509028"/>
                  </a:lnTo>
                  <a:lnTo>
                    <a:pt x="51435" y="506780"/>
                  </a:lnTo>
                  <a:lnTo>
                    <a:pt x="49276" y="502297"/>
                  </a:lnTo>
                  <a:lnTo>
                    <a:pt x="51435" y="497814"/>
                  </a:lnTo>
                  <a:lnTo>
                    <a:pt x="51435" y="495566"/>
                  </a:lnTo>
                  <a:lnTo>
                    <a:pt x="53721" y="491083"/>
                  </a:lnTo>
                  <a:lnTo>
                    <a:pt x="51435" y="486600"/>
                  </a:lnTo>
                  <a:lnTo>
                    <a:pt x="49276" y="486600"/>
                  </a:lnTo>
                  <a:lnTo>
                    <a:pt x="51435" y="484352"/>
                  </a:lnTo>
                  <a:lnTo>
                    <a:pt x="51435" y="482117"/>
                  </a:lnTo>
                  <a:lnTo>
                    <a:pt x="53721" y="477634"/>
                  </a:lnTo>
                  <a:lnTo>
                    <a:pt x="51435" y="475386"/>
                  </a:lnTo>
                  <a:lnTo>
                    <a:pt x="49276" y="470903"/>
                  </a:lnTo>
                  <a:lnTo>
                    <a:pt x="49276" y="468655"/>
                  </a:lnTo>
                  <a:lnTo>
                    <a:pt x="46990" y="468655"/>
                  </a:lnTo>
                  <a:lnTo>
                    <a:pt x="44704" y="468655"/>
                  </a:lnTo>
                  <a:lnTo>
                    <a:pt x="43256" y="467169"/>
                  </a:lnTo>
                  <a:lnTo>
                    <a:pt x="44704" y="464172"/>
                  </a:lnTo>
                  <a:lnTo>
                    <a:pt x="49276" y="461937"/>
                  </a:lnTo>
                  <a:lnTo>
                    <a:pt x="46990" y="457454"/>
                  </a:lnTo>
                  <a:lnTo>
                    <a:pt x="46990" y="450723"/>
                  </a:lnTo>
                  <a:lnTo>
                    <a:pt x="49276" y="448475"/>
                  </a:lnTo>
                  <a:lnTo>
                    <a:pt x="49276" y="443992"/>
                  </a:lnTo>
                  <a:lnTo>
                    <a:pt x="46990" y="441756"/>
                  </a:lnTo>
                  <a:lnTo>
                    <a:pt x="44704" y="439508"/>
                  </a:lnTo>
                  <a:lnTo>
                    <a:pt x="44704" y="437261"/>
                  </a:lnTo>
                  <a:lnTo>
                    <a:pt x="49276" y="432777"/>
                  </a:lnTo>
                  <a:lnTo>
                    <a:pt x="49276" y="430542"/>
                  </a:lnTo>
                  <a:lnTo>
                    <a:pt x="51435" y="428294"/>
                  </a:lnTo>
                  <a:lnTo>
                    <a:pt x="53721" y="428294"/>
                  </a:lnTo>
                  <a:lnTo>
                    <a:pt x="51435" y="426059"/>
                  </a:lnTo>
                  <a:lnTo>
                    <a:pt x="44704" y="426059"/>
                  </a:lnTo>
                  <a:lnTo>
                    <a:pt x="42545" y="426059"/>
                  </a:lnTo>
                  <a:lnTo>
                    <a:pt x="40259" y="426059"/>
                  </a:lnTo>
                  <a:lnTo>
                    <a:pt x="35814" y="426059"/>
                  </a:lnTo>
                  <a:lnTo>
                    <a:pt x="33528" y="423811"/>
                  </a:lnTo>
                  <a:lnTo>
                    <a:pt x="33528" y="517994"/>
                  </a:lnTo>
                  <a:lnTo>
                    <a:pt x="31369" y="520230"/>
                  </a:lnTo>
                  <a:lnTo>
                    <a:pt x="29083" y="517994"/>
                  </a:lnTo>
                  <a:lnTo>
                    <a:pt x="29083" y="908177"/>
                  </a:lnTo>
                  <a:lnTo>
                    <a:pt x="29083" y="910412"/>
                  </a:lnTo>
                  <a:lnTo>
                    <a:pt x="24638" y="914895"/>
                  </a:lnTo>
                  <a:lnTo>
                    <a:pt x="22352" y="914895"/>
                  </a:lnTo>
                  <a:lnTo>
                    <a:pt x="20066" y="912660"/>
                  </a:lnTo>
                  <a:lnTo>
                    <a:pt x="22352" y="910412"/>
                  </a:lnTo>
                  <a:lnTo>
                    <a:pt x="22352" y="908177"/>
                  </a:lnTo>
                  <a:lnTo>
                    <a:pt x="29083" y="908177"/>
                  </a:lnTo>
                  <a:lnTo>
                    <a:pt x="29083" y="517994"/>
                  </a:lnTo>
                  <a:lnTo>
                    <a:pt x="31369" y="517994"/>
                  </a:lnTo>
                  <a:lnTo>
                    <a:pt x="31369" y="515747"/>
                  </a:lnTo>
                  <a:lnTo>
                    <a:pt x="33528" y="517994"/>
                  </a:lnTo>
                  <a:lnTo>
                    <a:pt x="33528" y="423811"/>
                  </a:lnTo>
                  <a:lnTo>
                    <a:pt x="31369" y="419328"/>
                  </a:lnTo>
                  <a:lnTo>
                    <a:pt x="29083" y="419328"/>
                  </a:lnTo>
                  <a:lnTo>
                    <a:pt x="31369" y="417080"/>
                  </a:lnTo>
                  <a:lnTo>
                    <a:pt x="38100" y="417207"/>
                  </a:lnTo>
                  <a:lnTo>
                    <a:pt x="40259" y="419328"/>
                  </a:lnTo>
                  <a:lnTo>
                    <a:pt x="46990" y="419328"/>
                  </a:lnTo>
                  <a:lnTo>
                    <a:pt x="51435" y="414845"/>
                  </a:lnTo>
                  <a:lnTo>
                    <a:pt x="53721" y="408114"/>
                  </a:lnTo>
                  <a:lnTo>
                    <a:pt x="56007" y="399148"/>
                  </a:lnTo>
                  <a:lnTo>
                    <a:pt x="53721" y="392417"/>
                  </a:lnTo>
                  <a:lnTo>
                    <a:pt x="51435" y="387934"/>
                  </a:lnTo>
                  <a:lnTo>
                    <a:pt x="51435" y="383451"/>
                  </a:lnTo>
                  <a:lnTo>
                    <a:pt x="53721" y="381203"/>
                  </a:lnTo>
                  <a:lnTo>
                    <a:pt x="56007" y="374472"/>
                  </a:lnTo>
                  <a:lnTo>
                    <a:pt x="58166" y="369989"/>
                  </a:lnTo>
                  <a:lnTo>
                    <a:pt x="56007" y="363270"/>
                  </a:lnTo>
                  <a:lnTo>
                    <a:pt x="53721" y="358787"/>
                  </a:lnTo>
                  <a:lnTo>
                    <a:pt x="53721" y="352056"/>
                  </a:lnTo>
                  <a:lnTo>
                    <a:pt x="56007" y="347573"/>
                  </a:lnTo>
                  <a:lnTo>
                    <a:pt x="56007" y="338594"/>
                  </a:lnTo>
                  <a:lnTo>
                    <a:pt x="53721" y="336359"/>
                  </a:lnTo>
                  <a:lnTo>
                    <a:pt x="51435" y="336359"/>
                  </a:lnTo>
                  <a:lnTo>
                    <a:pt x="49276" y="331876"/>
                  </a:lnTo>
                  <a:lnTo>
                    <a:pt x="53721" y="322897"/>
                  </a:lnTo>
                  <a:lnTo>
                    <a:pt x="56007" y="320662"/>
                  </a:lnTo>
                  <a:lnTo>
                    <a:pt x="51435" y="316179"/>
                  </a:lnTo>
                  <a:lnTo>
                    <a:pt x="49276" y="316179"/>
                  </a:lnTo>
                  <a:lnTo>
                    <a:pt x="44704" y="313931"/>
                  </a:lnTo>
                  <a:lnTo>
                    <a:pt x="42545" y="309448"/>
                  </a:lnTo>
                  <a:lnTo>
                    <a:pt x="44704" y="307200"/>
                  </a:lnTo>
                  <a:lnTo>
                    <a:pt x="44704" y="304965"/>
                  </a:lnTo>
                  <a:lnTo>
                    <a:pt x="46990" y="300482"/>
                  </a:lnTo>
                  <a:lnTo>
                    <a:pt x="49276" y="298234"/>
                  </a:lnTo>
                  <a:lnTo>
                    <a:pt x="53721" y="289267"/>
                  </a:lnTo>
                  <a:lnTo>
                    <a:pt x="51435" y="284784"/>
                  </a:lnTo>
                  <a:lnTo>
                    <a:pt x="51435" y="278053"/>
                  </a:lnTo>
                  <a:lnTo>
                    <a:pt x="53721" y="273570"/>
                  </a:lnTo>
                  <a:lnTo>
                    <a:pt x="53721" y="262356"/>
                  </a:lnTo>
                  <a:lnTo>
                    <a:pt x="51435" y="257873"/>
                  </a:lnTo>
                  <a:lnTo>
                    <a:pt x="46990" y="253390"/>
                  </a:lnTo>
                  <a:lnTo>
                    <a:pt x="44704" y="246659"/>
                  </a:lnTo>
                  <a:lnTo>
                    <a:pt x="44704" y="239928"/>
                  </a:lnTo>
                  <a:lnTo>
                    <a:pt x="42545" y="237769"/>
                  </a:lnTo>
                  <a:lnTo>
                    <a:pt x="37973" y="233210"/>
                  </a:lnTo>
                  <a:lnTo>
                    <a:pt x="37973" y="230962"/>
                  </a:lnTo>
                  <a:lnTo>
                    <a:pt x="40259" y="226479"/>
                  </a:lnTo>
                  <a:lnTo>
                    <a:pt x="44704" y="224231"/>
                  </a:lnTo>
                  <a:lnTo>
                    <a:pt x="49276" y="219748"/>
                  </a:lnTo>
                  <a:lnTo>
                    <a:pt x="49276" y="217512"/>
                  </a:lnTo>
                  <a:lnTo>
                    <a:pt x="46990" y="215265"/>
                  </a:lnTo>
                  <a:lnTo>
                    <a:pt x="42545" y="215265"/>
                  </a:lnTo>
                  <a:lnTo>
                    <a:pt x="37973" y="213029"/>
                  </a:lnTo>
                  <a:lnTo>
                    <a:pt x="37973" y="208534"/>
                  </a:lnTo>
                  <a:lnTo>
                    <a:pt x="42545" y="204050"/>
                  </a:lnTo>
                  <a:lnTo>
                    <a:pt x="44704" y="204050"/>
                  </a:lnTo>
                  <a:lnTo>
                    <a:pt x="46990" y="201815"/>
                  </a:lnTo>
                  <a:lnTo>
                    <a:pt x="49276" y="201815"/>
                  </a:lnTo>
                  <a:lnTo>
                    <a:pt x="49276" y="199567"/>
                  </a:lnTo>
                  <a:lnTo>
                    <a:pt x="51435" y="199567"/>
                  </a:lnTo>
                  <a:lnTo>
                    <a:pt x="51435" y="195084"/>
                  </a:lnTo>
                  <a:lnTo>
                    <a:pt x="53721" y="190601"/>
                  </a:lnTo>
                  <a:lnTo>
                    <a:pt x="53721" y="183870"/>
                  </a:lnTo>
                  <a:lnTo>
                    <a:pt x="49276" y="179387"/>
                  </a:lnTo>
                  <a:lnTo>
                    <a:pt x="56007" y="172656"/>
                  </a:lnTo>
                  <a:lnTo>
                    <a:pt x="53721" y="165938"/>
                  </a:lnTo>
                  <a:lnTo>
                    <a:pt x="53721" y="145757"/>
                  </a:lnTo>
                  <a:lnTo>
                    <a:pt x="49276" y="139026"/>
                  </a:lnTo>
                  <a:lnTo>
                    <a:pt x="46990" y="136779"/>
                  </a:lnTo>
                  <a:lnTo>
                    <a:pt x="44704" y="136779"/>
                  </a:lnTo>
                  <a:lnTo>
                    <a:pt x="44704" y="130060"/>
                  </a:lnTo>
                  <a:lnTo>
                    <a:pt x="46990" y="127812"/>
                  </a:lnTo>
                  <a:lnTo>
                    <a:pt x="44704" y="125564"/>
                  </a:lnTo>
                  <a:lnTo>
                    <a:pt x="44704" y="123329"/>
                  </a:lnTo>
                  <a:lnTo>
                    <a:pt x="42545" y="121081"/>
                  </a:lnTo>
                  <a:lnTo>
                    <a:pt x="42545" y="145757"/>
                  </a:lnTo>
                  <a:lnTo>
                    <a:pt x="42545" y="147993"/>
                  </a:lnTo>
                  <a:lnTo>
                    <a:pt x="37973" y="152565"/>
                  </a:lnTo>
                  <a:lnTo>
                    <a:pt x="35814" y="154724"/>
                  </a:lnTo>
                  <a:lnTo>
                    <a:pt x="35814" y="251142"/>
                  </a:lnTo>
                  <a:lnTo>
                    <a:pt x="33528" y="253390"/>
                  </a:lnTo>
                  <a:lnTo>
                    <a:pt x="33528" y="399148"/>
                  </a:lnTo>
                  <a:lnTo>
                    <a:pt x="31369" y="401383"/>
                  </a:lnTo>
                  <a:lnTo>
                    <a:pt x="31369" y="403631"/>
                  </a:lnTo>
                  <a:lnTo>
                    <a:pt x="29083" y="401383"/>
                  </a:lnTo>
                  <a:lnTo>
                    <a:pt x="31369" y="401383"/>
                  </a:lnTo>
                  <a:lnTo>
                    <a:pt x="31369" y="400240"/>
                  </a:lnTo>
                  <a:lnTo>
                    <a:pt x="33528" y="399148"/>
                  </a:lnTo>
                  <a:lnTo>
                    <a:pt x="33528" y="253390"/>
                  </a:lnTo>
                  <a:lnTo>
                    <a:pt x="31369" y="253390"/>
                  </a:lnTo>
                  <a:lnTo>
                    <a:pt x="31369" y="251142"/>
                  </a:lnTo>
                  <a:lnTo>
                    <a:pt x="29083" y="251142"/>
                  </a:lnTo>
                  <a:lnTo>
                    <a:pt x="31369" y="248907"/>
                  </a:lnTo>
                  <a:lnTo>
                    <a:pt x="33528" y="251142"/>
                  </a:lnTo>
                  <a:lnTo>
                    <a:pt x="35814" y="251142"/>
                  </a:lnTo>
                  <a:lnTo>
                    <a:pt x="35814" y="154724"/>
                  </a:lnTo>
                  <a:lnTo>
                    <a:pt x="31369" y="150241"/>
                  </a:lnTo>
                  <a:lnTo>
                    <a:pt x="31369" y="145757"/>
                  </a:lnTo>
                  <a:lnTo>
                    <a:pt x="42545" y="145757"/>
                  </a:lnTo>
                  <a:lnTo>
                    <a:pt x="42545" y="121081"/>
                  </a:lnTo>
                  <a:lnTo>
                    <a:pt x="46990" y="116598"/>
                  </a:lnTo>
                  <a:lnTo>
                    <a:pt x="51435" y="114363"/>
                  </a:lnTo>
                  <a:lnTo>
                    <a:pt x="53721" y="112115"/>
                  </a:lnTo>
                  <a:lnTo>
                    <a:pt x="53721" y="91935"/>
                  </a:lnTo>
                  <a:lnTo>
                    <a:pt x="58166" y="87452"/>
                  </a:lnTo>
                  <a:lnTo>
                    <a:pt x="58166" y="67271"/>
                  </a:lnTo>
                  <a:lnTo>
                    <a:pt x="56007" y="62776"/>
                  </a:lnTo>
                  <a:lnTo>
                    <a:pt x="53721" y="53809"/>
                  </a:lnTo>
                  <a:lnTo>
                    <a:pt x="53721" y="47091"/>
                  </a:lnTo>
                  <a:lnTo>
                    <a:pt x="56007" y="38112"/>
                  </a:lnTo>
                  <a:lnTo>
                    <a:pt x="58166" y="35877"/>
                  </a:lnTo>
                  <a:lnTo>
                    <a:pt x="58166" y="26898"/>
                  </a:lnTo>
                  <a:lnTo>
                    <a:pt x="49276" y="17932"/>
                  </a:lnTo>
                  <a:lnTo>
                    <a:pt x="49276" y="13449"/>
                  </a:lnTo>
                  <a:lnTo>
                    <a:pt x="53721" y="6718"/>
                  </a:lnTo>
                  <a:lnTo>
                    <a:pt x="58166" y="2235"/>
                  </a:lnTo>
                  <a:lnTo>
                    <a:pt x="58166" y="0"/>
                  </a:lnTo>
                  <a:lnTo>
                    <a:pt x="32385" y="0"/>
                  </a:lnTo>
                  <a:lnTo>
                    <a:pt x="33528" y="4483"/>
                  </a:lnTo>
                  <a:lnTo>
                    <a:pt x="33528" y="8966"/>
                  </a:lnTo>
                  <a:lnTo>
                    <a:pt x="31369" y="8966"/>
                  </a:lnTo>
                  <a:lnTo>
                    <a:pt x="29083" y="11201"/>
                  </a:lnTo>
                  <a:lnTo>
                    <a:pt x="26797" y="13449"/>
                  </a:lnTo>
                  <a:lnTo>
                    <a:pt x="26797" y="31394"/>
                  </a:lnTo>
                  <a:lnTo>
                    <a:pt x="24638" y="40360"/>
                  </a:lnTo>
                  <a:lnTo>
                    <a:pt x="22352" y="42595"/>
                  </a:lnTo>
                  <a:lnTo>
                    <a:pt x="22352" y="47091"/>
                  </a:lnTo>
                  <a:lnTo>
                    <a:pt x="24638" y="49326"/>
                  </a:lnTo>
                  <a:lnTo>
                    <a:pt x="26797" y="56057"/>
                  </a:lnTo>
                  <a:lnTo>
                    <a:pt x="26797" y="71755"/>
                  </a:lnTo>
                  <a:lnTo>
                    <a:pt x="26797" y="82969"/>
                  </a:lnTo>
                  <a:lnTo>
                    <a:pt x="29083" y="87452"/>
                  </a:lnTo>
                  <a:lnTo>
                    <a:pt x="26797" y="91935"/>
                  </a:lnTo>
                  <a:lnTo>
                    <a:pt x="31369" y="100901"/>
                  </a:lnTo>
                  <a:lnTo>
                    <a:pt x="31369" y="105384"/>
                  </a:lnTo>
                  <a:lnTo>
                    <a:pt x="26797" y="109867"/>
                  </a:lnTo>
                  <a:lnTo>
                    <a:pt x="24638" y="109867"/>
                  </a:lnTo>
                  <a:lnTo>
                    <a:pt x="24638" y="116598"/>
                  </a:lnTo>
                  <a:lnTo>
                    <a:pt x="26797" y="123329"/>
                  </a:lnTo>
                  <a:lnTo>
                    <a:pt x="31369" y="123329"/>
                  </a:lnTo>
                  <a:lnTo>
                    <a:pt x="33528" y="125564"/>
                  </a:lnTo>
                  <a:lnTo>
                    <a:pt x="40259" y="125564"/>
                  </a:lnTo>
                  <a:lnTo>
                    <a:pt x="37973" y="127812"/>
                  </a:lnTo>
                  <a:lnTo>
                    <a:pt x="37973" y="132295"/>
                  </a:lnTo>
                  <a:lnTo>
                    <a:pt x="31369" y="139026"/>
                  </a:lnTo>
                  <a:lnTo>
                    <a:pt x="26797" y="141262"/>
                  </a:lnTo>
                  <a:lnTo>
                    <a:pt x="26797" y="168173"/>
                  </a:lnTo>
                  <a:lnTo>
                    <a:pt x="26797" y="172656"/>
                  </a:lnTo>
                  <a:lnTo>
                    <a:pt x="22352" y="172656"/>
                  </a:lnTo>
                  <a:lnTo>
                    <a:pt x="22352" y="168173"/>
                  </a:lnTo>
                  <a:lnTo>
                    <a:pt x="26797" y="168173"/>
                  </a:lnTo>
                  <a:lnTo>
                    <a:pt x="26797" y="141262"/>
                  </a:lnTo>
                  <a:lnTo>
                    <a:pt x="24638" y="141262"/>
                  </a:lnTo>
                  <a:lnTo>
                    <a:pt x="24638" y="154724"/>
                  </a:lnTo>
                  <a:lnTo>
                    <a:pt x="22352" y="159207"/>
                  </a:lnTo>
                  <a:lnTo>
                    <a:pt x="21971" y="165938"/>
                  </a:lnTo>
                  <a:lnTo>
                    <a:pt x="20955" y="172656"/>
                  </a:lnTo>
                  <a:lnTo>
                    <a:pt x="19558" y="179387"/>
                  </a:lnTo>
                  <a:lnTo>
                    <a:pt x="17907" y="186118"/>
                  </a:lnTo>
                  <a:lnTo>
                    <a:pt x="17907" y="195084"/>
                  </a:lnTo>
                  <a:lnTo>
                    <a:pt x="20066" y="199567"/>
                  </a:lnTo>
                  <a:lnTo>
                    <a:pt x="22352" y="199567"/>
                  </a:lnTo>
                  <a:lnTo>
                    <a:pt x="22352" y="204050"/>
                  </a:lnTo>
                  <a:lnTo>
                    <a:pt x="20066" y="210781"/>
                  </a:lnTo>
                  <a:lnTo>
                    <a:pt x="22352" y="217512"/>
                  </a:lnTo>
                  <a:lnTo>
                    <a:pt x="20066" y="224231"/>
                  </a:lnTo>
                  <a:lnTo>
                    <a:pt x="20066" y="228727"/>
                  </a:lnTo>
                  <a:lnTo>
                    <a:pt x="22352" y="233210"/>
                  </a:lnTo>
                  <a:lnTo>
                    <a:pt x="21971" y="233959"/>
                  </a:lnTo>
                  <a:lnTo>
                    <a:pt x="20066" y="237693"/>
                  </a:lnTo>
                  <a:lnTo>
                    <a:pt x="20066" y="262356"/>
                  </a:lnTo>
                  <a:lnTo>
                    <a:pt x="21971" y="270383"/>
                  </a:lnTo>
                  <a:lnTo>
                    <a:pt x="21463" y="277774"/>
                  </a:lnTo>
                  <a:lnTo>
                    <a:pt x="19812" y="284746"/>
                  </a:lnTo>
                  <a:lnTo>
                    <a:pt x="17907" y="291503"/>
                  </a:lnTo>
                  <a:lnTo>
                    <a:pt x="15621" y="293751"/>
                  </a:lnTo>
                  <a:lnTo>
                    <a:pt x="15621" y="313931"/>
                  </a:lnTo>
                  <a:lnTo>
                    <a:pt x="13335" y="318414"/>
                  </a:lnTo>
                  <a:lnTo>
                    <a:pt x="20066" y="325145"/>
                  </a:lnTo>
                  <a:lnTo>
                    <a:pt x="20066" y="329628"/>
                  </a:lnTo>
                  <a:lnTo>
                    <a:pt x="22352" y="334111"/>
                  </a:lnTo>
                  <a:lnTo>
                    <a:pt x="22352" y="336359"/>
                  </a:lnTo>
                  <a:lnTo>
                    <a:pt x="20066" y="338594"/>
                  </a:lnTo>
                  <a:lnTo>
                    <a:pt x="20066" y="340842"/>
                  </a:lnTo>
                  <a:lnTo>
                    <a:pt x="15621" y="340842"/>
                  </a:lnTo>
                  <a:lnTo>
                    <a:pt x="15621" y="347573"/>
                  </a:lnTo>
                  <a:lnTo>
                    <a:pt x="14008" y="352056"/>
                  </a:lnTo>
                  <a:lnTo>
                    <a:pt x="15621" y="352056"/>
                  </a:lnTo>
                  <a:lnTo>
                    <a:pt x="15621" y="354291"/>
                  </a:lnTo>
                  <a:lnTo>
                    <a:pt x="17907" y="354291"/>
                  </a:lnTo>
                  <a:lnTo>
                    <a:pt x="17907" y="356539"/>
                  </a:lnTo>
                  <a:lnTo>
                    <a:pt x="13335" y="356539"/>
                  </a:lnTo>
                  <a:lnTo>
                    <a:pt x="13335" y="353936"/>
                  </a:lnTo>
                  <a:lnTo>
                    <a:pt x="13081" y="354647"/>
                  </a:lnTo>
                  <a:lnTo>
                    <a:pt x="11684" y="362140"/>
                  </a:lnTo>
                  <a:lnTo>
                    <a:pt x="11176" y="369646"/>
                  </a:lnTo>
                  <a:lnTo>
                    <a:pt x="11176" y="376720"/>
                  </a:lnTo>
                  <a:lnTo>
                    <a:pt x="8890" y="381203"/>
                  </a:lnTo>
                  <a:lnTo>
                    <a:pt x="11176" y="381203"/>
                  </a:lnTo>
                  <a:lnTo>
                    <a:pt x="15621" y="385686"/>
                  </a:lnTo>
                  <a:lnTo>
                    <a:pt x="17907" y="390169"/>
                  </a:lnTo>
                  <a:lnTo>
                    <a:pt x="15621" y="394665"/>
                  </a:lnTo>
                  <a:lnTo>
                    <a:pt x="17907" y="396900"/>
                  </a:lnTo>
                  <a:lnTo>
                    <a:pt x="15621" y="399148"/>
                  </a:lnTo>
                  <a:lnTo>
                    <a:pt x="11176" y="399148"/>
                  </a:lnTo>
                  <a:lnTo>
                    <a:pt x="8890" y="403631"/>
                  </a:lnTo>
                  <a:lnTo>
                    <a:pt x="11176" y="408114"/>
                  </a:lnTo>
                  <a:lnTo>
                    <a:pt x="12192" y="414845"/>
                  </a:lnTo>
                  <a:lnTo>
                    <a:pt x="12573" y="421563"/>
                  </a:lnTo>
                  <a:lnTo>
                    <a:pt x="13335" y="428294"/>
                  </a:lnTo>
                  <a:lnTo>
                    <a:pt x="15621" y="435025"/>
                  </a:lnTo>
                  <a:lnTo>
                    <a:pt x="15875" y="443738"/>
                  </a:lnTo>
                  <a:lnTo>
                    <a:pt x="17907" y="441756"/>
                  </a:lnTo>
                  <a:lnTo>
                    <a:pt x="17907" y="439508"/>
                  </a:lnTo>
                  <a:lnTo>
                    <a:pt x="20066" y="437261"/>
                  </a:lnTo>
                  <a:lnTo>
                    <a:pt x="24638" y="437261"/>
                  </a:lnTo>
                  <a:lnTo>
                    <a:pt x="26797" y="439508"/>
                  </a:lnTo>
                  <a:lnTo>
                    <a:pt x="26797" y="443992"/>
                  </a:lnTo>
                  <a:lnTo>
                    <a:pt x="24638" y="448475"/>
                  </a:lnTo>
                  <a:lnTo>
                    <a:pt x="22352" y="450723"/>
                  </a:lnTo>
                  <a:lnTo>
                    <a:pt x="20066" y="455206"/>
                  </a:lnTo>
                  <a:lnTo>
                    <a:pt x="17907" y="450723"/>
                  </a:lnTo>
                  <a:lnTo>
                    <a:pt x="17907" y="448475"/>
                  </a:lnTo>
                  <a:lnTo>
                    <a:pt x="15875" y="444487"/>
                  </a:lnTo>
                  <a:lnTo>
                    <a:pt x="15875" y="451561"/>
                  </a:lnTo>
                  <a:lnTo>
                    <a:pt x="14732" y="459308"/>
                  </a:lnTo>
                  <a:lnTo>
                    <a:pt x="11176" y="466420"/>
                  </a:lnTo>
                  <a:lnTo>
                    <a:pt x="8890" y="468655"/>
                  </a:lnTo>
                  <a:lnTo>
                    <a:pt x="11176" y="473138"/>
                  </a:lnTo>
                  <a:lnTo>
                    <a:pt x="13335" y="473138"/>
                  </a:lnTo>
                  <a:lnTo>
                    <a:pt x="15621" y="475386"/>
                  </a:lnTo>
                  <a:lnTo>
                    <a:pt x="20066" y="475386"/>
                  </a:lnTo>
                  <a:lnTo>
                    <a:pt x="22352" y="477634"/>
                  </a:lnTo>
                  <a:lnTo>
                    <a:pt x="22352" y="484352"/>
                  </a:lnTo>
                  <a:lnTo>
                    <a:pt x="15621" y="484352"/>
                  </a:lnTo>
                  <a:lnTo>
                    <a:pt x="11176" y="484352"/>
                  </a:lnTo>
                  <a:lnTo>
                    <a:pt x="11176" y="488835"/>
                  </a:lnTo>
                  <a:lnTo>
                    <a:pt x="13335" y="493331"/>
                  </a:lnTo>
                  <a:lnTo>
                    <a:pt x="11176" y="495566"/>
                  </a:lnTo>
                  <a:lnTo>
                    <a:pt x="8890" y="500049"/>
                  </a:lnTo>
                  <a:lnTo>
                    <a:pt x="11176" y="506780"/>
                  </a:lnTo>
                  <a:lnTo>
                    <a:pt x="11176" y="513511"/>
                  </a:lnTo>
                  <a:lnTo>
                    <a:pt x="8890" y="520230"/>
                  </a:lnTo>
                  <a:lnTo>
                    <a:pt x="8890" y="522478"/>
                  </a:lnTo>
                  <a:lnTo>
                    <a:pt x="11176" y="524725"/>
                  </a:lnTo>
                  <a:lnTo>
                    <a:pt x="13335" y="524725"/>
                  </a:lnTo>
                  <a:lnTo>
                    <a:pt x="13335" y="526961"/>
                  </a:lnTo>
                  <a:lnTo>
                    <a:pt x="15621" y="526961"/>
                  </a:lnTo>
                  <a:lnTo>
                    <a:pt x="15621" y="529209"/>
                  </a:lnTo>
                  <a:lnTo>
                    <a:pt x="13335" y="531444"/>
                  </a:lnTo>
                  <a:lnTo>
                    <a:pt x="11176" y="535927"/>
                  </a:lnTo>
                  <a:lnTo>
                    <a:pt x="11176" y="538175"/>
                  </a:lnTo>
                  <a:lnTo>
                    <a:pt x="17907" y="540423"/>
                  </a:lnTo>
                  <a:lnTo>
                    <a:pt x="20066" y="540423"/>
                  </a:lnTo>
                  <a:lnTo>
                    <a:pt x="20066" y="542658"/>
                  </a:lnTo>
                  <a:lnTo>
                    <a:pt x="17907" y="542658"/>
                  </a:lnTo>
                  <a:lnTo>
                    <a:pt x="17907" y="544906"/>
                  </a:lnTo>
                  <a:lnTo>
                    <a:pt x="15621" y="544906"/>
                  </a:lnTo>
                  <a:lnTo>
                    <a:pt x="11176" y="547141"/>
                  </a:lnTo>
                  <a:lnTo>
                    <a:pt x="8890" y="549389"/>
                  </a:lnTo>
                  <a:lnTo>
                    <a:pt x="8890" y="553872"/>
                  </a:lnTo>
                  <a:lnTo>
                    <a:pt x="11176" y="558355"/>
                  </a:lnTo>
                  <a:lnTo>
                    <a:pt x="11176" y="560603"/>
                  </a:lnTo>
                  <a:lnTo>
                    <a:pt x="8890" y="565086"/>
                  </a:lnTo>
                  <a:lnTo>
                    <a:pt x="8890" y="569569"/>
                  </a:lnTo>
                  <a:lnTo>
                    <a:pt x="13335" y="574052"/>
                  </a:lnTo>
                  <a:lnTo>
                    <a:pt x="11176" y="580783"/>
                  </a:lnTo>
                  <a:lnTo>
                    <a:pt x="13335" y="585266"/>
                  </a:lnTo>
                  <a:lnTo>
                    <a:pt x="13335" y="589749"/>
                  </a:lnTo>
                  <a:lnTo>
                    <a:pt x="15621" y="594233"/>
                  </a:lnTo>
                  <a:lnTo>
                    <a:pt x="16548" y="595147"/>
                  </a:lnTo>
                  <a:lnTo>
                    <a:pt x="15621" y="595757"/>
                  </a:lnTo>
                  <a:lnTo>
                    <a:pt x="11176" y="598716"/>
                  </a:lnTo>
                  <a:lnTo>
                    <a:pt x="11176" y="616661"/>
                  </a:lnTo>
                  <a:lnTo>
                    <a:pt x="15621" y="623392"/>
                  </a:lnTo>
                  <a:lnTo>
                    <a:pt x="13335" y="632358"/>
                  </a:lnTo>
                  <a:lnTo>
                    <a:pt x="15621" y="639089"/>
                  </a:lnTo>
                  <a:lnTo>
                    <a:pt x="15621" y="641324"/>
                  </a:lnTo>
                  <a:lnTo>
                    <a:pt x="13335" y="643572"/>
                  </a:lnTo>
                  <a:lnTo>
                    <a:pt x="13335" y="648055"/>
                  </a:lnTo>
                  <a:lnTo>
                    <a:pt x="11176" y="650290"/>
                  </a:lnTo>
                  <a:lnTo>
                    <a:pt x="11176" y="652538"/>
                  </a:lnTo>
                  <a:lnTo>
                    <a:pt x="8890" y="657021"/>
                  </a:lnTo>
                  <a:lnTo>
                    <a:pt x="11176" y="659269"/>
                  </a:lnTo>
                  <a:lnTo>
                    <a:pt x="15621" y="661504"/>
                  </a:lnTo>
                  <a:lnTo>
                    <a:pt x="17907" y="661504"/>
                  </a:lnTo>
                  <a:lnTo>
                    <a:pt x="20066" y="663752"/>
                  </a:lnTo>
                  <a:lnTo>
                    <a:pt x="17907" y="665988"/>
                  </a:lnTo>
                  <a:lnTo>
                    <a:pt x="15621" y="666750"/>
                  </a:lnTo>
                  <a:lnTo>
                    <a:pt x="13335" y="667512"/>
                  </a:lnTo>
                  <a:lnTo>
                    <a:pt x="11176" y="668235"/>
                  </a:lnTo>
                  <a:lnTo>
                    <a:pt x="8890" y="670471"/>
                  </a:lnTo>
                  <a:lnTo>
                    <a:pt x="11176" y="677202"/>
                  </a:lnTo>
                  <a:lnTo>
                    <a:pt x="13335" y="679450"/>
                  </a:lnTo>
                  <a:lnTo>
                    <a:pt x="11176" y="681685"/>
                  </a:lnTo>
                  <a:lnTo>
                    <a:pt x="11176" y="683933"/>
                  </a:lnTo>
                  <a:lnTo>
                    <a:pt x="8890" y="688416"/>
                  </a:lnTo>
                  <a:lnTo>
                    <a:pt x="8890" y="692899"/>
                  </a:lnTo>
                  <a:lnTo>
                    <a:pt x="15621" y="699630"/>
                  </a:lnTo>
                  <a:lnTo>
                    <a:pt x="15621" y="706361"/>
                  </a:lnTo>
                  <a:lnTo>
                    <a:pt x="13335" y="713079"/>
                  </a:lnTo>
                  <a:lnTo>
                    <a:pt x="11176" y="717562"/>
                  </a:lnTo>
                  <a:lnTo>
                    <a:pt x="11176" y="724293"/>
                  </a:lnTo>
                  <a:lnTo>
                    <a:pt x="8890" y="729183"/>
                  </a:lnTo>
                  <a:lnTo>
                    <a:pt x="8636" y="729729"/>
                  </a:lnTo>
                  <a:lnTo>
                    <a:pt x="7493" y="735787"/>
                  </a:lnTo>
                  <a:lnTo>
                    <a:pt x="7620" y="742264"/>
                  </a:lnTo>
                  <a:lnTo>
                    <a:pt x="8890" y="748957"/>
                  </a:lnTo>
                  <a:lnTo>
                    <a:pt x="8890" y="757936"/>
                  </a:lnTo>
                  <a:lnTo>
                    <a:pt x="6604" y="762419"/>
                  </a:lnTo>
                  <a:lnTo>
                    <a:pt x="4445" y="769137"/>
                  </a:lnTo>
                  <a:lnTo>
                    <a:pt x="4445" y="773633"/>
                  </a:lnTo>
                  <a:lnTo>
                    <a:pt x="6604" y="778116"/>
                  </a:lnTo>
                  <a:lnTo>
                    <a:pt x="6604" y="793813"/>
                  </a:lnTo>
                  <a:lnTo>
                    <a:pt x="8890" y="798296"/>
                  </a:lnTo>
                  <a:lnTo>
                    <a:pt x="11176" y="805027"/>
                  </a:lnTo>
                  <a:lnTo>
                    <a:pt x="13335" y="807262"/>
                  </a:lnTo>
                  <a:lnTo>
                    <a:pt x="20066" y="816229"/>
                  </a:lnTo>
                  <a:lnTo>
                    <a:pt x="20066" y="818476"/>
                  </a:lnTo>
                  <a:lnTo>
                    <a:pt x="11176" y="825207"/>
                  </a:lnTo>
                  <a:lnTo>
                    <a:pt x="8890" y="825207"/>
                  </a:lnTo>
                  <a:lnTo>
                    <a:pt x="5334" y="828789"/>
                  </a:lnTo>
                  <a:lnTo>
                    <a:pt x="4445" y="829691"/>
                  </a:lnTo>
                  <a:lnTo>
                    <a:pt x="4445" y="834174"/>
                  </a:lnTo>
                  <a:lnTo>
                    <a:pt x="4699" y="840905"/>
                  </a:lnTo>
                  <a:lnTo>
                    <a:pt x="5207" y="847623"/>
                  </a:lnTo>
                  <a:lnTo>
                    <a:pt x="5334" y="854354"/>
                  </a:lnTo>
                  <a:lnTo>
                    <a:pt x="4445" y="861085"/>
                  </a:lnTo>
                  <a:lnTo>
                    <a:pt x="4445" y="865568"/>
                  </a:lnTo>
                  <a:lnTo>
                    <a:pt x="6604" y="870051"/>
                  </a:lnTo>
                  <a:lnTo>
                    <a:pt x="6604" y="876782"/>
                  </a:lnTo>
                  <a:lnTo>
                    <a:pt x="8890" y="876782"/>
                  </a:lnTo>
                  <a:lnTo>
                    <a:pt x="8890" y="879017"/>
                  </a:lnTo>
                  <a:lnTo>
                    <a:pt x="13335" y="883500"/>
                  </a:lnTo>
                  <a:lnTo>
                    <a:pt x="15621" y="887996"/>
                  </a:lnTo>
                  <a:lnTo>
                    <a:pt x="20066" y="892479"/>
                  </a:lnTo>
                  <a:lnTo>
                    <a:pt x="20066" y="896962"/>
                  </a:lnTo>
                  <a:lnTo>
                    <a:pt x="20066" y="910412"/>
                  </a:lnTo>
                  <a:lnTo>
                    <a:pt x="15621" y="910412"/>
                  </a:lnTo>
                  <a:lnTo>
                    <a:pt x="15621" y="908177"/>
                  </a:lnTo>
                  <a:lnTo>
                    <a:pt x="17907" y="905929"/>
                  </a:lnTo>
                  <a:lnTo>
                    <a:pt x="17907" y="908177"/>
                  </a:lnTo>
                  <a:lnTo>
                    <a:pt x="20066" y="910412"/>
                  </a:lnTo>
                  <a:lnTo>
                    <a:pt x="20066" y="896962"/>
                  </a:lnTo>
                  <a:lnTo>
                    <a:pt x="13335" y="896962"/>
                  </a:lnTo>
                  <a:lnTo>
                    <a:pt x="8890" y="896962"/>
                  </a:lnTo>
                  <a:lnTo>
                    <a:pt x="6604" y="899198"/>
                  </a:lnTo>
                  <a:lnTo>
                    <a:pt x="6604" y="901446"/>
                  </a:lnTo>
                  <a:lnTo>
                    <a:pt x="8890" y="908177"/>
                  </a:lnTo>
                  <a:lnTo>
                    <a:pt x="6604" y="917143"/>
                  </a:lnTo>
                  <a:lnTo>
                    <a:pt x="11176" y="923874"/>
                  </a:lnTo>
                  <a:lnTo>
                    <a:pt x="13335" y="926109"/>
                  </a:lnTo>
                  <a:lnTo>
                    <a:pt x="11176" y="928357"/>
                  </a:lnTo>
                  <a:lnTo>
                    <a:pt x="11176" y="930592"/>
                  </a:lnTo>
                  <a:lnTo>
                    <a:pt x="8128" y="937679"/>
                  </a:lnTo>
                  <a:lnTo>
                    <a:pt x="2921" y="952665"/>
                  </a:lnTo>
                  <a:lnTo>
                    <a:pt x="0" y="959751"/>
                  </a:lnTo>
                  <a:lnTo>
                    <a:pt x="0" y="966470"/>
                  </a:lnTo>
                  <a:lnTo>
                    <a:pt x="4445" y="968717"/>
                  </a:lnTo>
                  <a:lnTo>
                    <a:pt x="11176" y="970965"/>
                  </a:lnTo>
                  <a:lnTo>
                    <a:pt x="13335" y="977684"/>
                  </a:lnTo>
                  <a:lnTo>
                    <a:pt x="15621" y="982167"/>
                  </a:lnTo>
                  <a:lnTo>
                    <a:pt x="15621" y="986663"/>
                  </a:lnTo>
                  <a:lnTo>
                    <a:pt x="11176" y="986663"/>
                  </a:lnTo>
                  <a:lnTo>
                    <a:pt x="6604" y="991146"/>
                  </a:lnTo>
                  <a:lnTo>
                    <a:pt x="6604" y="995629"/>
                  </a:lnTo>
                  <a:lnTo>
                    <a:pt x="11176" y="1004595"/>
                  </a:lnTo>
                  <a:lnTo>
                    <a:pt x="13411" y="1006868"/>
                  </a:lnTo>
                  <a:lnTo>
                    <a:pt x="8966" y="1009078"/>
                  </a:lnTo>
                  <a:lnTo>
                    <a:pt x="8966" y="1013561"/>
                  </a:lnTo>
                  <a:lnTo>
                    <a:pt x="17932" y="1013561"/>
                  </a:lnTo>
                  <a:lnTo>
                    <a:pt x="17932" y="1009078"/>
                  </a:lnTo>
                  <a:lnTo>
                    <a:pt x="26797" y="1009078"/>
                  </a:lnTo>
                  <a:lnTo>
                    <a:pt x="35814" y="1000112"/>
                  </a:lnTo>
                  <a:lnTo>
                    <a:pt x="35814" y="988898"/>
                  </a:lnTo>
                  <a:lnTo>
                    <a:pt x="42545" y="975448"/>
                  </a:lnTo>
                  <a:lnTo>
                    <a:pt x="42545" y="973201"/>
                  </a:lnTo>
                  <a:lnTo>
                    <a:pt x="40259" y="968717"/>
                  </a:lnTo>
                  <a:lnTo>
                    <a:pt x="38100" y="966597"/>
                  </a:lnTo>
                  <a:lnTo>
                    <a:pt x="33528" y="966470"/>
                  </a:lnTo>
                  <a:lnTo>
                    <a:pt x="31369" y="968717"/>
                  </a:lnTo>
                  <a:lnTo>
                    <a:pt x="29083" y="969835"/>
                  </a:lnTo>
                  <a:lnTo>
                    <a:pt x="29083" y="988898"/>
                  </a:lnTo>
                  <a:lnTo>
                    <a:pt x="26797" y="991146"/>
                  </a:lnTo>
                  <a:lnTo>
                    <a:pt x="26797" y="986663"/>
                  </a:lnTo>
                  <a:lnTo>
                    <a:pt x="29083" y="988898"/>
                  </a:lnTo>
                  <a:lnTo>
                    <a:pt x="29083" y="969835"/>
                  </a:lnTo>
                  <a:lnTo>
                    <a:pt x="26797" y="970965"/>
                  </a:lnTo>
                  <a:lnTo>
                    <a:pt x="24638" y="970965"/>
                  </a:lnTo>
                  <a:lnTo>
                    <a:pt x="22352" y="968717"/>
                  </a:lnTo>
                  <a:lnTo>
                    <a:pt x="22352" y="966470"/>
                  </a:lnTo>
                  <a:lnTo>
                    <a:pt x="29083" y="959751"/>
                  </a:lnTo>
                  <a:lnTo>
                    <a:pt x="29083" y="957503"/>
                  </a:lnTo>
                  <a:lnTo>
                    <a:pt x="26797" y="953020"/>
                  </a:lnTo>
                  <a:lnTo>
                    <a:pt x="24638" y="950785"/>
                  </a:lnTo>
                  <a:lnTo>
                    <a:pt x="26797" y="946289"/>
                  </a:lnTo>
                  <a:lnTo>
                    <a:pt x="33528" y="946289"/>
                  </a:lnTo>
                  <a:lnTo>
                    <a:pt x="35814" y="944054"/>
                  </a:lnTo>
                  <a:lnTo>
                    <a:pt x="35814" y="941806"/>
                  </a:lnTo>
                  <a:lnTo>
                    <a:pt x="34455" y="939152"/>
                  </a:lnTo>
                  <a:lnTo>
                    <a:pt x="37973" y="941806"/>
                  </a:lnTo>
                  <a:lnTo>
                    <a:pt x="35814" y="939571"/>
                  </a:lnTo>
                  <a:lnTo>
                    <a:pt x="35814" y="935088"/>
                  </a:lnTo>
                  <a:lnTo>
                    <a:pt x="40259" y="932840"/>
                  </a:lnTo>
                  <a:lnTo>
                    <a:pt x="42545" y="930592"/>
                  </a:lnTo>
                  <a:lnTo>
                    <a:pt x="44704" y="930592"/>
                  </a:lnTo>
                  <a:lnTo>
                    <a:pt x="44704" y="928357"/>
                  </a:lnTo>
                  <a:lnTo>
                    <a:pt x="46990" y="921626"/>
                  </a:lnTo>
                  <a:lnTo>
                    <a:pt x="51435" y="912660"/>
                  </a:lnTo>
                  <a:lnTo>
                    <a:pt x="51435" y="910412"/>
                  </a:lnTo>
                  <a:lnTo>
                    <a:pt x="49276" y="908177"/>
                  </a:lnTo>
                  <a:lnTo>
                    <a:pt x="49276" y="905929"/>
                  </a:lnTo>
                  <a:lnTo>
                    <a:pt x="46990" y="905929"/>
                  </a:lnTo>
                  <a:lnTo>
                    <a:pt x="40259" y="903693"/>
                  </a:lnTo>
                  <a:lnTo>
                    <a:pt x="37973" y="899198"/>
                  </a:lnTo>
                  <a:lnTo>
                    <a:pt x="42545" y="894715"/>
                  </a:lnTo>
                  <a:lnTo>
                    <a:pt x="44704" y="890231"/>
                  </a:lnTo>
                  <a:lnTo>
                    <a:pt x="49276" y="885748"/>
                  </a:lnTo>
                  <a:lnTo>
                    <a:pt x="51435" y="881265"/>
                  </a:lnTo>
                  <a:lnTo>
                    <a:pt x="51435" y="879017"/>
                  </a:lnTo>
                  <a:lnTo>
                    <a:pt x="44704" y="872299"/>
                  </a:lnTo>
                  <a:lnTo>
                    <a:pt x="42545" y="867803"/>
                  </a:lnTo>
                  <a:lnTo>
                    <a:pt x="46990" y="861085"/>
                  </a:lnTo>
                  <a:lnTo>
                    <a:pt x="49276" y="861085"/>
                  </a:lnTo>
                  <a:lnTo>
                    <a:pt x="49276" y="852119"/>
                  </a:lnTo>
                  <a:lnTo>
                    <a:pt x="46990" y="852119"/>
                  </a:lnTo>
                  <a:lnTo>
                    <a:pt x="46990" y="849871"/>
                  </a:lnTo>
                  <a:lnTo>
                    <a:pt x="42545" y="849871"/>
                  </a:lnTo>
                  <a:lnTo>
                    <a:pt x="37973" y="849871"/>
                  </a:lnTo>
                  <a:lnTo>
                    <a:pt x="35814" y="847623"/>
                  </a:lnTo>
                  <a:lnTo>
                    <a:pt x="35814" y="843140"/>
                  </a:lnTo>
                  <a:lnTo>
                    <a:pt x="49276" y="843140"/>
                  </a:lnTo>
                  <a:lnTo>
                    <a:pt x="49276" y="834174"/>
                  </a:lnTo>
                  <a:lnTo>
                    <a:pt x="51435" y="834174"/>
                  </a:lnTo>
                  <a:lnTo>
                    <a:pt x="51435" y="831926"/>
                  </a:lnTo>
                  <a:lnTo>
                    <a:pt x="58166" y="825207"/>
                  </a:lnTo>
                  <a:lnTo>
                    <a:pt x="58166" y="820724"/>
                  </a:lnTo>
                  <a:lnTo>
                    <a:pt x="53721" y="818476"/>
                  </a:lnTo>
                  <a:lnTo>
                    <a:pt x="51435" y="818476"/>
                  </a:lnTo>
                  <a:lnTo>
                    <a:pt x="46990" y="816229"/>
                  </a:lnTo>
                  <a:lnTo>
                    <a:pt x="44704" y="813993"/>
                  </a:lnTo>
                  <a:lnTo>
                    <a:pt x="42545" y="813993"/>
                  </a:lnTo>
                  <a:lnTo>
                    <a:pt x="42545" y="809510"/>
                  </a:lnTo>
                  <a:lnTo>
                    <a:pt x="44704" y="807262"/>
                  </a:lnTo>
                  <a:lnTo>
                    <a:pt x="44704" y="791565"/>
                  </a:lnTo>
                  <a:lnTo>
                    <a:pt x="49276" y="787082"/>
                  </a:lnTo>
                  <a:lnTo>
                    <a:pt x="49276" y="784834"/>
                  </a:lnTo>
                  <a:lnTo>
                    <a:pt x="46990" y="782599"/>
                  </a:lnTo>
                  <a:lnTo>
                    <a:pt x="44704" y="782599"/>
                  </a:lnTo>
                  <a:lnTo>
                    <a:pt x="42545" y="784771"/>
                  </a:lnTo>
                  <a:lnTo>
                    <a:pt x="40259" y="787082"/>
                  </a:lnTo>
                  <a:lnTo>
                    <a:pt x="40259" y="789330"/>
                  </a:lnTo>
                  <a:lnTo>
                    <a:pt x="38100" y="791438"/>
                  </a:lnTo>
                  <a:lnTo>
                    <a:pt x="35814" y="791565"/>
                  </a:lnTo>
                  <a:lnTo>
                    <a:pt x="35814" y="784834"/>
                  </a:lnTo>
                  <a:lnTo>
                    <a:pt x="33528" y="780351"/>
                  </a:lnTo>
                  <a:lnTo>
                    <a:pt x="37973" y="778116"/>
                  </a:lnTo>
                  <a:lnTo>
                    <a:pt x="42545" y="773633"/>
                  </a:lnTo>
                  <a:lnTo>
                    <a:pt x="46990" y="766902"/>
                  </a:lnTo>
                  <a:lnTo>
                    <a:pt x="51435" y="762419"/>
                  </a:lnTo>
                  <a:lnTo>
                    <a:pt x="56007" y="760171"/>
                  </a:lnTo>
                  <a:lnTo>
                    <a:pt x="56007" y="757936"/>
                  </a:lnTo>
                  <a:lnTo>
                    <a:pt x="53721" y="755688"/>
                  </a:lnTo>
                  <a:lnTo>
                    <a:pt x="51435" y="751205"/>
                  </a:lnTo>
                  <a:lnTo>
                    <a:pt x="49276" y="748957"/>
                  </a:lnTo>
                  <a:lnTo>
                    <a:pt x="48133" y="746721"/>
                  </a:lnTo>
                  <a:lnTo>
                    <a:pt x="49276" y="746721"/>
                  </a:lnTo>
                  <a:lnTo>
                    <a:pt x="56007" y="737755"/>
                  </a:lnTo>
                  <a:lnTo>
                    <a:pt x="56007" y="733259"/>
                  </a:lnTo>
                  <a:lnTo>
                    <a:pt x="46990" y="733259"/>
                  </a:lnTo>
                  <a:lnTo>
                    <a:pt x="46990" y="746721"/>
                  </a:lnTo>
                  <a:lnTo>
                    <a:pt x="46990" y="748957"/>
                  </a:lnTo>
                  <a:lnTo>
                    <a:pt x="44704" y="751205"/>
                  </a:lnTo>
                  <a:lnTo>
                    <a:pt x="42545" y="751205"/>
                  </a:lnTo>
                  <a:lnTo>
                    <a:pt x="42545" y="748957"/>
                  </a:lnTo>
                  <a:lnTo>
                    <a:pt x="44704" y="746721"/>
                  </a:lnTo>
                  <a:lnTo>
                    <a:pt x="46990" y="746721"/>
                  </a:lnTo>
                  <a:lnTo>
                    <a:pt x="46990" y="733259"/>
                  </a:lnTo>
                  <a:lnTo>
                    <a:pt x="42545" y="733259"/>
                  </a:lnTo>
                  <a:lnTo>
                    <a:pt x="42545" y="731024"/>
                  </a:lnTo>
                  <a:lnTo>
                    <a:pt x="40259" y="731024"/>
                  </a:lnTo>
                  <a:lnTo>
                    <a:pt x="40259" y="726541"/>
                  </a:lnTo>
                  <a:lnTo>
                    <a:pt x="51435" y="726541"/>
                  </a:lnTo>
                  <a:lnTo>
                    <a:pt x="56007" y="724293"/>
                  </a:lnTo>
                  <a:lnTo>
                    <a:pt x="58166" y="722058"/>
                  </a:lnTo>
                  <a:lnTo>
                    <a:pt x="58166" y="715327"/>
                  </a:lnTo>
                  <a:lnTo>
                    <a:pt x="56007" y="710844"/>
                  </a:lnTo>
                  <a:lnTo>
                    <a:pt x="51435" y="708596"/>
                  </a:lnTo>
                  <a:lnTo>
                    <a:pt x="49276" y="708596"/>
                  </a:lnTo>
                  <a:lnTo>
                    <a:pt x="49276" y="706361"/>
                  </a:lnTo>
                  <a:lnTo>
                    <a:pt x="44704" y="706361"/>
                  </a:lnTo>
                  <a:lnTo>
                    <a:pt x="42545" y="704113"/>
                  </a:lnTo>
                  <a:lnTo>
                    <a:pt x="42545" y="699630"/>
                  </a:lnTo>
                  <a:lnTo>
                    <a:pt x="46990" y="699630"/>
                  </a:lnTo>
                  <a:lnTo>
                    <a:pt x="49276" y="697382"/>
                  </a:lnTo>
                  <a:lnTo>
                    <a:pt x="51435" y="697382"/>
                  </a:lnTo>
                  <a:lnTo>
                    <a:pt x="51435" y="695147"/>
                  </a:lnTo>
                  <a:lnTo>
                    <a:pt x="49276" y="690664"/>
                  </a:lnTo>
                  <a:lnTo>
                    <a:pt x="44704" y="686168"/>
                  </a:lnTo>
                  <a:lnTo>
                    <a:pt x="42545" y="686168"/>
                  </a:lnTo>
                  <a:lnTo>
                    <a:pt x="46990" y="681685"/>
                  </a:lnTo>
                  <a:lnTo>
                    <a:pt x="49276" y="681685"/>
                  </a:lnTo>
                  <a:lnTo>
                    <a:pt x="51435" y="679450"/>
                  </a:lnTo>
                  <a:lnTo>
                    <a:pt x="51435" y="663752"/>
                  </a:lnTo>
                  <a:lnTo>
                    <a:pt x="49276" y="657021"/>
                  </a:lnTo>
                  <a:lnTo>
                    <a:pt x="49276" y="650290"/>
                  </a:lnTo>
                  <a:lnTo>
                    <a:pt x="53721" y="643572"/>
                  </a:lnTo>
                  <a:lnTo>
                    <a:pt x="53721" y="641324"/>
                  </a:lnTo>
                  <a:lnTo>
                    <a:pt x="56007" y="636841"/>
                  </a:lnTo>
                  <a:lnTo>
                    <a:pt x="56007" y="634593"/>
                  </a:lnTo>
                  <a:lnTo>
                    <a:pt x="53721" y="632358"/>
                  </a:lnTo>
                  <a:lnTo>
                    <a:pt x="53721" y="630110"/>
                  </a:lnTo>
                  <a:lnTo>
                    <a:pt x="51435" y="625627"/>
                  </a:lnTo>
                  <a:lnTo>
                    <a:pt x="49276" y="618896"/>
                  </a:lnTo>
                  <a:lnTo>
                    <a:pt x="51435" y="614413"/>
                  </a:lnTo>
                  <a:lnTo>
                    <a:pt x="53721" y="607695"/>
                  </a:lnTo>
                  <a:lnTo>
                    <a:pt x="51435" y="600964"/>
                  </a:lnTo>
                  <a:lnTo>
                    <a:pt x="51435" y="589749"/>
                  </a:lnTo>
                  <a:lnTo>
                    <a:pt x="49276" y="587502"/>
                  </a:lnTo>
                  <a:lnTo>
                    <a:pt x="49276" y="585266"/>
                  </a:lnTo>
                  <a:lnTo>
                    <a:pt x="51435" y="583018"/>
                  </a:lnTo>
                  <a:lnTo>
                    <a:pt x="53721" y="576300"/>
                  </a:lnTo>
                  <a:lnTo>
                    <a:pt x="51435" y="571804"/>
                  </a:lnTo>
                  <a:lnTo>
                    <a:pt x="49276" y="570725"/>
                  </a:lnTo>
                  <a:lnTo>
                    <a:pt x="46990" y="569569"/>
                  </a:lnTo>
                  <a:lnTo>
                    <a:pt x="49276" y="565086"/>
                  </a:lnTo>
                  <a:lnTo>
                    <a:pt x="53721" y="560603"/>
                  </a:lnTo>
                  <a:lnTo>
                    <a:pt x="49276" y="556120"/>
                  </a:lnTo>
                  <a:lnTo>
                    <a:pt x="49276" y="553872"/>
                  </a:lnTo>
                  <a:lnTo>
                    <a:pt x="46990" y="551624"/>
                  </a:lnTo>
                  <a:lnTo>
                    <a:pt x="49276" y="547141"/>
                  </a:lnTo>
                  <a:lnTo>
                    <a:pt x="53721" y="542658"/>
                  </a:lnTo>
                  <a:lnTo>
                    <a:pt x="58166" y="540423"/>
                  </a:lnTo>
                  <a:lnTo>
                    <a:pt x="56007" y="538175"/>
                  </a:lnTo>
                  <a:lnTo>
                    <a:pt x="53721" y="533692"/>
                  </a:lnTo>
                  <a:lnTo>
                    <a:pt x="49276" y="529209"/>
                  </a:lnTo>
                  <a:lnTo>
                    <a:pt x="49276" y="526961"/>
                  </a:lnTo>
                  <a:lnTo>
                    <a:pt x="60452" y="515747"/>
                  </a:lnTo>
                  <a:lnTo>
                    <a:pt x="60452" y="513511"/>
                  </a:lnTo>
                  <a:close/>
                </a:path>
                <a:path w="201929" h="9835515" extrusionOk="0">
                  <a:moveTo>
                    <a:pt x="60502" y="2717800"/>
                  </a:moveTo>
                  <a:lnTo>
                    <a:pt x="58267" y="2717800"/>
                  </a:lnTo>
                  <a:lnTo>
                    <a:pt x="56032" y="2720048"/>
                  </a:lnTo>
                  <a:lnTo>
                    <a:pt x="56032" y="2722283"/>
                  </a:lnTo>
                  <a:lnTo>
                    <a:pt x="58267" y="2722283"/>
                  </a:lnTo>
                  <a:lnTo>
                    <a:pt x="60502" y="2724531"/>
                  </a:lnTo>
                  <a:lnTo>
                    <a:pt x="60502" y="2722283"/>
                  </a:lnTo>
                  <a:lnTo>
                    <a:pt x="60502" y="2720048"/>
                  </a:lnTo>
                  <a:lnTo>
                    <a:pt x="60502" y="2717800"/>
                  </a:lnTo>
                  <a:close/>
                </a:path>
                <a:path w="201929" h="9835515" extrusionOk="0">
                  <a:moveTo>
                    <a:pt x="62687" y="2444229"/>
                  </a:moveTo>
                  <a:lnTo>
                    <a:pt x="60401" y="2439746"/>
                  </a:lnTo>
                  <a:lnTo>
                    <a:pt x="58242" y="2439746"/>
                  </a:lnTo>
                  <a:lnTo>
                    <a:pt x="58242" y="2446477"/>
                  </a:lnTo>
                  <a:lnTo>
                    <a:pt x="60401" y="2446477"/>
                  </a:lnTo>
                  <a:lnTo>
                    <a:pt x="62687" y="2444229"/>
                  </a:lnTo>
                  <a:close/>
                </a:path>
                <a:path w="201929" h="9835515" extrusionOk="0">
                  <a:moveTo>
                    <a:pt x="62687" y="2320899"/>
                  </a:moveTo>
                  <a:lnTo>
                    <a:pt x="58242" y="2320899"/>
                  </a:lnTo>
                  <a:lnTo>
                    <a:pt x="55956" y="2323134"/>
                  </a:lnTo>
                  <a:lnTo>
                    <a:pt x="55956" y="2325382"/>
                  </a:lnTo>
                  <a:lnTo>
                    <a:pt x="58242" y="2327618"/>
                  </a:lnTo>
                  <a:lnTo>
                    <a:pt x="62687" y="2327618"/>
                  </a:lnTo>
                  <a:lnTo>
                    <a:pt x="62687" y="2320899"/>
                  </a:lnTo>
                  <a:close/>
                </a:path>
                <a:path w="201929" h="9835515" extrusionOk="0">
                  <a:moveTo>
                    <a:pt x="62750" y="2190839"/>
                  </a:moveTo>
                  <a:lnTo>
                    <a:pt x="60502" y="2190839"/>
                  </a:lnTo>
                  <a:lnTo>
                    <a:pt x="60502" y="2193074"/>
                  </a:lnTo>
                  <a:lnTo>
                    <a:pt x="62750" y="2193074"/>
                  </a:lnTo>
                  <a:lnTo>
                    <a:pt x="62750" y="2190839"/>
                  </a:lnTo>
                  <a:close/>
                </a:path>
                <a:path w="201929" h="9835515" extrusionOk="0">
                  <a:moveTo>
                    <a:pt x="64973" y="2753677"/>
                  </a:moveTo>
                  <a:lnTo>
                    <a:pt x="64211" y="2755176"/>
                  </a:lnTo>
                  <a:lnTo>
                    <a:pt x="64973" y="2755925"/>
                  </a:lnTo>
                  <a:lnTo>
                    <a:pt x="64973" y="2753677"/>
                  </a:lnTo>
                  <a:close/>
                </a:path>
                <a:path w="201929" h="9835515" extrusionOk="0">
                  <a:moveTo>
                    <a:pt x="64973" y="2677439"/>
                  </a:moveTo>
                  <a:lnTo>
                    <a:pt x="62687" y="2677439"/>
                  </a:lnTo>
                  <a:lnTo>
                    <a:pt x="62687" y="2675191"/>
                  </a:lnTo>
                  <a:lnTo>
                    <a:pt x="61645" y="2676220"/>
                  </a:lnTo>
                  <a:lnTo>
                    <a:pt x="61671" y="2677439"/>
                  </a:lnTo>
                  <a:lnTo>
                    <a:pt x="62014" y="2679687"/>
                  </a:lnTo>
                  <a:lnTo>
                    <a:pt x="62687" y="2679687"/>
                  </a:lnTo>
                  <a:lnTo>
                    <a:pt x="64973" y="2677439"/>
                  </a:lnTo>
                  <a:close/>
                </a:path>
                <a:path w="201929" h="9835515" extrusionOk="0">
                  <a:moveTo>
                    <a:pt x="64973" y="2668473"/>
                  </a:moveTo>
                  <a:lnTo>
                    <a:pt x="62687" y="2668473"/>
                  </a:lnTo>
                  <a:lnTo>
                    <a:pt x="62687" y="2666225"/>
                  </a:lnTo>
                  <a:lnTo>
                    <a:pt x="61468" y="2666225"/>
                  </a:lnTo>
                  <a:lnTo>
                    <a:pt x="61595" y="2673045"/>
                  </a:lnTo>
                  <a:lnTo>
                    <a:pt x="62687" y="2675191"/>
                  </a:lnTo>
                  <a:lnTo>
                    <a:pt x="64973" y="2677439"/>
                  </a:lnTo>
                  <a:lnTo>
                    <a:pt x="64973" y="2668473"/>
                  </a:lnTo>
                  <a:close/>
                </a:path>
                <a:path w="201929" h="9835515" extrusionOk="0">
                  <a:moveTo>
                    <a:pt x="66052" y="2762656"/>
                  </a:moveTo>
                  <a:lnTo>
                    <a:pt x="64973" y="2760408"/>
                  </a:lnTo>
                  <a:lnTo>
                    <a:pt x="64973" y="2762656"/>
                  </a:lnTo>
                  <a:lnTo>
                    <a:pt x="66052" y="2762656"/>
                  </a:lnTo>
                  <a:close/>
                </a:path>
                <a:path w="201929" h="9835515" extrusionOk="0">
                  <a:moveTo>
                    <a:pt x="67132" y="2753677"/>
                  </a:moveTo>
                  <a:lnTo>
                    <a:pt x="64973" y="2751442"/>
                  </a:lnTo>
                  <a:lnTo>
                    <a:pt x="67132" y="2753677"/>
                  </a:lnTo>
                  <a:close/>
                </a:path>
                <a:path w="201929" h="9835515" extrusionOk="0">
                  <a:moveTo>
                    <a:pt x="67132" y="2556345"/>
                  </a:moveTo>
                  <a:lnTo>
                    <a:pt x="64973" y="2554109"/>
                  </a:lnTo>
                  <a:lnTo>
                    <a:pt x="58242" y="2554109"/>
                  </a:lnTo>
                  <a:lnTo>
                    <a:pt x="60401" y="2558592"/>
                  </a:lnTo>
                  <a:lnTo>
                    <a:pt x="60401" y="2560840"/>
                  </a:lnTo>
                  <a:lnTo>
                    <a:pt x="67132" y="2556345"/>
                  </a:lnTo>
                  <a:close/>
                </a:path>
                <a:path w="201929" h="9835515" extrusionOk="0">
                  <a:moveTo>
                    <a:pt x="69418" y="2767139"/>
                  </a:moveTo>
                  <a:lnTo>
                    <a:pt x="67132" y="2764891"/>
                  </a:lnTo>
                  <a:lnTo>
                    <a:pt x="60401" y="2764891"/>
                  </a:lnTo>
                  <a:lnTo>
                    <a:pt x="60401" y="2762656"/>
                  </a:lnTo>
                  <a:lnTo>
                    <a:pt x="62687" y="2760408"/>
                  </a:lnTo>
                  <a:lnTo>
                    <a:pt x="64973" y="2760408"/>
                  </a:lnTo>
                  <a:lnTo>
                    <a:pt x="62687" y="2758173"/>
                  </a:lnTo>
                  <a:lnTo>
                    <a:pt x="64211" y="2755176"/>
                  </a:lnTo>
                  <a:lnTo>
                    <a:pt x="62687" y="2753677"/>
                  </a:lnTo>
                  <a:lnTo>
                    <a:pt x="64973" y="2753677"/>
                  </a:lnTo>
                  <a:lnTo>
                    <a:pt x="64973" y="2751518"/>
                  </a:lnTo>
                  <a:lnTo>
                    <a:pt x="62687" y="2749219"/>
                  </a:lnTo>
                  <a:lnTo>
                    <a:pt x="60401" y="2746933"/>
                  </a:lnTo>
                  <a:lnTo>
                    <a:pt x="55956" y="2742476"/>
                  </a:lnTo>
                  <a:lnTo>
                    <a:pt x="55956" y="2740228"/>
                  </a:lnTo>
                  <a:lnTo>
                    <a:pt x="58242" y="2735745"/>
                  </a:lnTo>
                  <a:lnTo>
                    <a:pt x="58242" y="2733497"/>
                  </a:lnTo>
                  <a:lnTo>
                    <a:pt x="60401" y="2733497"/>
                  </a:lnTo>
                  <a:lnTo>
                    <a:pt x="60401" y="2731262"/>
                  </a:lnTo>
                  <a:lnTo>
                    <a:pt x="58242" y="2729014"/>
                  </a:lnTo>
                  <a:lnTo>
                    <a:pt x="55956" y="2724531"/>
                  </a:lnTo>
                  <a:lnTo>
                    <a:pt x="55956" y="2717800"/>
                  </a:lnTo>
                  <a:lnTo>
                    <a:pt x="60401" y="2713317"/>
                  </a:lnTo>
                  <a:lnTo>
                    <a:pt x="60401" y="2706586"/>
                  </a:lnTo>
                  <a:lnTo>
                    <a:pt x="58242" y="2702102"/>
                  </a:lnTo>
                  <a:lnTo>
                    <a:pt x="60401" y="2699867"/>
                  </a:lnTo>
                  <a:lnTo>
                    <a:pt x="60401" y="2697619"/>
                  </a:lnTo>
                  <a:lnTo>
                    <a:pt x="64973" y="2688653"/>
                  </a:lnTo>
                  <a:lnTo>
                    <a:pt x="62687" y="2684170"/>
                  </a:lnTo>
                  <a:lnTo>
                    <a:pt x="62014" y="2679687"/>
                  </a:lnTo>
                  <a:lnTo>
                    <a:pt x="60401" y="2679687"/>
                  </a:lnTo>
                  <a:lnTo>
                    <a:pt x="60401" y="2677439"/>
                  </a:lnTo>
                  <a:lnTo>
                    <a:pt x="61645" y="2676220"/>
                  </a:lnTo>
                  <a:lnTo>
                    <a:pt x="61595" y="2673045"/>
                  </a:lnTo>
                  <a:lnTo>
                    <a:pt x="60401" y="2670708"/>
                  </a:lnTo>
                  <a:lnTo>
                    <a:pt x="60401" y="2668473"/>
                  </a:lnTo>
                  <a:lnTo>
                    <a:pt x="58242" y="2668473"/>
                  </a:lnTo>
                  <a:lnTo>
                    <a:pt x="58242" y="2666225"/>
                  </a:lnTo>
                  <a:lnTo>
                    <a:pt x="61468" y="2666225"/>
                  </a:lnTo>
                  <a:lnTo>
                    <a:pt x="61417" y="2663990"/>
                  </a:lnTo>
                  <a:lnTo>
                    <a:pt x="60401" y="2657259"/>
                  </a:lnTo>
                  <a:lnTo>
                    <a:pt x="60401" y="2648293"/>
                  </a:lnTo>
                  <a:lnTo>
                    <a:pt x="62687" y="2643809"/>
                  </a:lnTo>
                  <a:lnTo>
                    <a:pt x="62687" y="2639314"/>
                  </a:lnTo>
                  <a:lnTo>
                    <a:pt x="60401" y="2637078"/>
                  </a:lnTo>
                  <a:lnTo>
                    <a:pt x="58242" y="2637078"/>
                  </a:lnTo>
                  <a:lnTo>
                    <a:pt x="55956" y="2634831"/>
                  </a:lnTo>
                  <a:lnTo>
                    <a:pt x="53670" y="2632595"/>
                  </a:lnTo>
                  <a:lnTo>
                    <a:pt x="53670" y="2630347"/>
                  </a:lnTo>
                  <a:lnTo>
                    <a:pt x="55956" y="2630347"/>
                  </a:lnTo>
                  <a:lnTo>
                    <a:pt x="55956" y="2628112"/>
                  </a:lnTo>
                  <a:lnTo>
                    <a:pt x="58242" y="2628112"/>
                  </a:lnTo>
                  <a:lnTo>
                    <a:pt x="58242" y="2625864"/>
                  </a:lnTo>
                  <a:lnTo>
                    <a:pt x="62687" y="2625864"/>
                  </a:lnTo>
                  <a:lnTo>
                    <a:pt x="62687" y="2621381"/>
                  </a:lnTo>
                  <a:lnTo>
                    <a:pt x="60401" y="2621381"/>
                  </a:lnTo>
                  <a:lnTo>
                    <a:pt x="53670" y="2619133"/>
                  </a:lnTo>
                  <a:lnTo>
                    <a:pt x="51511" y="2614650"/>
                  </a:lnTo>
                  <a:lnTo>
                    <a:pt x="53670" y="2607919"/>
                  </a:lnTo>
                  <a:lnTo>
                    <a:pt x="53670" y="2603436"/>
                  </a:lnTo>
                  <a:lnTo>
                    <a:pt x="54800" y="2601201"/>
                  </a:lnTo>
                  <a:lnTo>
                    <a:pt x="53670" y="2601201"/>
                  </a:lnTo>
                  <a:lnTo>
                    <a:pt x="53670" y="2598953"/>
                  </a:lnTo>
                  <a:lnTo>
                    <a:pt x="55956" y="2596718"/>
                  </a:lnTo>
                  <a:lnTo>
                    <a:pt x="56591" y="2597340"/>
                  </a:lnTo>
                  <a:lnTo>
                    <a:pt x="56781" y="2597226"/>
                  </a:lnTo>
                  <a:lnTo>
                    <a:pt x="60401" y="2589987"/>
                  </a:lnTo>
                  <a:lnTo>
                    <a:pt x="62687" y="2587739"/>
                  </a:lnTo>
                  <a:lnTo>
                    <a:pt x="62687" y="2574290"/>
                  </a:lnTo>
                  <a:lnTo>
                    <a:pt x="60401" y="2565323"/>
                  </a:lnTo>
                  <a:lnTo>
                    <a:pt x="60401" y="2563076"/>
                  </a:lnTo>
                  <a:lnTo>
                    <a:pt x="58242" y="2563076"/>
                  </a:lnTo>
                  <a:lnTo>
                    <a:pt x="55956" y="2560840"/>
                  </a:lnTo>
                  <a:lnTo>
                    <a:pt x="55956" y="2556345"/>
                  </a:lnTo>
                  <a:lnTo>
                    <a:pt x="58242" y="2554109"/>
                  </a:lnTo>
                  <a:lnTo>
                    <a:pt x="60401" y="2545143"/>
                  </a:lnTo>
                  <a:lnTo>
                    <a:pt x="55956" y="2540647"/>
                  </a:lnTo>
                  <a:lnTo>
                    <a:pt x="53670" y="2540647"/>
                  </a:lnTo>
                  <a:lnTo>
                    <a:pt x="58242" y="2536164"/>
                  </a:lnTo>
                  <a:lnTo>
                    <a:pt x="53670" y="2531681"/>
                  </a:lnTo>
                  <a:lnTo>
                    <a:pt x="53670" y="2538412"/>
                  </a:lnTo>
                  <a:lnTo>
                    <a:pt x="51511" y="2540647"/>
                  </a:lnTo>
                  <a:lnTo>
                    <a:pt x="49225" y="2538412"/>
                  </a:lnTo>
                  <a:lnTo>
                    <a:pt x="46939" y="2536164"/>
                  </a:lnTo>
                  <a:lnTo>
                    <a:pt x="46939" y="2533929"/>
                  </a:lnTo>
                  <a:lnTo>
                    <a:pt x="49225" y="2531681"/>
                  </a:lnTo>
                  <a:lnTo>
                    <a:pt x="53670" y="2531681"/>
                  </a:lnTo>
                  <a:lnTo>
                    <a:pt x="49225" y="2529446"/>
                  </a:lnTo>
                  <a:lnTo>
                    <a:pt x="46939" y="2524823"/>
                  </a:lnTo>
                  <a:lnTo>
                    <a:pt x="44780" y="2520467"/>
                  </a:lnTo>
                  <a:lnTo>
                    <a:pt x="44780" y="2518232"/>
                  </a:lnTo>
                  <a:lnTo>
                    <a:pt x="51511" y="2518232"/>
                  </a:lnTo>
                  <a:lnTo>
                    <a:pt x="55956" y="2520467"/>
                  </a:lnTo>
                  <a:lnTo>
                    <a:pt x="58242" y="2518232"/>
                  </a:lnTo>
                  <a:lnTo>
                    <a:pt x="60401" y="2518232"/>
                  </a:lnTo>
                  <a:lnTo>
                    <a:pt x="60401" y="2513749"/>
                  </a:lnTo>
                  <a:lnTo>
                    <a:pt x="55956" y="2509253"/>
                  </a:lnTo>
                  <a:lnTo>
                    <a:pt x="55956" y="2507018"/>
                  </a:lnTo>
                  <a:lnTo>
                    <a:pt x="57226" y="2498610"/>
                  </a:lnTo>
                  <a:lnTo>
                    <a:pt x="57353" y="2490203"/>
                  </a:lnTo>
                  <a:lnTo>
                    <a:pt x="56337" y="2481783"/>
                  </a:lnTo>
                  <a:lnTo>
                    <a:pt x="55956" y="2480589"/>
                  </a:lnTo>
                  <a:lnTo>
                    <a:pt x="53670" y="2473375"/>
                  </a:lnTo>
                  <a:lnTo>
                    <a:pt x="50876" y="2466683"/>
                  </a:lnTo>
                  <a:lnTo>
                    <a:pt x="49733" y="2461882"/>
                  </a:lnTo>
                  <a:lnTo>
                    <a:pt x="51257" y="2456662"/>
                  </a:lnTo>
                  <a:lnTo>
                    <a:pt x="55956" y="2448712"/>
                  </a:lnTo>
                  <a:lnTo>
                    <a:pt x="58242" y="2446477"/>
                  </a:lnTo>
                  <a:lnTo>
                    <a:pt x="55956" y="2446477"/>
                  </a:lnTo>
                  <a:lnTo>
                    <a:pt x="55956" y="2439746"/>
                  </a:lnTo>
                  <a:lnTo>
                    <a:pt x="58242" y="2439746"/>
                  </a:lnTo>
                  <a:lnTo>
                    <a:pt x="58242" y="2385923"/>
                  </a:lnTo>
                  <a:lnTo>
                    <a:pt x="55956" y="2383688"/>
                  </a:lnTo>
                  <a:lnTo>
                    <a:pt x="53670" y="2381440"/>
                  </a:lnTo>
                  <a:lnTo>
                    <a:pt x="51257" y="2381313"/>
                  </a:lnTo>
                  <a:lnTo>
                    <a:pt x="49733" y="2380564"/>
                  </a:lnTo>
                  <a:lnTo>
                    <a:pt x="46939" y="2379192"/>
                  </a:lnTo>
                  <a:lnTo>
                    <a:pt x="42494" y="2379192"/>
                  </a:lnTo>
                  <a:lnTo>
                    <a:pt x="40208" y="2379192"/>
                  </a:lnTo>
                  <a:lnTo>
                    <a:pt x="42494" y="2374709"/>
                  </a:lnTo>
                  <a:lnTo>
                    <a:pt x="46939" y="2370226"/>
                  </a:lnTo>
                  <a:lnTo>
                    <a:pt x="51257" y="2372347"/>
                  </a:lnTo>
                  <a:lnTo>
                    <a:pt x="53670" y="2372474"/>
                  </a:lnTo>
                  <a:lnTo>
                    <a:pt x="58242" y="2367991"/>
                  </a:lnTo>
                  <a:lnTo>
                    <a:pt x="55956" y="2365743"/>
                  </a:lnTo>
                  <a:lnTo>
                    <a:pt x="53670" y="2361260"/>
                  </a:lnTo>
                  <a:lnTo>
                    <a:pt x="49225" y="2356777"/>
                  </a:lnTo>
                  <a:lnTo>
                    <a:pt x="46939" y="2352294"/>
                  </a:lnTo>
                  <a:lnTo>
                    <a:pt x="42494" y="2352294"/>
                  </a:lnTo>
                  <a:lnTo>
                    <a:pt x="40208" y="2350046"/>
                  </a:lnTo>
                  <a:lnTo>
                    <a:pt x="40208" y="2345563"/>
                  </a:lnTo>
                  <a:lnTo>
                    <a:pt x="42494" y="2343315"/>
                  </a:lnTo>
                  <a:lnTo>
                    <a:pt x="42494" y="2341080"/>
                  </a:lnTo>
                  <a:lnTo>
                    <a:pt x="49225" y="2341080"/>
                  </a:lnTo>
                  <a:lnTo>
                    <a:pt x="46939" y="2338832"/>
                  </a:lnTo>
                  <a:lnTo>
                    <a:pt x="49225" y="2336596"/>
                  </a:lnTo>
                  <a:lnTo>
                    <a:pt x="51511" y="2336596"/>
                  </a:lnTo>
                  <a:lnTo>
                    <a:pt x="51511" y="2341080"/>
                  </a:lnTo>
                  <a:lnTo>
                    <a:pt x="49225" y="2341080"/>
                  </a:lnTo>
                  <a:lnTo>
                    <a:pt x="49225" y="2343315"/>
                  </a:lnTo>
                  <a:lnTo>
                    <a:pt x="51511" y="2343315"/>
                  </a:lnTo>
                  <a:lnTo>
                    <a:pt x="53670" y="2345563"/>
                  </a:lnTo>
                  <a:lnTo>
                    <a:pt x="58242" y="2341080"/>
                  </a:lnTo>
                  <a:lnTo>
                    <a:pt x="58242" y="2338832"/>
                  </a:lnTo>
                  <a:lnTo>
                    <a:pt x="55956" y="2336596"/>
                  </a:lnTo>
                  <a:lnTo>
                    <a:pt x="55956" y="2327618"/>
                  </a:lnTo>
                  <a:lnTo>
                    <a:pt x="53670" y="2323134"/>
                  </a:lnTo>
                  <a:lnTo>
                    <a:pt x="55956" y="2320899"/>
                  </a:lnTo>
                  <a:lnTo>
                    <a:pt x="55956" y="2316416"/>
                  </a:lnTo>
                  <a:lnTo>
                    <a:pt x="53670" y="2311920"/>
                  </a:lnTo>
                  <a:lnTo>
                    <a:pt x="53670" y="2302954"/>
                  </a:lnTo>
                  <a:lnTo>
                    <a:pt x="55956" y="2298471"/>
                  </a:lnTo>
                  <a:lnTo>
                    <a:pt x="58242" y="2291740"/>
                  </a:lnTo>
                  <a:lnTo>
                    <a:pt x="53670" y="2282774"/>
                  </a:lnTo>
                  <a:lnTo>
                    <a:pt x="51511" y="2276043"/>
                  </a:lnTo>
                  <a:lnTo>
                    <a:pt x="55956" y="2271560"/>
                  </a:lnTo>
                  <a:lnTo>
                    <a:pt x="55956" y="2267077"/>
                  </a:lnTo>
                  <a:lnTo>
                    <a:pt x="53670" y="2262594"/>
                  </a:lnTo>
                  <a:lnTo>
                    <a:pt x="53670" y="2260346"/>
                  </a:lnTo>
                  <a:lnTo>
                    <a:pt x="51511" y="2255863"/>
                  </a:lnTo>
                  <a:lnTo>
                    <a:pt x="53670" y="2249144"/>
                  </a:lnTo>
                  <a:lnTo>
                    <a:pt x="51511" y="2244648"/>
                  </a:lnTo>
                  <a:lnTo>
                    <a:pt x="49796" y="2239607"/>
                  </a:lnTo>
                  <a:lnTo>
                    <a:pt x="49225" y="2237930"/>
                  </a:lnTo>
                  <a:lnTo>
                    <a:pt x="49225" y="2233447"/>
                  </a:lnTo>
                  <a:lnTo>
                    <a:pt x="53670" y="2228951"/>
                  </a:lnTo>
                  <a:lnTo>
                    <a:pt x="51511" y="2224468"/>
                  </a:lnTo>
                  <a:lnTo>
                    <a:pt x="49225" y="2222233"/>
                  </a:lnTo>
                  <a:lnTo>
                    <a:pt x="46939" y="2222233"/>
                  </a:lnTo>
                  <a:lnTo>
                    <a:pt x="46939" y="2215502"/>
                  </a:lnTo>
                  <a:lnTo>
                    <a:pt x="49225" y="2211019"/>
                  </a:lnTo>
                  <a:lnTo>
                    <a:pt x="49225" y="2199805"/>
                  </a:lnTo>
                  <a:lnTo>
                    <a:pt x="46939" y="2199805"/>
                  </a:lnTo>
                  <a:lnTo>
                    <a:pt x="44780" y="2199805"/>
                  </a:lnTo>
                  <a:lnTo>
                    <a:pt x="38049" y="2193074"/>
                  </a:lnTo>
                  <a:lnTo>
                    <a:pt x="38049" y="2188591"/>
                  </a:lnTo>
                  <a:lnTo>
                    <a:pt x="40208" y="2184108"/>
                  </a:lnTo>
                  <a:lnTo>
                    <a:pt x="42494" y="2177377"/>
                  </a:lnTo>
                  <a:lnTo>
                    <a:pt x="42494" y="2170658"/>
                  </a:lnTo>
                  <a:lnTo>
                    <a:pt x="44780" y="2168410"/>
                  </a:lnTo>
                  <a:lnTo>
                    <a:pt x="46939" y="2163927"/>
                  </a:lnTo>
                  <a:lnTo>
                    <a:pt x="46939" y="2161679"/>
                  </a:lnTo>
                  <a:lnTo>
                    <a:pt x="44780" y="2157196"/>
                  </a:lnTo>
                  <a:lnTo>
                    <a:pt x="44780" y="2152713"/>
                  </a:lnTo>
                  <a:lnTo>
                    <a:pt x="49225" y="2145982"/>
                  </a:lnTo>
                  <a:lnTo>
                    <a:pt x="49225" y="2134781"/>
                  </a:lnTo>
                  <a:lnTo>
                    <a:pt x="51511" y="2128050"/>
                  </a:lnTo>
                  <a:lnTo>
                    <a:pt x="49225" y="2121319"/>
                  </a:lnTo>
                  <a:lnTo>
                    <a:pt x="46939" y="2116836"/>
                  </a:lnTo>
                  <a:lnTo>
                    <a:pt x="46939" y="2148230"/>
                  </a:lnTo>
                  <a:lnTo>
                    <a:pt x="44780" y="2148230"/>
                  </a:lnTo>
                  <a:lnTo>
                    <a:pt x="44780" y="2145982"/>
                  </a:lnTo>
                  <a:lnTo>
                    <a:pt x="46939" y="2148230"/>
                  </a:lnTo>
                  <a:lnTo>
                    <a:pt x="46939" y="2116836"/>
                  </a:lnTo>
                  <a:lnTo>
                    <a:pt x="46939" y="2112353"/>
                  </a:lnTo>
                  <a:lnTo>
                    <a:pt x="44780" y="2112353"/>
                  </a:lnTo>
                  <a:lnTo>
                    <a:pt x="44780" y="2107869"/>
                  </a:lnTo>
                  <a:lnTo>
                    <a:pt x="46939" y="2107869"/>
                  </a:lnTo>
                  <a:lnTo>
                    <a:pt x="46939" y="2105622"/>
                  </a:lnTo>
                  <a:lnTo>
                    <a:pt x="51511" y="2101138"/>
                  </a:lnTo>
                  <a:lnTo>
                    <a:pt x="51511" y="2094407"/>
                  </a:lnTo>
                  <a:lnTo>
                    <a:pt x="49225" y="2087689"/>
                  </a:lnTo>
                  <a:lnTo>
                    <a:pt x="46939" y="2083193"/>
                  </a:lnTo>
                  <a:lnTo>
                    <a:pt x="46939" y="2080958"/>
                  </a:lnTo>
                  <a:lnTo>
                    <a:pt x="49225" y="2076475"/>
                  </a:lnTo>
                  <a:lnTo>
                    <a:pt x="51511" y="2074227"/>
                  </a:lnTo>
                  <a:lnTo>
                    <a:pt x="51511" y="2069744"/>
                  </a:lnTo>
                  <a:lnTo>
                    <a:pt x="53670" y="2067509"/>
                  </a:lnTo>
                  <a:lnTo>
                    <a:pt x="57226" y="2058924"/>
                  </a:lnTo>
                  <a:lnTo>
                    <a:pt x="57861" y="2054326"/>
                  </a:lnTo>
                  <a:lnTo>
                    <a:pt x="56591" y="2050161"/>
                  </a:lnTo>
                  <a:lnTo>
                    <a:pt x="53670" y="2042833"/>
                  </a:lnTo>
                  <a:lnTo>
                    <a:pt x="53670" y="2038350"/>
                  </a:lnTo>
                  <a:lnTo>
                    <a:pt x="56337" y="2030361"/>
                  </a:lnTo>
                  <a:lnTo>
                    <a:pt x="57353" y="2024900"/>
                  </a:lnTo>
                  <a:lnTo>
                    <a:pt x="57226" y="2019427"/>
                  </a:lnTo>
                  <a:lnTo>
                    <a:pt x="55956" y="2011438"/>
                  </a:lnTo>
                  <a:lnTo>
                    <a:pt x="55956" y="2009203"/>
                  </a:lnTo>
                  <a:lnTo>
                    <a:pt x="53670" y="2009203"/>
                  </a:lnTo>
                  <a:lnTo>
                    <a:pt x="53670" y="2006955"/>
                  </a:lnTo>
                  <a:lnTo>
                    <a:pt x="49225" y="2002472"/>
                  </a:lnTo>
                  <a:lnTo>
                    <a:pt x="49225" y="1997989"/>
                  </a:lnTo>
                  <a:lnTo>
                    <a:pt x="51511" y="1993506"/>
                  </a:lnTo>
                  <a:lnTo>
                    <a:pt x="51511" y="1977809"/>
                  </a:lnTo>
                  <a:lnTo>
                    <a:pt x="49225" y="1975561"/>
                  </a:lnTo>
                  <a:lnTo>
                    <a:pt x="46939" y="1973326"/>
                  </a:lnTo>
                  <a:lnTo>
                    <a:pt x="46939" y="1971078"/>
                  </a:lnTo>
                  <a:lnTo>
                    <a:pt x="44780" y="1966595"/>
                  </a:lnTo>
                  <a:lnTo>
                    <a:pt x="44780" y="1964347"/>
                  </a:lnTo>
                  <a:lnTo>
                    <a:pt x="40208" y="1955380"/>
                  </a:lnTo>
                  <a:lnTo>
                    <a:pt x="42494" y="1953145"/>
                  </a:lnTo>
                  <a:lnTo>
                    <a:pt x="51511" y="1948649"/>
                  </a:lnTo>
                  <a:lnTo>
                    <a:pt x="55956" y="1944166"/>
                  </a:lnTo>
                  <a:lnTo>
                    <a:pt x="55956" y="1941931"/>
                  </a:lnTo>
                  <a:lnTo>
                    <a:pt x="53670" y="1939683"/>
                  </a:lnTo>
                  <a:lnTo>
                    <a:pt x="51384" y="1939556"/>
                  </a:lnTo>
                  <a:lnTo>
                    <a:pt x="46939" y="1935200"/>
                  </a:lnTo>
                  <a:lnTo>
                    <a:pt x="46939" y="1932952"/>
                  </a:lnTo>
                  <a:lnTo>
                    <a:pt x="49225" y="1926234"/>
                  </a:lnTo>
                  <a:lnTo>
                    <a:pt x="51511" y="1921751"/>
                  </a:lnTo>
                  <a:lnTo>
                    <a:pt x="58242" y="1901558"/>
                  </a:lnTo>
                  <a:lnTo>
                    <a:pt x="53670" y="1894840"/>
                  </a:lnTo>
                  <a:lnTo>
                    <a:pt x="51511" y="1892592"/>
                  </a:lnTo>
                  <a:lnTo>
                    <a:pt x="49225" y="1888109"/>
                  </a:lnTo>
                  <a:lnTo>
                    <a:pt x="49225" y="1883625"/>
                  </a:lnTo>
                  <a:lnTo>
                    <a:pt x="46939" y="1881378"/>
                  </a:lnTo>
                  <a:lnTo>
                    <a:pt x="49225" y="1876894"/>
                  </a:lnTo>
                  <a:lnTo>
                    <a:pt x="53670" y="1872411"/>
                  </a:lnTo>
                  <a:lnTo>
                    <a:pt x="53670" y="1865680"/>
                  </a:lnTo>
                  <a:lnTo>
                    <a:pt x="49225" y="1856714"/>
                  </a:lnTo>
                  <a:lnTo>
                    <a:pt x="49225" y="1847748"/>
                  </a:lnTo>
                  <a:lnTo>
                    <a:pt x="53670" y="1843265"/>
                  </a:lnTo>
                  <a:lnTo>
                    <a:pt x="51511" y="1838782"/>
                  </a:lnTo>
                  <a:lnTo>
                    <a:pt x="51511" y="1823085"/>
                  </a:lnTo>
                  <a:lnTo>
                    <a:pt x="53670" y="1818589"/>
                  </a:lnTo>
                  <a:lnTo>
                    <a:pt x="51511" y="1814106"/>
                  </a:lnTo>
                  <a:lnTo>
                    <a:pt x="51511" y="1796173"/>
                  </a:lnTo>
                  <a:lnTo>
                    <a:pt x="53670" y="1789442"/>
                  </a:lnTo>
                  <a:lnTo>
                    <a:pt x="53670" y="1784959"/>
                  </a:lnTo>
                  <a:lnTo>
                    <a:pt x="51511" y="1782711"/>
                  </a:lnTo>
                  <a:lnTo>
                    <a:pt x="53670" y="1782711"/>
                  </a:lnTo>
                  <a:lnTo>
                    <a:pt x="53670" y="1769262"/>
                  </a:lnTo>
                  <a:lnTo>
                    <a:pt x="51511" y="1762531"/>
                  </a:lnTo>
                  <a:lnTo>
                    <a:pt x="53670" y="1753565"/>
                  </a:lnTo>
                  <a:lnTo>
                    <a:pt x="53670" y="1751317"/>
                  </a:lnTo>
                  <a:lnTo>
                    <a:pt x="51511" y="1749082"/>
                  </a:lnTo>
                  <a:lnTo>
                    <a:pt x="49225" y="1749082"/>
                  </a:lnTo>
                  <a:lnTo>
                    <a:pt x="46939" y="1749082"/>
                  </a:lnTo>
                  <a:lnTo>
                    <a:pt x="44780" y="1749082"/>
                  </a:lnTo>
                  <a:lnTo>
                    <a:pt x="42494" y="1746834"/>
                  </a:lnTo>
                  <a:lnTo>
                    <a:pt x="42494" y="1737868"/>
                  </a:lnTo>
                  <a:lnTo>
                    <a:pt x="40208" y="1730946"/>
                  </a:lnTo>
                  <a:lnTo>
                    <a:pt x="38049" y="1724418"/>
                  </a:lnTo>
                  <a:lnTo>
                    <a:pt x="38049" y="2022652"/>
                  </a:lnTo>
                  <a:lnTo>
                    <a:pt x="38049" y="2024900"/>
                  </a:lnTo>
                  <a:lnTo>
                    <a:pt x="38049" y="2027135"/>
                  </a:lnTo>
                  <a:lnTo>
                    <a:pt x="35763" y="2027199"/>
                  </a:lnTo>
                  <a:lnTo>
                    <a:pt x="33604" y="2029383"/>
                  </a:lnTo>
                  <a:lnTo>
                    <a:pt x="33604" y="2022652"/>
                  </a:lnTo>
                  <a:lnTo>
                    <a:pt x="38049" y="2022652"/>
                  </a:lnTo>
                  <a:lnTo>
                    <a:pt x="38049" y="1724418"/>
                  </a:lnTo>
                  <a:lnTo>
                    <a:pt x="38049" y="1722170"/>
                  </a:lnTo>
                  <a:lnTo>
                    <a:pt x="40208" y="1719922"/>
                  </a:lnTo>
                  <a:lnTo>
                    <a:pt x="49225" y="1719922"/>
                  </a:lnTo>
                  <a:lnTo>
                    <a:pt x="51511" y="1717687"/>
                  </a:lnTo>
                  <a:lnTo>
                    <a:pt x="51511" y="1715439"/>
                  </a:lnTo>
                  <a:lnTo>
                    <a:pt x="51384" y="1707032"/>
                  </a:lnTo>
                  <a:lnTo>
                    <a:pt x="50876" y="1698625"/>
                  </a:lnTo>
                  <a:lnTo>
                    <a:pt x="49606" y="1690217"/>
                  </a:lnTo>
                  <a:lnTo>
                    <a:pt x="46939" y="1681810"/>
                  </a:lnTo>
                  <a:lnTo>
                    <a:pt x="44780" y="1677327"/>
                  </a:lnTo>
                  <a:lnTo>
                    <a:pt x="44780" y="1670596"/>
                  </a:lnTo>
                  <a:lnTo>
                    <a:pt x="42494" y="1666113"/>
                  </a:lnTo>
                  <a:lnTo>
                    <a:pt x="44780" y="1663865"/>
                  </a:lnTo>
                  <a:lnTo>
                    <a:pt x="46939" y="1663865"/>
                  </a:lnTo>
                  <a:lnTo>
                    <a:pt x="51511" y="1659382"/>
                  </a:lnTo>
                  <a:lnTo>
                    <a:pt x="53670" y="1654898"/>
                  </a:lnTo>
                  <a:lnTo>
                    <a:pt x="51511" y="1652651"/>
                  </a:lnTo>
                  <a:lnTo>
                    <a:pt x="49225" y="1652651"/>
                  </a:lnTo>
                  <a:lnTo>
                    <a:pt x="49225" y="1650415"/>
                  </a:lnTo>
                  <a:lnTo>
                    <a:pt x="46939" y="1648167"/>
                  </a:lnTo>
                  <a:lnTo>
                    <a:pt x="44780" y="1648167"/>
                  </a:lnTo>
                  <a:lnTo>
                    <a:pt x="46939" y="1645932"/>
                  </a:lnTo>
                  <a:lnTo>
                    <a:pt x="49225" y="1645932"/>
                  </a:lnTo>
                  <a:lnTo>
                    <a:pt x="51511" y="1643684"/>
                  </a:lnTo>
                  <a:lnTo>
                    <a:pt x="49225" y="1641449"/>
                  </a:lnTo>
                  <a:lnTo>
                    <a:pt x="44780" y="1632470"/>
                  </a:lnTo>
                  <a:lnTo>
                    <a:pt x="46939" y="1625752"/>
                  </a:lnTo>
                  <a:lnTo>
                    <a:pt x="49225" y="1623504"/>
                  </a:lnTo>
                  <a:lnTo>
                    <a:pt x="46939" y="1619021"/>
                  </a:lnTo>
                  <a:lnTo>
                    <a:pt x="46939" y="1616773"/>
                  </a:lnTo>
                  <a:lnTo>
                    <a:pt x="44780" y="1614538"/>
                  </a:lnTo>
                  <a:lnTo>
                    <a:pt x="46939" y="1612290"/>
                  </a:lnTo>
                  <a:lnTo>
                    <a:pt x="46939" y="1605559"/>
                  </a:lnTo>
                  <a:lnTo>
                    <a:pt x="44780" y="1603324"/>
                  </a:lnTo>
                  <a:lnTo>
                    <a:pt x="46939" y="1598841"/>
                  </a:lnTo>
                  <a:lnTo>
                    <a:pt x="44780" y="1596593"/>
                  </a:lnTo>
                  <a:lnTo>
                    <a:pt x="42494" y="1592110"/>
                  </a:lnTo>
                  <a:lnTo>
                    <a:pt x="49225" y="1585379"/>
                  </a:lnTo>
                  <a:lnTo>
                    <a:pt x="46939" y="1583143"/>
                  </a:lnTo>
                  <a:lnTo>
                    <a:pt x="46939" y="1580896"/>
                  </a:lnTo>
                  <a:lnTo>
                    <a:pt x="44780" y="1578660"/>
                  </a:lnTo>
                  <a:lnTo>
                    <a:pt x="46939" y="1574165"/>
                  </a:lnTo>
                  <a:lnTo>
                    <a:pt x="46939" y="1571929"/>
                  </a:lnTo>
                  <a:lnTo>
                    <a:pt x="44780" y="1569770"/>
                  </a:lnTo>
                  <a:lnTo>
                    <a:pt x="42494" y="1567484"/>
                  </a:lnTo>
                  <a:lnTo>
                    <a:pt x="40208" y="1565198"/>
                  </a:lnTo>
                  <a:lnTo>
                    <a:pt x="40208" y="1560715"/>
                  </a:lnTo>
                  <a:lnTo>
                    <a:pt x="42494" y="1556232"/>
                  </a:lnTo>
                  <a:lnTo>
                    <a:pt x="42494" y="1542783"/>
                  </a:lnTo>
                  <a:lnTo>
                    <a:pt x="46939" y="1538287"/>
                  </a:lnTo>
                  <a:lnTo>
                    <a:pt x="42494" y="1533804"/>
                  </a:lnTo>
                  <a:lnTo>
                    <a:pt x="42494" y="1531569"/>
                  </a:lnTo>
                  <a:lnTo>
                    <a:pt x="40208" y="1531569"/>
                  </a:lnTo>
                  <a:lnTo>
                    <a:pt x="35763" y="1529321"/>
                  </a:lnTo>
                  <a:lnTo>
                    <a:pt x="35763" y="1527086"/>
                  </a:lnTo>
                  <a:lnTo>
                    <a:pt x="42494" y="1520355"/>
                  </a:lnTo>
                  <a:lnTo>
                    <a:pt x="44780" y="1515872"/>
                  </a:lnTo>
                  <a:lnTo>
                    <a:pt x="46939" y="1509141"/>
                  </a:lnTo>
                  <a:lnTo>
                    <a:pt x="51511" y="1500174"/>
                  </a:lnTo>
                  <a:lnTo>
                    <a:pt x="42494" y="1491195"/>
                  </a:lnTo>
                  <a:lnTo>
                    <a:pt x="42494" y="1477746"/>
                  </a:lnTo>
                  <a:lnTo>
                    <a:pt x="40208" y="1473263"/>
                  </a:lnTo>
                  <a:lnTo>
                    <a:pt x="42494" y="1471015"/>
                  </a:lnTo>
                  <a:lnTo>
                    <a:pt x="44780" y="1466532"/>
                  </a:lnTo>
                  <a:lnTo>
                    <a:pt x="46939" y="1464297"/>
                  </a:lnTo>
                  <a:lnTo>
                    <a:pt x="46939" y="1457566"/>
                  </a:lnTo>
                  <a:lnTo>
                    <a:pt x="45796" y="1449539"/>
                  </a:lnTo>
                  <a:lnTo>
                    <a:pt x="45542" y="1442148"/>
                  </a:lnTo>
                  <a:lnTo>
                    <a:pt x="46685" y="1435176"/>
                  </a:lnTo>
                  <a:lnTo>
                    <a:pt x="49225" y="1428419"/>
                  </a:lnTo>
                  <a:lnTo>
                    <a:pt x="49225" y="1421688"/>
                  </a:lnTo>
                  <a:lnTo>
                    <a:pt x="46939" y="1419440"/>
                  </a:lnTo>
                  <a:lnTo>
                    <a:pt x="46939" y="1417205"/>
                  </a:lnTo>
                  <a:lnTo>
                    <a:pt x="45542" y="1417205"/>
                  </a:lnTo>
                  <a:lnTo>
                    <a:pt x="44780" y="1417205"/>
                  </a:lnTo>
                  <a:lnTo>
                    <a:pt x="44780" y="1412722"/>
                  </a:lnTo>
                  <a:lnTo>
                    <a:pt x="46939" y="1412722"/>
                  </a:lnTo>
                  <a:lnTo>
                    <a:pt x="46939" y="1410474"/>
                  </a:lnTo>
                  <a:lnTo>
                    <a:pt x="49225" y="1403743"/>
                  </a:lnTo>
                  <a:lnTo>
                    <a:pt x="51511" y="1394777"/>
                  </a:lnTo>
                  <a:lnTo>
                    <a:pt x="44780" y="1388084"/>
                  </a:lnTo>
                  <a:lnTo>
                    <a:pt x="42494" y="1385811"/>
                  </a:lnTo>
                  <a:lnTo>
                    <a:pt x="42494" y="1381328"/>
                  </a:lnTo>
                  <a:lnTo>
                    <a:pt x="44780" y="1374241"/>
                  </a:lnTo>
                  <a:lnTo>
                    <a:pt x="45542" y="1366748"/>
                  </a:lnTo>
                  <a:lnTo>
                    <a:pt x="45923" y="1359255"/>
                  </a:lnTo>
                  <a:lnTo>
                    <a:pt x="46939" y="1352169"/>
                  </a:lnTo>
                  <a:lnTo>
                    <a:pt x="46939" y="1336471"/>
                  </a:lnTo>
                  <a:lnTo>
                    <a:pt x="44780" y="1334236"/>
                  </a:lnTo>
                  <a:lnTo>
                    <a:pt x="42494" y="1333106"/>
                  </a:lnTo>
                  <a:lnTo>
                    <a:pt x="40208" y="1331988"/>
                  </a:lnTo>
                  <a:lnTo>
                    <a:pt x="42494" y="1331988"/>
                  </a:lnTo>
                  <a:lnTo>
                    <a:pt x="40208" y="1327505"/>
                  </a:lnTo>
                  <a:lnTo>
                    <a:pt x="42494" y="1327505"/>
                  </a:lnTo>
                  <a:lnTo>
                    <a:pt x="49225" y="1323022"/>
                  </a:lnTo>
                  <a:lnTo>
                    <a:pt x="49225" y="1307325"/>
                  </a:lnTo>
                  <a:lnTo>
                    <a:pt x="46939" y="1305077"/>
                  </a:lnTo>
                  <a:lnTo>
                    <a:pt x="44145" y="1299654"/>
                  </a:lnTo>
                  <a:lnTo>
                    <a:pt x="42240" y="1293583"/>
                  </a:lnTo>
                  <a:lnTo>
                    <a:pt x="41605" y="1287106"/>
                  </a:lnTo>
                  <a:lnTo>
                    <a:pt x="42494" y="1280414"/>
                  </a:lnTo>
                  <a:lnTo>
                    <a:pt x="42494" y="1275930"/>
                  </a:lnTo>
                  <a:lnTo>
                    <a:pt x="41605" y="1275029"/>
                  </a:lnTo>
                  <a:lnTo>
                    <a:pt x="40208" y="1273619"/>
                  </a:lnTo>
                  <a:lnTo>
                    <a:pt x="38049" y="1271447"/>
                  </a:lnTo>
                  <a:lnTo>
                    <a:pt x="35763" y="1271447"/>
                  </a:lnTo>
                  <a:lnTo>
                    <a:pt x="33604" y="1269263"/>
                  </a:lnTo>
                  <a:lnTo>
                    <a:pt x="33604" y="1388046"/>
                  </a:lnTo>
                  <a:lnTo>
                    <a:pt x="33604" y="1392529"/>
                  </a:lnTo>
                  <a:lnTo>
                    <a:pt x="31318" y="1392529"/>
                  </a:lnTo>
                  <a:lnTo>
                    <a:pt x="31318" y="1482229"/>
                  </a:lnTo>
                  <a:lnTo>
                    <a:pt x="29032" y="1484477"/>
                  </a:lnTo>
                  <a:lnTo>
                    <a:pt x="29032" y="1482229"/>
                  </a:lnTo>
                  <a:lnTo>
                    <a:pt x="31318" y="1482229"/>
                  </a:lnTo>
                  <a:lnTo>
                    <a:pt x="31318" y="1392529"/>
                  </a:lnTo>
                  <a:lnTo>
                    <a:pt x="29032" y="1390294"/>
                  </a:lnTo>
                  <a:lnTo>
                    <a:pt x="29032" y="1388046"/>
                  </a:lnTo>
                  <a:lnTo>
                    <a:pt x="33604" y="1388046"/>
                  </a:lnTo>
                  <a:lnTo>
                    <a:pt x="33604" y="1269263"/>
                  </a:lnTo>
                  <a:lnTo>
                    <a:pt x="31318" y="1266964"/>
                  </a:lnTo>
                  <a:lnTo>
                    <a:pt x="31318" y="1260233"/>
                  </a:lnTo>
                  <a:lnTo>
                    <a:pt x="40208" y="1260233"/>
                  </a:lnTo>
                  <a:lnTo>
                    <a:pt x="40208" y="1257985"/>
                  </a:lnTo>
                  <a:lnTo>
                    <a:pt x="35763" y="1253502"/>
                  </a:lnTo>
                  <a:lnTo>
                    <a:pt x="31318" y="1251267"/>
                  </a:lnTo>
                  <a:lnTo>
                    <a:pt x="29032" y="1249019"/>
                  </a:lnTo>
                  <a:lnTo>
                    <a:pt x="29032" y="1309560"/>
                  </a:lnTo>
                  <a:lnTo>
                    <a:pt x="29032" y="1311808"/>
                  </a:lnTo>
                  <a:lnTo>
                    <a:pt x="26873" y="1311808"/>
                  </a:lnTo>
                  <a:lnTo>
                    <a:pt x="26873" y="1479994"/>
                  </a:lnTo>
                  <a:lnTo>
                    <a:pt x="26873" y="1482229"/>
                  </a:lnTo>
                  <a:lnTo>
                    <a:pt x="24587" y="1482229"/>
                  </a:lnTo>
                  <a:lnTo>
                    <a:pt x="22301" y="1479994"/>
                  </a:lnTo>
                  <a:lnTo>
                    <a:pt x="22301" y="1477746"/>
                  </a:lnTo>
                  <a:lnTo>
                    <a:pt x="24587" y="1477746"/>
                  </a:lnTo>
                  <a:lnTo>
                    <a:pt x="24587" y="1479994"/>
                  </a:lnTo>
                  <a:lnTo>
                    <a:pt x="26873" y="1479994"/>
                  </a:lnTo>
                  <a:lnTo>
                    <a:pt x="26873" y="1311808"/>
                  </a:lnTo>
                  <a:lnTo>
                    <a:pt x="26873" y="1309560"/>
                  </a:lnTo>
                  <a:lnTo>
                    <a:pt x="29032" y="1309560"/>
                  </a:lnTo>
                  <a:lnTo>
                    <a:pt x="29032" y="1249019"/>
                  </a:lnTo>
                  <a:lnTo>
                    <a:pt x="26873" y="1249019"/>
                  </a:lnTo>
                  <a:lnTo>
                    <a:pt x="26873" y="1244536"/>
                  </a:lnTo>
                  <a:lnTo>
                    <a:pt x="29032" y="1244536"/>
                  </a:lnTo>
                  <a:lnTo>
                    <a:pt x="33604" y="1242288"/>
                  </a:lnTo>
                  <a:lnTo>
                    <a:pt x="35826" y="1242225"/>
                  </a:lnTo>
                  <a:lnTo>
                    <a:pt x="38049" y="1240053"/>
                  </a:lnTo>
                  <a:lnTo>
                    <a:pt x="40208" y="1240053"/>
                  </a:lnTo>
                  <a:lnTo>
                    <a:pt x="42494" y="1237805"/>
                  </a:lnTo>
                  <a:lnTo>
                    <a:pt x="42494" y="1226591"/>
                  </a:lnTo>
                  <a:lnTo>
                    <a:pt x="44780" y="1219873"/>
                  </a:lnTo>
                  <a:lnTo>
                    <a:pt x="44780" y="1206411"/>
                  </a:lnTo>
                  <a:lnTo>
                    <a:pt x="42494" y="1204175"/>
                  </a:lnTo>
                  <a:lnTo>
                    <a:pt x="38049" y="1201928"/>
                  </a:lnTo>
                  <a:lnTo>
                    <a:pt x="35763" y="1199692"/>
                  </a:lnTo>
                  <a:lnTo>
                    <a:pt x="38049" y="1195197"/>
                  </a:lnTo>
                  <a:lnTo>
                    <a:pt x="35763" y="1195197"/>
                  </a:lnTo>
                  <a:lnTo>
                    <a:pt x="35763" y="1192961"/>
                  </a:lnTo>
                  <a:lnTo>
                    <a:pt x="38049" y="1192961"/>
                  </a:lnTo>
                  <a:lnTo>
                    <a:pt x="40208" y="1188478"/>
                  </a:lnTo>
                  <a:lnTo>
                    <a:pt x="40208" y="1181747"/>
                  </a:lnTo>
                  <a:lnTo>
                    <a:pt x="38049" y="1177264"/>
                  </a:lnTo>
                  <a:lnTo>
                    <a:pt x="38049" y="1175016"/>
                  </a:lnTo>
                  <a:lnTo>
                    <a:pt x="35763" y="1175016"/>
                  </a:lnTo>
                  <a:lnTo>
                    <a:pt x="29032" y="1175016"/>
                  </a:lnTo>
                  <a:lnTo>
                    <a:pt x="29032" y="1219873"/>
                  </a:lnTo>
                  <a:lnTo>
                    <a:pt x="29032" y="1226591"/>
                  </a:lnTo>
                  <a:lnTo>
                    <a:pt x="24587" y="1226591"/>
                  </a:lnTo>
                  <a:lnTo>
                    <a:pt x="24587" y="1262481"/>
                  </a:lnTo>
                  <a:lnTo>
                    <a:pt x="22301" y="1264716"/>
                  </a:lnTo>
                  <a:lnTo>
                    <a:pt x="22301" y="1262481"/>
                  </a:lnTo>
                  <a:lnTo>
                    <a:pt x="20142" y="1262481"/>
                  </a:lnTo>
                  <a:lnTo>
                    <a:pt x="17856" y="1262481"/>
                  </a:lnTo>
                  <a:lnTo>
                    <a:pt x="20142" y="1260233"/>
                  </a:lnTo>
                  <a:lnTo>
                    <a:pt x="22301" y="1260233"/>
                  </a:lnTo>
                  <a:lnTo>
                    <a:pt x="22301" y="1262481"/>
                  </a:lnTo>
                  <a:lnTo>
                    <a:pt x="24587" y="1262481"/>
                  </a:lnTo>
                  <a:lnTo>
                    <a:pt x="24587" y="1226591"/>
                  </a:lnTo>
                  <a:lnTo>
                    <a:pt x="22301" y="1226591"/>
                  </a:lnTo>
                  <a:lnTo>
                    <a:pt x="22301" y="1224356"/>
                  </a:lnTo>
                  <a:lnTo>
                    <a:pt x="20142" y="1222108"/>
                  </a:lnTo>
                  <a:lnTo>
                    <a:pt x="20142" y="1219873"/>
                  </a:lnTo>
                  <a:lnTo>
                    <a:pt x="22301" y="1217625"/>
                  </a:lnTo>
                  <a:lnTo>
                    <a:pt x="22301" y="1215390"/>
                  </a:lnTo>
                  <a:lnTo>
                    <a:pt x="24587" y="1219873"/>
                  </a:lnTo>
                  <a:lnTo>
                    <a:pt x="24587" y="1217625"/>
                  </a:lnTo>
                  <a:lnTo>
                    <a:pt x="26873" y="1219873"/>
                  </a:lnTo>
                  <a:lnTo>
                    <a:pt x="29032" y="1219873"/>
                  </a:lnTo>
                  <a:lnTo>
                    <a:pt x="29032" y="1175016"/>
                  </a:lnTo>
                  <a:lnTo>
                    <a:pt x="13411" y="1175016"/>
                  </a:lnTo>
                  <a:lnTo>
                    <a:pt x="11125" y="1177264"/>
                  </a:lnTo>
                  <a:lnTo>
                    <a:pt x="13411" y="1179499"/>
                  </a:lnTo>
                  <a:lnTo>
                    <a:pt x="20142" y="1179499"/>
                  </a:lnTo>
                  <a:lnTo>
                    <a:pt x="20142" y="1181747"/>
                  </a:lnTo>
                  <a:lnTo>
                    <a:pt x="22301" y="1181747"/>
                  </a:lnTo>
                  <a:lnTo>
                    <a:pt x="24587" y="1183995"/>
                  </a:lnTo>
                  <a:lnTo>
                    <a:pt x="24587" y="1188478"/>
                  </a:lnTo>
                  <a:lnTo>
                    <a:pt x="22301" y="1188478"/>
                  </a:lnTo>
                  <a:lnTo>
                    <a:pt x="20142" y="1189570"/>
                  </a:lnTo>
                  <a:lnTo>
                    <a:pt x="17856" y="1190713"/>
                  </a:lnTo>
                  <a:lnTo>
                    <a:pt x="11125" y="1197444"/>
                  </a:lnTo>
                  <a:lnTo>
                    <a:pt x="13411" y="1201928"/>
                  </a:lnTo>
                  <a:lnTo>
                    <a:pt x="8839" y="1201928"/>
                  </a:lnTo>
                  <a:lnTo>
                    <a:pt x="2235" y="1208659"/>
                  </a:lnTo>
                  <a:lnTo>
                    <a:pt x="4394" y="1210894"/>
                  </a:lnTo>
                  <a:lnTo>
                    <a:pt x="8839" y="1219873"/>
                  </a:lnTo>
                  <a:lnTo>
                    <a:pt x="8839" y="1231087"/>
                  </a:lnTo>
                  <a:lnTo>
                    <a:pt x="11125" y="1233322"/>
                  </a:lnTo>
                  <a:lnTo>
                    <a:pt x="13411" y="1233322"/>
                  </a:lnTo>
                  <a:lnTo>
                    <a:pt x="13411" y="1235570"/>
                  </a:lnTo>
                  <a:lnTo>
                    <a:pt x="17856" y="1235570"/>
                  </a:lnTo>
                  <a:lnTo>
                    <a:pt x="17856" y="1240053"/>
                  </a:lnTo>
                  <a:lnTo>
                    <a:pt x="15570" y="1242352"/>
                  </a:lnTo>
                  <a:lnTo>
                    <a:pt x="13411" y="1244536"/>
                  </a:lnTo>
                  <a:lnTo>
                    <a:pt x="13411" y="1253502"/>
                  </a:lnTo>
                  <a:lnTo>
                    <a:pt x="11125" y="1255750"/>
                  </a:lnTo>
                  <a:lnTo>
                    <a:pt x="8839" y="1260233"/>
                  </a:lnTo>
                  <a:lnTo>
                    <a:pt x="8839" y="1264716"/>
                  </a:lnTo>
                  <a:lnTo>
                    <a:pt x="6680" y="1269199"/>
                  </a:lnTo>
                  <a:lnTo>
                    <a:pt x="4394" y="1275930"/>
                  </a:lnTo>
                  <a:lnTo>
                    <a:pt x="4394" y="1280414"/>
                  </a:lnTo>
                  <a:lnTo>
                    <a:pt x="13411" y="1280414"/>
                  </a:lnTo>
                  <a:lnTo>
                    <a:pt x="15570" y="1282661"/>
                  </a:lnTo>
                  <a:lnTo>
                    <a:pt x="15570" y="1287145"/>
                  </a:lnTo>
                  <a:lnTo>
                    <a:pt x="13411" y="1287145"/>
                  </a:lnTo>
                  <a:lnTo>
                    <a:pt x="13411" y="1289380"/>
                  </a:lnTo>
                  <a:lnTo>
                    <a:pt x="11125" y="1291628"/>
                  </a:lnTo>
                  <a:lnTo>
                    <a:pt x="11125" y="1293863"/>
                  </a:lnTo>
                  <a:lnTo>
                    <a:pt x="6680" y="1298359"/>
                  </a:lnTo>
                  <a:lnTo>
                    <a:pt x="6680" y="1302842"/>
                  </a:lnTo>
                  <a:lnTo>
                    <a:pt x="11125" y="1307325"/>
                  </a:lnTo>
                  <a:lnTo>
                    <a:pt x="13411" y="1307325"/>
                  </a:lnTo>
                  <a:lnTo>
                    <a:pt x="13411" y="1316291"/>
                  </a:lnTo>
                  <a:lnTo>
                    <a:pt x="8839" y="1320774"/>
                  </a:lnTo>
                  <a:lnTo>
                    <a:pt x="8839" y="1334236"/>
                  </a:lnTo>
                  <a:lnTo>
                    <a:pt x="13411" y="1343202"/>
                  </a:lnTo>
                  <a:lnTo>
                    <a:pt x="17856" y="1347685"/>
                  </a:lnTo>
                  <a:lnTo>
                    <a:pt x="14046" y="1351483"/>
                  </a:lnTo>
                  <a:lnTo>
                    <a:pt x="13411" y="1352105"/>
                  </a:lnTo>
                  <a:lnTo>
                    <a:pt x="8839" y="1356652"/>
                  </a:lnTo>
                  <a:lnTo>
                    <a:pt x="8839" y="1358900"/>
                  </a:lnTo>
                  <a:lnTo>
                    <a:pt x="11125" y="1363383"/>
                  </a:lnTo>
                  <a:lnTo>
                    <a:pt x="13411" y="1365631"/>
                  </a:lnTo>
                  <a:lnTo>
                    <a:pt x="6680" y="1372323"/>
                  </a:lnTo>
                  <a:lnTo>
                    <a:pt x="4394" y="1374597"/>
                  </a:lnTo>
                  <a:lnTo>
                    <a:pt x="4394" y="1376832"/>
                  </a:lnTo>
                  <a:lnTo>
                    <a:pt x="6680" y="1381328"/>
                  </a:lnTo>
                  <a:lnTo>
                    <a:pt x="4394" y="1388046"/>
                  </a:lnTo>
                  <a:lnTo>
                    <a:pt x="6680" y="1392529"/>
                  </a:lnTo>
                  <a:lnTo>
                    <a:pt x="8839" y="1399260"/>
                  </a:lnTo>
                  <a:lnTo>
                    <a:pt x="6680" y="1403743"/>
                  </a:lnTo>
                  <a:lnTo>
                    <a:pt x="6680" y="1412722"/>
                  </a:lnTo>
                  <a:lnTo>
                    <a:pt x="8839" y="1412722"/>
                  </a:lnTo>
                  <a:lnTo>
                    <a:pt x="8839" y="1417205"/>
                  </a:lnTo>
                  <a:lnTo>
                    <a:pt x="11125" y="1417205"/>
                  </a:lnTo>
                  <a:lnTo>
                    <a:pt x="11125" y="1419440"/>
                  </a:lnTo>
                  <a:lnTo>
                    <a:pt x="14046" y="1425816"/>
                  </a:lnTo>
                  <a:lnTo>
                    <a:pt x="13919" y="1431772"/>
                  </a:lnTo>
                  <a:lnTo>
                    <a:pt x="13411" y="1435176"/>
                  </a:lnTo>
                  <a:lnTo>
                    <a:pt x="13030" y="1437728"/>
                  </a:lnTo>
                  <a:lnTo>
                    <a:pt x="13411" y="1444117"/>
                  </a:lnTo>
                  <a:lnTo>
                    <a:pt x="13411" y="1446352"/>
                  </a:lnTo>
                  <a:lnTo>
                    <a:pt x="11125" y="1446352"/>
                  </a:lnTo>
                  <a:lnTo>
                    <a:pt x="8839" y="1447507"/>
                  </a:lnTo>
                  <a:lnTo>
                    <a:pt x="6680" y="1448600"/>
                  </a:lnTo>
                  <a:lnTo>
                    <a:pt x="6680" y="1464297"/>
                  </a:lnTo>
                  <a:lnTo>
                    <a:pt x="8839" y="1468780"/>
                  </a:lnTo>
                  <a:lnTo>
                    <a:pt x="8839" y="1473263"/>
                  </a:lnTo>
                  <a:lnTo>
                    <a:pt x="6680" y="1477746"/>
                  </a:lnTo>
                  <a:lnTo>
                    <a:pt x="4394" y="1479994"/>
                  </a:lnTo>
                  <a:lnTo>
                    <a:pt x="6680" y="1484477"/>
                  </a:lnTo>
                  <a:lnTo>
                    <a:pt x="6680" y="1491195"/>
                  </a:lnTo>
                  <a:lnTo>
                    <a:pt x="15570" y="1491195"/>
                  </a:lnTo>
                  <a:lnTo>
                    <a:pt x="17856" y="1493443"/>
                  </a:lnTo>
                  <a:lnTo>
                    <a:pt x="17856" y="1495691"/>
                  </a:lnTo>
                  <a:lnTo>
                    <a:pt x="15570" y="1495691"/>
                  </a:lnTo>
                  <a:lnTo>
                    <a:pt x="8839" y="1502410"/>
                  </a:lnTo>
                  <a:lnTo>
                    <a:pt x="8839" y="1511388"/>
                  </a:lnTo>
                  <a:lnTo>
                    <a:pt x="13411" y="1515872"/>
                  </a:lnTo>
                  <a:lnTo>
                    <a:pt x="13411" y="1524838"/>
                  </a:lnTo>
                  <a:lnTo>
                    <a:pt x="11125" y="1529321"/>
                  </a:lnTo>
                  <a:lnTo>
                    <a:pt x="13411" y="1533804"/>
                  </a:lnTo>
                  <a:lnTo>
                    <a:pt x="13411" y="1536052"/>
                  </a:lnTo>
                  <a:lnTo>
                    <a:pt x="15570" y="1538287"/>
                  </a:lnTo>
                  <a:lnTo>
                    <a:pt x="15570" y="1542783"/>
                  </a:lnTo>
                  <a:lnTo>
                    <a:pt x="17856" y="1542783"/>
                  </a:lnTo>
                  <a:lnTo>
                    <a:pt x="17856" y="1545018"/>
                  </a:lnTo>
                  <a:lnTo>
                    <a:pt x="15570" y="1545018"/>
                  </a:lnTo>
                  <a:lnTo>
                    <a:pt x="8839" y="1545018"/>
                  </a:lnTo>
                  <a:lnTo>
                    <a:pt x="8839" y="1560715"/>
                  </a:lnTo>
                  <a:lnTo>
                    <a:pt x="15570" y="1567446"/>
                  </a:lnTo>
                  <a:lnTo>
                    <a:pt x="13411" y="1571929"/>
                  </a:lnTo>
                  <a:lnTo>
                    <a:pt x="11125" y="1574165"/>
                  </a:lnTo>
                  <a:lnTo>
                    <a:pt x="11125" y="1585379"/>
                  </a:lnTo>
                  <a:lnTo>
                    <a:pt x="8839" y="1589862"/>
                  </a:lnTo>
                  <a:lnTo>
                    <a:pt x="6680" y="1596593"/>
                  </a:lnTo>
                  <a:lnTo>
                    <a:pt x="8839" y="1605559"/>
                  </a:lnTo>
                  <a:lnTo>
                    <a:pt x="6680" y="1612290"/>
                  </a:lnTo>
                  <a:lnTo>
                    <a:pt x="8839" y="1614538"/>
                  </a:lnTo>
                  <a:lnTo>
                    <a:pt x="8839" y="1616773"/>
                  </a:lnTo>
                  <a:lnTo>
                    <a:pt x="13411" y="1623504"/>
                  </a:lnTo>
                  <a:lnTo>
                    <a:pt x="13411" y="1666113"/>
                  </a:lnTo>
                  <a:lnTo>
                    <a:pt x="15570" y="1670596"/>
                  </a:lnTo>
                  <a:lnTo>
                    <a:pt x="20142" y="1675079"/>
                  </a:lnTo>
                  <a:lnTo>
                    <a:pt x="20142" y="1681810"/>
                  </a:lnTo>
                  <a:lnTo>
                    <a:pt x="11125" y="1695259"/>
                  </a:lnTo>
                  <a:lnTo>
                    <a:pt x="13411" y="1701990"/>
                  </a:lnTo>
                  <a:lnTo>
                    <a:pt x="13411" y="1710956"/>
                  </a:lnTo>
                  <a:lnTo>
                    <a:pt x="15570" y="1710956"/>
                  </a:lnTo>
                  <a:lnTo>
                    <a:pt x="20142" y="1715439"/>
                  </a:lnTo>
                  <a:lnTo>
                    <a:pt x="20142" y="1717687"/>
                  </a:lnTo>
                  <a:lnTo>
                    <a:pt x="17856" y="1719922"/>
                  </a:lnTo>
                  <a:lnTo>
                    <a:pt x="20142" y="1724418"/>
                  </a:lnTo>
                  <a:lnTo>
                    <a:pt x="17856" y="1726653"/>
                  </a:lnTo>
                  <a:lnTo>
                    <a:pt x="15570" y="1726653"/>
                  </a:lnTo>
                  <a:lnTo>
                    <a:pt x="13411" y="1728901"/>
                  </a:lnTo>
                  <a:lnTo>
                    <a:pt x="13411" y="1737868"/>
                  </a:lnTo>
                  <a:lnTo>
                    <a:pt x="17856" y="1742351"/>
                  </a:lnTo>
                  <a:lnTo>
                    <a:pt x="11125" y="1749082"/>
                  </a:lnTo>
                  <a:lnTo>
                    <a:pt x="11125" y="1751317"/>
                  </a:lnTo>
                  <a:lnTo>
                    <a:pt x="13411" y="1755813"/>
                  </a:lnTo>
                  <a:lnTo>
                    <a:pt x="17856" y="1758048"/>
                  </a:lnTo>
                  <a:lnTo>
                    <a:pt x="17856" y="1762531"/>
                  </a:lnTo>
                  <a:lnTo>
                    <a:pt x="15570" y="1767014"/>
                  </a:lnTo>
                  <a:lnTo>
                    <a:pt x="13411" y="1767014"/>
                  </a:lnTo>
                  <a:lnTo>
                    <a:pt x="13411" y="1773745"/>
                  </a:lnTo>
                  <a:lnTo>
                    <a:pt x="17856" y="1778228"/>
                  </a:lnTo>
                  <a:lnTo>
                    <a:pt x="20142" y="1778228"/>
                  </a:lnTo>
                  <a:lnTo>
                    <a:pt x="24587" y="1782711"/>
                  </a:lnTo>
                  <a:lnTo>
                    <a:pt x="24587" y="1784959"/>
                  </a:lnTo>
                  <a:lnTo>
                    <a:pt x="17856" y="1791690"/>
                  </a:lnTo>
                  <a:lnTo>
                    <a:pt x="15570" y="1796173"/>
                  </a:lnTo>
                  <a:lnTo>
                    <a:pt x="17856" y="1798408"/>
                  </a:lnTo>
                  <a:lnTo>
                    <a:pt x="17856" y="1811870"/>
                  </a:lnTo>
                  <a:lnTo>
                    <a:pt x="13411" y="1818589"/>
                  </a:lnTo>
                  <a:lnTo>
                    <a:pt x="15570" y="1825320"/>
                  </a:lnTo>
                  <a:lnTo>
                    <a:pt x="15570" y="1829803"/>
                  </a:lnTo>
                  <a:lnTo>
                    <a:pt x="17856" y="1838782"/>
                  </a:lnTo>
                  <a:lnTo>
                    <a:pt x="17856" y="1861197"/>
                  </a:lnTo>
                  <a:lnTo>
                    <a:pt x="20142" y="1867928"/>
                  </a:lnTo>
                  <a:lnTo>
                    <a:pt x="22301" y="1872411"/>
                  </a:lnTo>
                  <a:lnTo>
                    <a:pt x="24587" y="1874659"/>
                  </a:lnTo>
                  <a:lnTo>
                    <a:pt x="24587" y="1876894"/>
                  </a:lnTo>
                  <a:lnTo>
                    <a:pt x="26873" y="1879142"/>
                  </a:lnTo>
                  <a:lnTo>
                    <a:pt x="26873" y="1885861"/>
                  </a:lnTo>
                  <a:lnTo>
                    <a:pt x="24587" y="1888109"/>
                  </a:lnTo>
                  <a:lnTo>
                    <a:pt x="22301" y="1892592"/>
                  </a:lnTo>
                  <a:lnTo>
                    <a:pt x="22301" y="1899323"/>
                  </a:lnTo>
                  <a:lnTo>
                    <a:pt x="29032" y="1906054"/>
                  </a:lnTo>
                  <a:lnTo>
                    <a:pt x="29032" y="1912772"/>
                  </a:lnTo>
                  <a:lnTo>
                    <a:pt x="24587" y="1917255"/>
                  </a:lnTo>
                  <a:lnTo>
                    <a:pt x="22301" y="1923986"/>
                  </a:lnTo>
                  <a:lnTo>
                    <a:pt x="22301" y="1928469"/>
                  </a:lnTo>
                  <a:lnTo>
                    <a:pt x="20142" y="1935200"/>
                  </a:lnTo>
                  <a:lnTo>
                    <a:pt x="22301" y="1941931"/>
                  </a:lnTo>
                  <a:lnTo>
                    <a:pt x="22301" y="1950897"/>
                  </a:lnTo>
                  <a:lnTo>
                    <a:pt x="29032" y="1950897"/>
                  </a:lnTo>
                  <a:lnTo>
                    <a:pt x="29032" y="1948649"/>
                  </a:lnTo>
                  <a:lnTo>
                    <a:pt x="35763" y="1948649"/>
                  </a:lnTo>
                  <a:lnTo>
                    <a:pt x="35763" y="1950897"/>
                  </a:lnTo>
                  <a:lnTo>
                    <a:pt x="31318" y="1959864"/>
                  </a:lnTo>
                  <a:lnTo>
                    <a:pt x="33604" y="1966595"/>
                  </a:lnTo>
                  <a:lnTo>
                    <a:pt x="35763" y="1968830"/>
                  </a:lnTo>
                  <a:lnTo>
                    <a:pt x="33604" y="1971001"/>
                  </a:lnTo>
                  <a:lnTo>
                    <a:pt x="24587" y="1980044"/>
                  </a:lnTo>
                  <a:lnTo>
                    <a:pt x="24587" y="1986775"/>
                  </a:lnTo>
                  <a:lnTo>
                    <a:pt x="29032" y="1993506"/>
                  </a:lnTo>
                  <a:lnTo>
                    <a:pt x="31318" y="1995741"/>
                  </a:lnTo>
                  <a:lnTo>
                    <a:pt x="31318" y="2004720"/>
                  </a:lnTo>
                  <a:lnTo>
                    <a:pt x="26873" y="2013686"/>
                  </a:lnTo>
                  <a:lnTo>
                    <a:pt x="24587" y="2015921"/>
                  </a:lnTo>
                  <a:lnTo>
                    <a:pt x="24587" y="2020417"/>
                  </a:lnTo>
                  <a:lnTo>
                    <a:pt x="26873" y="2024900"/>
                  </a:lnTo>
                  <a:lnTo>
                    <a:pt x="24587" y="2031619"/>
                  </a:lnTo>
                  <a:lnTo>
                    <a:pt x="24587" y="2042833"/>
                  </a:lnTo>
                  <a:lnTo>
                    <a:pt x="26873" y="2045081"/>
                  </a:lnTo>
                  <a:lnTo>
                    <a:pt x="31318" y="2051812"/>
                  </a:lnTo>
                  <a:lnTo>
                    <a:pt x="31318" y="2069744"/>
                  </a:lnTo>
                  <a:lnTo>
                    <a:pt x="33604" y="2071992"/>
                  </a:lnTo>
                  <a:lnTo>
                    <a:pt x="38049" y="2074227"/>
                  </a:lnTo>
                  <a:lnTo>
                    <a:pt x="35763" y="2076475"/>
                  </a:lnTo>
                  <a:lnTo>
                    <a:pt x="35763" y="2078710"/>
                  </a:lnTo>
                  <a:lnTo>
                    <a:pt x="29032" y="2076475"/>
                  </a:lnTo>
                  <a:lnTo>
                    <a:pt x="26873" y="2075751"/>
                  </a:lnTo>
                  <a:lnTo>
                    <a:pt x="26873" y="2076475"/>
                  </a:lnTo>
                  <a:lnTo>
                    <a:pt x="22301" y="2080958"/>
                  </a:lnTo>
                  <a:lnTo>
                    <a:pt x="20142" y="2085441"/>
                  </a:lnTo>
                  <a:lnTo>
                    <a:pt x="17856" y="2086559"/>
                  </a:lnTo>
                  <a:lnTo>
                    <a:pt x="15570" y="2087689"/>
                  </a:lnTo>
                  <a:lnTo>
                    <a:pt x="8839" y="2089924"/>
                  </a:lnTo>
                  <a:lnTo>
                    <a:pt x="8839" y="2107869"/>
                  </a:lnTo>
                  <a:lnTo>
                    <a:pt x="11125" y="2112353"/>
                  </a:lnTo>
                  <a:lnTo>
                    <a:pt x="15570" y="2116836"/>
                  </a:lnTo>
                  <a:lnTo>
                    <a:pt x="17856" y="2116836"/>
                  </a:lnTo>
                  <a:lnTo>
                    <a:pt x="17856" y="2119084"/>
                  </a:lnTo>
                  <a:lnTo>
                    <a:pt x="15570" y="2121319"/>
                  </a:lnTo>
                  <a:lnTo>
                    <a:pt x="8839" y="2121319"/>
                  </a:lnTo>
                  <a:lnTo>
                    <a:pt x="8839" y="2123567"/>
                  </a:lnTo>
                  <a:lnTo>
                    <a:pt x="6680" y="2125802"/>
                  </a:lnTo>
                  <a:lnTo>
                    <a:pt x="11125" y="2130285"/>
                  </a:lnTo>
                  <a:lnTo>
                    <a:pt x="13411" y="2130285"/>
                  </a:lnTo>
                  <a:lnTo>
                    <a:pt x="13411" y="2150478"/>
                  </a:lnTo>
                  <a:lnTo>
                    <a:pt x="17856" y="2152713"/>
                  </a:lnTo>
                  <a:lnTo>
                    <a:pt x="20142" y="2152713"/>
                  </a:lnTo>
                  <a:lnTo>
                    <a:pt x="22301" y="2154961"/>
                  </a:lnTo>
                  <a:lnTo>
                    <a:pt x="26873" y="2154961"/>
                  </a:lnTo>
                  <a:lnTo>
                    <a:pt x="29032" y="2159444"/>
                  </a:lnTo>
                  <a:lnTo>
                    <a:pt x="26873" y="2161679"/>
                  </a:lnTo>
                  <a:lnTo>
                    <a:pt x="26873" y="2163927"/>
                  </a:lnTo>
                  <a:lnTo>
                    <a:pt x="20142" y="2163927"/>
                  </a:lnTo>
                  <a:lnTo>
                    <a:pt x="17856" y="2163927"/>
                  </a:lnTo>
                  <a:lnTo>
                    <a:pt x="15570" y="2163927"/>
                  </a:lnTo>
                  <a:lnTo>
                    <a:pt x="13411" y="2166175"/>
                  </a:lnTo>
                  <a:lnTo>
                    <a:pt x="13411" y="2170658"/>
                  </a:lnTo>
                  <a:lnTo>
                    <a:pt x="11125" y="2172893"/>
                  </a:lnTo>
                  <a:lnTo>
                    <a:pt x="11125" y="2177377"/>
                  </a:lnTo>
                  <a:lnTo>
                    <a:pt x="17856" y="2184108"/>
                  </a:lnTo>
                  <a:lnTo>
                    <a:pt x="15570" y="2188591"/>
                  </a:lnTo>
                  <a:lnTo>
                    <a:pt x="15570" y="2193074"/>
                  </a:lnTo>
                  <a:lnTo>
                    <a:pt x="14046" y="2199805"/>
                  </a:lnTo>
                  <a:lnTo>
                    <a:pt x="13157" y="2206536"/>
                  </a:lnTo>
                  <a:lnTo>
                    <a:pt x="13411" y="2213254"/>
                  </a:lnTo>
                  <a:lnTo>
                    <a:pt x="15570" y="2219985"/>
                  </a:lnTo>
                  <a:lnTo>
                    <a:pt x="15570" y="2224468"/>
                  </a:lnTo>
                  <a:lnTo>
                    <a:pt x="13411" y="2226716"/>
                  </a:lnTo>
                  <a:lnTo>
                    <a:pt x="13411" y="2228951"/>
                  </a:lnTo>
                  <a:lnTo>
                    <a:pt x="15570" y="2233447"/>
                  </a:lnTo>
                  <a:lnTo>
                    <a:pt x="15570" y="2237930"/>
                  </a:lnTo>
                  <a:lnTo>
                    <a:pt x="17856" y="2242413"/>
                  </a:lnTo>
                  <a:lnTo>
                    <a:pt x="20142" y="2244648"/>
                  </a:lnTo>
                  <a:lnTo>
                    <a:pt x="17856" y="2249144"/>
                  </a:lnTo>
                  <a:lnTo>
                    <a:pt x="17856" y="2255863"/>
                  </a:lnTo>
                  <a:lnTo>
                    <a:pt x="15570" y="2258110"/>
                  </a:lnTo>
                  <a:lnTo>
                    <a:pt x="15570" y="2267077"/>
                  </a:lnTo>
                  <a:lnTo>
                    <a:pt x="20142" y="2267077"/>
                  </a:lnTo>
                  <a:lnTo>
                    <a:pt x="22301" y="2264841"/>
                  </a:lnTo>
                  <a:lnTo>
                    <a:pt x="26873" y="2262594"/>
                  </a:lnTo>
                  <a:lnTo>
                    <a:pt x="29032" y="2260346"/>
                  </a:lnTo>
                  <a:lnTo>
                    <a:pt x="29032" y="2280526"/>
                  </a:lnTo>
                  <a:lnTo>
                    <a:pt x="31318" y="2278291"/>
                  </a:lnTo>
                  <a:lnTo>
                    <a:pt x="35826" y="2278316"/>
                  </a:lnTo>
                  <a:lnTo>
                    <a:pt x="40208" y="2280526"/>
                  </a:lnTo>
                  <a:lnTo>
                    <a:pt x="40208" y="2285022"/>
                  </a:lnTo>
                  <a:lnTo>
                    <a:pt x="35826" y="2289441"/>
                  </a:lnTo>
                  <a:lnTo>
                    <a:pt x="33604" y="2289505"/>
                  </a:lnTo>
                  <a:lnTo>
                    <a:pt x="31318" y="2291740"/>
                  </a:lnTo>
                  <a:lnTo>
                    <a:pt x="29032" y="2291740"/>
                  </a:lnTo>
                  <a:lnTo>
                    <a:pt x="24587" y="2293988"/>
                  </a:lnTo>
                  <a:lnTo>
                    <a:pt x="22301" y="2293988"/>
                  </a:lnTo>
                  <a:lnTo>
                    <a:pt x="17856" y="2298471"/>
                  </a:lnTo>
                  <a:lnTo>
                    <a:pt x="17856" y="2316416"/>
                  </a:lnTo>
                  <a:lnTo>
                    <a:pt x="20142" y="2320899"/>
                  </a:lnTo>
                  <a:lnTo>
                    <a:pt x="22301" y="2327618"/>
                  </a:lnTo>
                  <a:lnTo>
                    <a:pt x="22301" y="2334349"/>
                  </a:lnTo>
                  <a:lnTo>
                    <a:pt x="20142" y="2338832"/>
                  </a:lnTo>
                  <a:lnTo>
                    <a:pt x="20142" y="2341080"/>
                  </a:lnTo>
                  <a:lnTo>
                    <a:pt x="24587" y="2345563"/>
                  </a:lnTo>
                  <a:lnTo>
                    <a:pt x="26873" y="2350046"/>
                  </a:lnTo>
                  <a:lnTo>
                    <a:pt x="24587" y="2354529"/>
                  </a:lnTo>
                  <a:lnTo>
                    <a:pt x="24587" y="2359012"/>
                  </a:lnTo>
                  <a:lnTo>
                    <a:pt x="22301" y="2363508"/>
                  </a:lnTo>
                  <a:lnTo>
                    <a:pt x="22301" y="2372474"/>
                  </a:lnTo>
                  <a:lnTo>
                    <a:pt x="17856" y="2376957"/>
                  </a:lnTo>
                  <a:lnTo>
                    <a:pt x="17856" y="2381440"/>
                  </a:lnTo>
                  <a:lnTo>
                    <a:pt x="15570" y="2385923"/>
                  </a:lnTo>
                  <a:lnTo>
                    <a:pt x="15570" y="2390406"/>
                  </a:lnTo>
                  <a:lnTo>
                    <a:pt x="17856" y="2394889"/>
                  </a:lnTo>
                  <a:lnTo>
                    <a:pt x="20142" y="2401620"/>
                  </a:lnTo>
                  <a:lnTo>
                    <a:pt x="20142" y="2406104"/>
                  </a:lnTo>
                  <a:lnTo>
                    <a:pt x="22301" y="2410587"/>
                  </a:lnTo>
                  <a:lnTo>
                    <a:pt x="22301" y="2415082"/>
                  </a:lnTo>
                  <a:lnTo>
                    <a:pt x="26873" y="2419566"/>
                  </a:lnTo>
                  <a:lnTo>
                    <a:pt x="26873" y="2426284"/>
                  </a:lnTo>
                  <a:lnTo>
                    <a:pt x="26873" y="2428532"/>
                  </a:lnTo>
                  <a:lnTo>
                    <a:pt x="24587" y="2428532"/>
                  </a:lnTo>
                  <a:lnTo>
                    <a:pt x="20142" y="2433015"/>
                  </a:lnTo>
                  <a:lnTo>
                    <a:pt x="24587" y="2435263"/>
                  </a:lnTo>
                  <a:lnTo>
                    <a:pt x="26873" y="2435263"/>
                  </a:lnTo>
                  <a:lnTo>
                    <a:pt x="33604" y="2441981"/>
                  </a:lnTo>
                  <a:lnTo>
                    <a:pt x="33604" y="2444229"/>
                  </a:lnTo>
                  <a:lnTo>
                    <a:pt x="31318" y="2446477"/>
                  </a:lnTo>
                  <a:lnTo>
                    <a:pt x="31318" y="2448712"/>
                  </a:lnTo>
                  <a:lnTo>
                    <a:pt x="29032" y="2448712"/>
                  </a:lnTo>
                  <a:lnTo>
                    <a:pt x="29032" y="2450960"/>
                  </a:lnTo>
                  <a:lnTo>
                    <a:pt x="31318" y="2455443"/>
                  </a:lnTo>
                  <a:lnTo>
                    <a:pt x="29032" y="2457678"/>
                  </a:lnTo>
                  <a:lnTo>
                    <a:pt x="26873" y="2462174"/>
                  </a:lnTo>
                  <a:lnTo>
                    <a:pt x="22301" y="2468892"/>
                  </a:lnTo>
                  <a:lnTo>
                    <a:pt x="20142" y="2475623"/>
                  </a:lnTo>
                  <a:lnTo>
                    <a:pt x="26873" y="2489073"/>
                  </a:lnTo>
                  <a:lnTo>
                    <a:pt x="26873" y="2495804"/>
                  </a:lnTo>
                  <a:lnTo>
                    <a:pt x="22301" y="2504770"/>
                  </a:lnTo>
                  <a:lnTo>
                    <a:pt x="22301" y="2509253"/>
                  </a:lnTo>
                  <a:lnTo>
                    <a:pt x="29032" y="2515984"/>
                  </a:lnTo>
                  <a:lnTo>
                    <a:pt x="29032" y="2520467"/>
                  </a:lnTo>
                  <a:lnTo>
                    <a:pt x="26873" y="2522715"/>
                  </a:lnTo>
                  <a:lnTo>
                    <a:pt x="26873" y="2531681"/>
                  </a:lnTo>
                  <a:lnTo>
                    <a:pt x="31318" y="2540647"/>
                  </a:lnTo>
                  <a:lnTo>
                    <a:pt x="31318" y="2542895"/>
                  </a:lnTo>
                  <a:lnTo>
                    <a:pt x="33604" y="2542895"/>
                  </a:lnTo>
                  <a:lnTo>
                    <a:pt x="33604" y="2545143"/>
                  </a:lnTo>
                  <a:lnTo>
                    <a:pt x="31318" y="2545143"/>
                  </a:lnTo>
                  <a:lnTo>
                    <a:pt x="29032" y="2547378"/>
                  </a:lnTo>
                  <a:lnTo>
                    <a:pt x="29032" y="2554109"/>
                  </a:lnTo>
                  <a:lnTo>
                    <a:pt x="24587" y="2567559"/>
                  </a:lnTo>
                  <a:lnTo>
                    <a:pt x="24587" y="2572042"/>
                  </a:lnTo>
                  <a:lnTo>
                    <a:pt x="26873" y="2572042"/>
                  </a:lnTo>
                  <a:lnTo>
                    <a:pt x="26873" y="2576525"/>
                  </a:lnTo>
                  <a:lnTo>
                    <a:pt x="29032" y="2576525"/>
                  </a:lnTo>
                  <a:lnTo>
                    <a:pt x="33604" y="2581021"/>
                  </a:lnTo>
                  <a:lnTo>
                    <a:pt x="33604" y="2585504"/>
                  </a:lnTo>
                  <a:lnTo>
                    <a:pt x="31318" y="2587739"/>
                  </a:lnTo>
                  <a:lnTo>
                    <a:pt x="31318" y="2589987"/>
                  </a:lnTo>
                  <a:lnTo>
                    <a:pt x="29032" y="2589987"/>
                  </a:lnTo>
                  <a:lnTo>
                    <a:pt x="29032" y="2596718"/>
                  </a:lnTo>
                  <a:lnTo>
                    <a:pt x="35763" y="2610167"/>
                  </a:lnTo>
                  <a:lnTo>
                    <a:pt x="35763" y="2612415"/>
                  </a:lnTo>
                  <a:lnTo>
                    <a:pt x="33604" y="2616898"/>
                  </a:lnTo>
                  <a:lnTo>
                    <a:pt x="35763" y="2619133"/>
                  </a:lnTo>
                  <a:lnTo>
                    <a:pt x="35763" y="2623616"/>
                  </a:lnTo>
                  <a:lnTo>
                    <a:pt x="38049" y="2623616"/>
                  </a:lnTo>
                  <a:lnTo>
                    <a:pt x="38049" y="2625864"/>
                  </a:lnTo>
                  <a:lnTo>
                    <a:pt x="35763" y="2627020"/>
                  </a:lnTo>
                  <a:lnTo>
                    <a:pt x="33604" y="2628112"/>
                  </a:lnTo>
                  <a:lnTo>
                    <a:pt x="31318" y="2630347"/>
                  </a:lnTo>
                  <a:lnTo>
                    <a:pt x="31318" y="2639314"/>
                  </a:lnTo>
                  <a:lnTo>
                    <a:pt x="29032" y="2646045"/>
                  </a:lnTo>
                  <a:lnTo>
                    <a:pt x="33604" y="2648293"/>
                  </a:lnTo>
                  <a:lnTo>
                    <a:pt x="35763" y="2650528"/>
                  </a:lnTo>
                  <a:lnTo>
                    <a:pt x="35763" y="2652776"/>
                  </a:lnTo>
                  <a:lnTo>
                    <a:pt x="31318" y="2659507"/>
                  </a:lnTo>
                  <a:lnTo>
                    <a:pt x="31318" y="2668473"/>
                  </a:lnTo>
                  <a:lnTo>
                    <a:pt x="33604" y="2675191"/>
                  </a:lnTo>
                  <a:lnTo>
                    <a:pt x="33604" y="2677439"/>
                  </a:lnTo>
                  <a:lnTo>
                    <a:pt x="35763" y="2679687"/>
                  </a:lnTo>
                  <a:lnTo>
                    <a:pt x="38049" y="2679687"/>
                  </a:lnTo>
                  <a:lnTo>
                    <a:pt x="40208" y="2681922"/>
                  </a:lnTo>
                  <a:lnTo>
                    <a:pt x="44780" y="2681922"/>
                  </a:lnTo>
                  <a:lnTo>
                    <a:pt x="44780" y="2684170"/>
                  </a:lnTo>
                  <a:lnTo>
                    <a:pt x="42494" y="2686405"/>
                  </a:lnTo>
                  <a:lnTo>
                    <a:pt x="38049" y="2686405"/>
                  </a:lnTo>
                  <a:lnTo>
                    <a:pt x="35763" y="2688653"/>
                  </a:lnTo>
                  <a:lnTo>
                    <a:pt x="31318" y="2690888"/>
                  </a:lnTo>
                  <a:lnTo>
                    <a:pt x="29032" y="2695384"/>
                  </a:lnTo>
                  <a:lnTo>
                    <a:pt x="29032" y="2704350"/>
                  </a:lnTo>
                  <a:lnTo>
                    <a:pt x="33604" y="2704350"/>
                  </a:lnTo>
                  <a:lnTo>
                    <a:pt x="35763" y="2702102"/>
                  </a:lnTo>
                  <a:lnTo>
                    <a:pt x="35763" y="2697619"/>
                  </a:lnTo>
                  <a:lnTo>
                    <a:pt x="38049" y="2693136"/>
                  </a:lnTo>
                  <a:lnTo>
                    <a:pt x="40208" y="2690888"/>
                  </a:lnTo>
                  <a:lnTo>
                    <a:pt x="44780" y="2690888"/>
                  </a:lnTo>
                  <a:lnTo>
                    <a:pt x="49225" y="2695384"/>
                  </a:lnTo>
                  <a:lnTo>
                    <a:pt x="49225" y="2706586"/>
                  </a:lnTo>
                  <a:lnTo>
                    <a:pt x="46939" y="2708833"/>
                  </a:lnTo>
                  <a:lnTo>
                    <a:pt x="44780" y="2713317"/>
                  </a:lnTo>
                  <a:lnTo>
                    <a:pt x="46939" y="2715564"/>
                  </a:lnTo>
                  <a:lnTo>
                    <a:pt x="46939" y="2717800"/>
                  </a:lnTo>
                  <a:lnTo>
                    <a:pt x="44780" y="2720048"/>
                  </a:lnTo>
                  <a:lnTo>
                    <a:pt x="42494" y="2724531"/>
                  </a:lnTo>
                  <a:lnTo>
                    <a:pt x="44780" y="2731262"/>
                  </a:lnTo>
                  <a:lnTo>
                    <a:pt x="40208" y="2735745"/>
                  </a:lnTo>
                  <a:lnTo>
                    <a:pt x="39319" y="2743797"/>
                  </a:lnTo>
                  <a:lnTo>
                    <a:pt x="37414" y="2751442"/>
                  </a:lnTo>
                  <a:lnTo>
                    <a:pt x="36525" y="2759075"/>
                  </a:lnTo>
                  <a:lnTo>
                    <a:pt x="38049" y="2767139"/>
                  </a:lnTo>
                  <a:lnTo>
                    <a:pt x="38049" y="2782836"/>
                  </a:lnTo>
                  <a:lnTo>
                    <a:pt x="44780" y="2796286"/>
                  </a:lnTo>
                  <a:lnTo>
                    <a:pt x="42494" y="2803017"/>
                  </a:lnTo>
                  <a:lnTo>
                    <a:pt x="35763" y="2807500"/>
                  </a:lnTo>
                  <a:lnTo>
                    <a:pt x="35763" y="2809748"/>
                  </a:lnTo>
                  <a:lnTo>
                    <a:pt x="33604" y="2811983"/>
                  </a:lnTo>
                  <a:lnTo>
                    <a:pt x="35763" y="2816466"/>
                  </a:lnTo>
                  <a:lnTo>
                    <a:pt x="38049" y="2818714"/>
                  </a:lnTo>
                  <a:lnTo>
                    <a:pt x="38049" y="2820949"/>
                  </a:lnTo>
                  <a:lnTo>
                    <a:pt x="40208" y="2820949"/>
                  </a:lnTo>
                  <a:lnTo>
                    <a:pt x="44780" y="2818714"/>
                  </a:lnTo>
                  <a:lnTo>
                    <a:pt x="46939" y="2816466"/>
                  </a:lnTo>
                  <a:lnTo>
                    <a:pt x="51511" y="2816466"/>
                  </a:lnTo>
                  <a:lnTo>
                    <a:pt x="53670" y="2811983"/>
                  </a:lnTo>
                  <a:lnTo>
                    <a:pt x="58242" y="2807500"/>
                  </a:lnTo>
                  <a:lnTo>
                    <a:pt x="60401" y="2807500"/>
                  </a:lnTo>
                  <a:lnTo>
                    <a:pt x="62687" y="2805252"/>
                  </a:lnTo>
                  <a:lnTo>
                    <a:pt x="64973" y="2805252"/>
                  </a:lnTo>
                  <a:lnTo>
                    <a:pt x="67132" y="2803017"/>
                  </a:lnTo>
                  <a:lnTo>
                    <a:pt x="56781" y="2800934"/>
                  </a:lnTo>
                  <a:lnTo>
                    <a:pt x="60401" y="2791803"/>
                  </a:lnTo>
                  <a:lnTo>
                    <a:pt x="64973" y="2778353"/>
                  </a:lnTo>
                  <a:lnTo>
                    <a:pt x="69418" y="2773857"/>
                  </a:lnTo>
                  <a:lnTo>
                    <a:pt x="69418" y="2767139"/>
                  </a:lnTo>
                  <a:close/>
                </a:path>
                <a:path w="201929" h="9835515" extrusionOk="0">
                  <a:moveTo>
                    <a:pt x="69418" y="2762656"/>
                  </a:moveTo>
                  <a:lnTo>
                    <a:pt x="66052" y="2762656"/>
                  </a:lnTo>
                  <a:lnTo>
                    <a:pt x="67132" y="2764891"/>
                  </a:lnTo>
                  <a:lnTo>
                    <a:pt x="69418" y="2762656"/>
                  </a:lnTo>
                  <a:close/>
                </a:path>
                <a:path w="201929" h="9835515" extrusionOk="0">
                  <a:moveTo>
                    <a:pt x="82804" y="3397250"/>
                  </a:moveTo>
                  <a:lnTo>
                    <a:pt x="80645" y="3392767"/>
                  </a:lnTo>
                  <a:lnTo>
                    <a:pt x="78359" y="3392767"/>
                  </a:lnTo>
                  <a:lnTo>
                    <a:pt x="78359" y="3397250"/>
                  </a:lnTo>
                  <a:lnTo>
                    <a:pt x="82804" y="3397250"/>
                  </a:lnTo>
                  <a:close/>
                </a:path>
                <a:path w="201929" h="9835515" extrusionOk="0">
                  <a:moveTo>
                    <a:pt x="87376" y="3630472"/>
                  </a:moveTo>
                  <a:lnTo>
                    <a:pt x="82804" y="3628225"/>
                  </a:lnTo>
                  <a:lnTo>
                    <a:pt x="80645" y="3630472"/>
                  </a:lnTo>
                  <a:lnTo>
                    <a:pt x="87376" y="3630472"/>
                  </a:lnTo>
                  <a:close/>
                </a:path>
                <a:path w="201929" h="9835515" extrusionOk="0">
                  <a:moveTo>
                    <a:pt x="89649" y="2829928"/>
                  </a:moveTo>
                  <a:lnTo>
                    <a:pt x="85166" y="2825445"/>
                  </a:lnTo>
                  <a:lnTo>
                    <a:pt x="82918" y="2825445"/>
                  </a:lnTo>
                  <a:lnTo>
                    <a:pt x="82918" y="2832163"/>
                  </a:lnTo>
                  <a:lnTo>
                    <a:pt x="78435" y="2834411"/>
                  </a:lnTo>
                  <a:lnTo>
                    <a:pt x="76200" y="2836646"/>
                  </a:lnTo>
                  <a:lnTo>
                    <a:pt x="73952" y="2838894"/>
                  </a:lnTo>
                  <a:lnTo>
                    <a:pt x="71716" y="2838894"/>
                  </a:lnTo>
                  <a:lnTo>
                    <a:pt x="66116" y="2833293"/>
                  </a:lnTo>
                  <a:lnTo>
                    <a:pt x="64985" y="2832163"/>
                  </a:lnTo>
                  <a:lnTo>
                    <a:pt x="60502" y="2832163"/>
                  </a:lnTo>
                  <a:lnTo>
                    <a:pt x="58267" y="2836646"/>
                  </a:lnTo>
                  <a:lnTo>
                    <a:pt x="56032" y="2836646"/>
                  </a:lnTo>
                  <a:lnTo>
                    <a:pt x="56032" y="2843377"/>
                  </a:lnTo>
                  <a:lnTo>
                    <a:pt x="58267" y="2843377"/>
                  </a:lnTo>
                  <a:lnTo>
                    <a:pt x="58267" y="2845625"/>
                  </a:lnTo>
                  <a:lnTo>
                    <a:pt x="60502" y="2845625"/>
                  </a:lnTo>
                  <a:lnTo>
                    <a:pt x="60502" y="2847860"/>
                  </a:lnTo>
                  <a:lnTo>
                    <a:pt x="58267" y="2854591"/>
                  </a:lnTo>
                  <a:lnTo>
                    <a:pt x="58267" y="2870289"/>
                  </a:lnTo>
                  <a:lnTo>
                    <a:pt x="60502" y="2872524"/>
                  </a:lnTo>
                  <a:lnTo>
                    <a:pt x="62750" y="2872524"/>
                  </a:lnTo>
                  <a:lnTo>
                    <a:pt x="62750" y="2874772"/>
                  </a:lnTo>
                  <a:lnTo>
                    <a:pt x="64643" y="2881503"/>
                  </a:lnTo>
                  <a:lnTo>
                    <a:pt x="66116" y="2888221"/>
                  </a:lnTo>
                  <a:lnTo>
                    <a:pt x="65900" y="2894952"/>
                  </a:lnTo>
                  <a:lnTo>
                    <a:pt x="62750" y="2901683"/>
                  </a:lnTo>
                  <a:lnTo>
                    <a:pt x="60502" y="2903918"/>
                  </a:lnTo>
                  <a:lnTo>
                    <a:pt x="60502" y="2930829"/>
                  </a:lnTo>
                  <a:lnTo>
                    <a:pt x="62750" y="2935313"/>
                  </a:lnTo>
                  <a:lnTo>
                    <a:pt x="71716" y="2935313"/>
                  </a:lnTo>
                  <a:lnTo>
                    <a:pt x="78435" y="2937560"/>
                  </a:lnTo>
                  <a:lnTo>
                    <a:pt x="87401" y="2937560"/>
                  </a:lnTo>
                  <a:lnTo>
                    <a:pt x="89649" y="2935313"/>
                  </a:lnTo>
                  <a:lnTo>
                    <a:pt x="89649" y="2901683"/>
                  </a:lnTo>
                  <a:lnTo>
                    <a:pt x="87401" y="2894952"/>
                  </a:lnTo>
                  <a:lnTo>
                    <a:pt x="87401" y="2883738"/>
                  </a:lnTo>
                  <a:lnTo>
                    <a:pt x="87858" y="2875788"/>
                  </a:lnTo>
                  <a:lnTo>
                    <a:pt x="87401" y="2874099"/>
                  </a:lnTo>
                  <a:lnTo>
                    <a:pt x="86004" y="2868892"/>
                  </a:lnTo>
                  <a:lnTo>
                    <a:pt x="82042" y="2863240"/>
                  </a:lnTo>
                  <a:lnTo>
                    <a:pt x="76200" y="2859074"/>
                  </a:lnTo>
                  <a:lnTo>
                    <a:pt x="78435" y="2854591"/>
                  </a:lnTo>
                  <a:lnTo>
                    <a:pt x="76200" y="2847860"/>
                  </a:lnTo>
                  <a:lnTo>
                    <a:pt x="87401" y="2845625"/>
                  </a:lnTo>
                  <a:lnTo>
                    <a:pt x="87401" y="2836646"/>
                  </a:lnTo>
                  <a:lnTo>
                    <a:pt x="89649" y="2832163"/>
                  </a:lnTo>
                  <a:lnTo>
                    <a:pt x="89649" y="2829928"/>
                  </a:lnTo>
                  <a:close/>
                </a:path>
                <a:path w="201929" h="9835515" extrusionOk="0">
                  <a:moveTo>
                    <a:pt x="91884" y="2959989"/>
                  </a:moveTo>
                  <a:lnTo>
                    <a:pt x="87401" y="2955506"/>
                  </a:lnTo>
                  <a:lnTo>
                    <a:pt x="85166" y="2953258"/>
                  </a:lnTo>
                  <a:lnTo>
                    <a:pt x="87401" y="2948775"/>
                  </a:lnTo>
                  <a:lnTo>
                    <a:pt x="87401" y="2946527"/>
                  </a:lnTo>
                  <a:lnTo>
                    <a:pt x="85166" y="2946527"/>
                  </a:lnTo>
                  <a:lnTo>
                    <a:pt x="80683" y="2946527"/>
                  </a:lnTo>
                  <a:lnTo>
                    <a:pt x="76200" y="2944291"/>
                  </a:lnTo>
                  <a:lnTo>
                    <a:pt x="76200" y="2951010"/>
                  </a:lnTo>
                  <a:lnTo>
                    <a:pt x="76200" y="2953258"/>
                  </a:lnTo>
                  <a:lnTo>
                    <a:pt x="76200" y="2980169"/>
                  </a:lnTo>
                  <a:lnTo>
                    <a:pt x="73952" y="2980169"/>
                  </a:lnTo>
                  <a:lnTo>
                    <a:pt x="73952" y="2977921"/>
                  </a:lnTo>
                  <a:lnTo>
                    <a:pt x="76200" y="2980169"/>
                  </a:lnTo>
                  <a:lnTo>
                    <a:pt x="76200" y="2953258"/>
                  </a:lnTo>
                  <a:lnTo>
                    <a:pt x="73952" y="2953258"/>
                  </a:lnTo>
                  <a:lnTo>
                    <a:pt x="73952" y="2955506"/>
                  </a:lnTo>
                  <a:lnTo>
                    <a:pt x="71716" y="2953258"/>
                  </a:lnTo>
                  <a:lnTo>
                    <a:pt x="71716" y="2951010"/>
                  </a:lnTo>
                  <a:lnTo>
                    <a:pt x="76200" y="2951010"/>
                  </a:lnTo>
                  <a:lnTo>
                    <a:pt x="76200" y="2944291"/>
                  </a:lnTo>
                  <a:lnTo>
                    <a:pt x="71716" y="2944291"/>
                  </a:lnTo>
                  <a:lnTo>
                    <a:pt x="62750" y="2944291"/>
                  </a:lnTo>
                  <a:lnTo>
                    <a:pt x="60502" y="2946527"/>
                  </a:lnTo>
                  <a:lnTo>
                    <a:pt x="58267" y="2948775"/>
                  </a:lnTo>
                  <a:lnTo>
                    <a:pt x="60502" y="2953258"/>
                  </a:lnTo>
                  <a:lnTo>
                    <a:pt x="60502" y="2982404"/>
                  </a:lnTo>
                  <a:lnTo>
                    <a:pt x="58267" y="2986887"/>
                  </a:lnTo>
                  <a:lnTo>
                    <a:pt x="58267" y="2991383"/>
                  </a:lnTo>
                  <a:lnTo>
                    <a:pt x="62750" y="2998101"/>
                  </a:lnTo>
                  <a:lnTo>
                    <a:pt x="58267" y="3007080"/>
                  </a:lnTo>
                  <a:lnTo>
                    <a:pt x="58267" y="3013799"/>
                  </a:lnTo>
                  <a:lnTo>
                    <a:pt x="60502" y="3016046"/>
                  </a:lnTo>
                  <a:lnTo>
                    <a:pt x="60502" y="3040710"/>
                  </a:lnTo>
                  <a:lnTo>
                    <a:pt x="64985" y="3049676"/>
                  </a:lnTo>
                  <a:lnTo>
                    <a:pt x="64985" y="3054172"/>
                  </a:lnTo>
                  <a:lnTo>
                    <a:pt x="73952" y="3045193"/>
                  </a:lnTo>
                  <a:lnTo>
                    <a:pt x="80683" y="3051924"/>
                  </a:lnTo>
                  <a:lnTo>
                    <a:pt x="82918" y="3049676"/>
                  </a:lnTo>
                  <a:lnTo>
                    <a:pt x="87401" y="3049676"/>
                  </a:lnTo>
                  <a:lnTo>
                    <a:pt x="82918" y="3047441"/>
                  </a:lnTo>
                  <a:lnTo>
                    <a:pt x="80683" y="3045193"/>
                  </a:lnTo>
                  <a:lnTo>
                    <a:pt x="80683" y="3031744"/>
                  </a:lnTo>
                  <a:lnTo>
                    <a:pt x="89649" y="3029496"/>
                  </a:lnTo>
                  <a:lnTo>
                    <a:pt x="91884" y="3029496"/>
                  </a:lnTo>
                  <a:lnTo>
                    <a:pt x="91884" y="3020530"/>
                  </a:lnTo>
                  <a:lnTo>
                    <a:pt x="89649" y="3016046"/>
                  </a:lnTo>
                  <a:lnTo>
                    <a:pt x="89649" y="3004832"/>
                  </a:lnTo>
                  <a:lnTo>
                    <a:pt x="87401" y="3002584"/>
                  </a:lnTo>
                  <a:lnTo>
                    <a:pt x="91884" y="2993618"/>
                  </a:lnTo>
                  <a:lnTo>
                    <a:pt x="87401" y="2989135"/>
                  </a:lnTo>
                  <a:lnTo>
                    <a:pt x="87401" y="2986887"/>
                  </a:lnTo>
                  <a:lnTo>
                    <a:pt x="89649" y="2982404"/>
                  </a:lnTo>
                  <a:lnTo>
                    <a:pt x="89649" y="2964472"/>
                  </a:lnTo>
                  <a:lnTo>
                    <a:pt x="91884" y="2959989"/>
                  </a:lnTo>
                  <a:close/>
                </a:path>
                <a:path w="201929" h="9835515" extrusionOk="0">
                  <a:moveTo>
                    <a:pt x="93586" y="3882123"/>
                  </a:moveTo>
                  <a:lnTo>
                    <a:pt x="93472" y="3881615"/>
                  </a:lnTo>
                  <a:lnTo>
                    <a:pt x="93408" y="3880929"/>
                  </a:lnTo>
                  <a:lnTo>
                    <a:pt x="91821" y="3879380"/>
                  </a:lnTo>
                  <a:lnTo>
                    <a:pt x="87376" y="3879380"/>
                  </a:lnTo>
                  <a:lnTo>
                    <a:pt x="87376" y="3870401"/>
                  </a:lnTo>
                  <a:lnTo>
                    <a:pt x="85090" y="3868166"/>
                  </a:lnTo>
                  <a:lnTo>
                    <a:pt x="85090" y="3863683"/>
                  </a:lnTo>
                  <a:lnTo>
                    <a:pt x="80645" y="3863683"/>
                  </a:lnTo>
                  <a:lnTo>
                    <a:pt x="76200" y="3872649"/>
                  </a:lnTo>
                  <a:lnTo>
                    <a:pt x="76200" y="3881615"/>
                  </a:lnTo>
                  <a:lnTo>
                    <a:pt x="85090" y="3886098"/>
                  </a:lnTo>
                  <a:lnTo>
                    <a:pt x="89535" y="3886098"/>
                  </a:lnTo>
                  <a:lnTo>
                    <a:pt x="93586" y="3882123"/>
                  </a:lnTo>
                  <a:close/>
                </a:path>
                <a:path w="201929" h="9835515" extrusionOk="0">
                  <a:moveTo>
                    <a:pt x="109816" y="9830752"/>
                  </a:moveTo>
                  <a:lnTo>
                    <a:pt x="105333" y="9830752"/>
                  </a:lnTo>
                  <a:lnTo>
                    <a:pt x="103085" y="9832988"/>
                  </a:lnTo>
                  <a:lnTo>
                    <a:pt x="103085" y="9835236"/>
                  </a:lnTo>
                  <a:lnTo>
                    <a:pt x="105333" y="9832988"/>
                  </a:lnTo>
                  <a:lnTo>
                    <a:pt x="109816" y="9832988"/>
                  </a:lnTo>
                  <a:lnTo>
                    <a:pt x="109816" y="9830752"/>
                  </a:lnTo>
                  <a:close/>
                </a:path>
                <a:path w="201929" h="9835515" extrusionOk="0">
                  <a:moveTo>
                    <a:pt x="112014" y="4666462"/>
                  </a:moveTo>
                  <a:lnTo>
                    <a:pt x="109728" y="4666462"/>
                  </a:lnTo>
                  <a:lnTo>
                    <a:pt x="109728" y="4668710"/>
                  </a:lnTo>
                  <a:lnTo>
                    <a:pt x="112014" y="4666462"/>
                  </a:lnTo>
                  <a:close/>
                </a:path>
                <a:path w="201929" h="9835515" extrusionOk="0">
                  <a:moveTo>
                    <a:pt x="118783" y="9781413"/>
                  </a:moveTo>
                  <a:lnTo>
                    <a:pt x="116535" y="9776930"/>
                  </a:lnTo>
                  <a:lnTo>
                    <a:pt x="116535" y="9774695"/>
                  </a:lnTo>
                  <a:lnTo>
                    <a:pt x="105333" y="9774695"/>
                  </a:lnTo>
                  <a:lnTo>
                    <a:pt x="103085" y="9779178"/>
                  </a:lnTo>
                  <a:lnTo>
                    <a:pt x="103085" y="9788144"/>
                  </a:lnTo>
                  <a:lnTo>
                    <a:pt x="105333" y="9788144"/>
                  </a:lnTo>
                  <a:lnTo>
                    <a:pt x="105333" y="9790392"/>
                  </a:lnTo>
                  <a:lnTo>
                    <a:pt x="109816" y="9790392"/>
                  </a:lnTo>
                  <a:lnTo>
                    <a:pt x="112052" y="9788144"/>
                  </a:lnTo>
                  <a:lnTo>
                    <a:pt x="116535" y="9785896"/>
                  </a:lnTo>
                  <a:lnTo>
                    <a:pt x="118783" y="9781413"/>
                  </a:lnTo>
                  <a:close/>
                </a:path>
                <a:path w="201929" h="9835515" extrusionOk="0">
                  <a:moveTo>
                    <a:pt x="121018" y="9738804"/>
                  </a:moveTo>
                  <a:lnTo>
                    <a:pt x="118783" y="9736569"/>
                  </a:lnTo>
                  <a:lnTo>
                    <a:pt x="114300" y="9741052"/>
                  </a:lnTo>
                  <a:lnTo>
                    <a:pt x="114300" y="9750019"/>
                  </a:lnTo>
                  <a:lnTo>
                    <a:pt x="109816" y="9752266"/>
                  </a:lnTo>
                  <a:lnTo>
                    <a:pt x="112052" y="9754502"/>
                  </a:lnTo>
                  <a:lnTo>
                    <a:pt x="116535" y="9754502"/>
                  </a:lnTo>
                  <a:lnTo>
                    <a:pt x="118783" y="9750019"/>
                  </a:lnTo>
                  <a:lnTo>
                    <a:pt x="121018" y="9747783"/>
                  </a:lnTo>
                  <a:lnTo>
                    <a:pt x="121018" y="9738804"/>
                  </a:lnTo>
                  <a:close/>
                </a:path>
                <a:path w="201929" h="9835515" extrusionOk="0">
                  <a:moveTo>
                    <a:pt x="121018" y="9711906"/>
                  </a:moveTo>
                  <a:lnTo>
                    <a:pt x="118783" y="9707410"/>
                  </a:lnTo>
                  <a:lnTo>
                    <a:pt x="118783" y="9705175"/>
                  </a:lnTo>
                  <a:lnTo>
                    <a:pt x="116535" y="9700692"/>
                  </a:lnTo>
                  <a:lnTo>
                    <a:pt x="116535" y="9693961"/>
                  </a:lnTo>
                  <a:lnTo>
                    <a:pt x="112052" y="9693961"/>
                  </a:lnTo>
                  <a:lnTo>
                    <a:pt x="105333" y="9700692"/>
                  </a:lnTo>
                  <a:lnTo>
                    <a:pt x="112052" y="9707410"/>
                  </a:lnTo>
                  <a:lnTo>
                    <a:pt x="112052" y="9711906"/>
                  </a:lnTo>
                  <a:lnTo>
                    <a:pt x="116535" y="9716389"/>
                  </a:lnTo>
                  <a:lnTo>
                    <a:pt x="121018" y="9711906"/>
                  </a:lnTo>
                  <a:close/>
                </a:path>
                <a:path w="201929" h="9835515" extrusionOk="0">
                  <a:moveTo>
                    <a:pt x="121018" y="9676028"/>
                  </a:moveTo>
                  <a:lnTo>
                    <a:pt x="116535" y="9671533"/>
                  </a:lnTo>
                  <a:lnTo>
                    <a:pt x="114300" y="9671533"/>
                  </a:lnTo>
                  <a:lnTo>
                    <a:pt x="118783" y="9676028"/>
                  </a:lnTo>
                  <a:lnTo>
                    <a:pt x="118783" y="9678264"/>
                  </a:lnTo>
                  <a:lnTo>
                    <a:pt x="121018" y="9678264"/>
                  </a:lnTo>
                  <a:lnTo>
                    <a:pt x="121018" y="9676028"/>
                  </a:lnTo>
                  <a:close/>
                </a:path>
                <a:path w="201929" h="9835515" extrusionOk="0">
                  <a:moveTo>
                    <a:pt x="123266" y="9608744"/>
                  </a:moveTo>
                  <a:lnTo>
                    <a:pt x="116535" y="9602025"/>
                  </a:lnTo>
                  <a:lnTo>
                    <a:pt x="116535" y="9588563"/>
                  </a:lnTo>
                  <a:lnTo>
                    <a:pt x="116255" y="9588563"/>
                  </a:lnTo>
                  <a:lnTo>
                    <a:pt x="114300" y="9588563"/>
                  </a:lnTo>
                  <a:lnTo>
                    <a:pt x="114300" y="9590811"/>
                  </a:lnTo>
                  <a:lnTo>
                    <a:pt x="112052" y="9590811"/>
                  </a:lnTo>
                  <a:lnTo>
                    <a:pt x="112052" y="9593059"/>
                  </a:lnTo>
                  <a:lnTo>
                    <a:pt x="114896" y="9599435"/>
                  </a:lnTo>
                  <a:lnTo>
                    <a:pt x="116255" y="9605391"/>
                  </a:lnTo>
                  <a:lnTo>
                    <a:pt x="115519" y="9611347"/>
                  </a:lnTo>
                  <a:lnTo>
                    <a:pt x="114300" y="9613595"/>
                  </a:lnTo>
                  <a:lnTo>
                    <a:pt x="112052" y="9617723"/>
                  </a:lnTo>
                  <a:lnTo>
                    <a:pt x="112052" y="9622206"/>
                  </a:lnTo>
                  <a:lnTo>
                    <a:pt x="114300" y="9624441"/>
                  </a:lnTo>
                  <a:lnTo>
                    <a:pt x="114300" y="9633420"/>
                  </a:lnTo>
                  <a:lnTo>
                    <a:pt x="112052" y="9635655"/>
                  </a:lnTo>
                  <a:lnTo>
                    <a:pt x="114300" y="9635655"/>
                  </a:lnTo>
                  <a:lnTo>
                    <a:pt x="116535" y="9640138"/>
                  </a:lnTo>
                  <a:lnTo>
                    <a:pt x="116535" y="9642386"/>
                  </a:lnTo>
                  <a:lnTo>
                    <a:pt x="121018" y="9644634"/>
                  </a:lnTo>
                  <a:lnTo>
                    <a:pt x="121018" y="9646869"/>
                  </a:lnTo>
                  <a:lnTo>
                    <a:pt x="123266" y="9644634"/>
                  </a:lnTo>
                  <a:lnTo>
                    <a:pt x="123266" y="9642386"/>
                  </a:lnTo>
                  <a:lnTo>
                    <a:pt x="121018" y="9633420"/>
                  </a:lnTo>
                  <a:lnTo>
                    <a:pt x="121018" y="9626689"/>
                  </a:lnTo>
                  <a:lnTo>
                    <a:pt x="123266" y="9617723"/>
                  </a:lnTo>
                  <a:lnTo>
                    <a:pt x="123266" y="9608744"/>
                  </a:lnTo>
                  <a:close/>
                </a:path>
                <a:path w="201929" h="9835515" extrusionOk="0">
                  <a:moveTo>
                    <a:pt x="129984" y="4886223"/>
                  </a:moveTo>
                  <a:lnTo>
                    <a:pt x="127749" y="4886223"/>
                  </a:lnTo>
                  <a:lnTo>
                    <a:pt x="123266" y="4890706"/>
                  </a:lnTo>
                  <a:lnTo>
                    <a:pt x="121018" y="4892941"/>
                  </a:lnTo>
                  <a:lnTo>
                    <a:pt x="123266" y="4895189"/>
                  </a:lnTo>
                  <a:lnTo>
                    <a:pt x="121018" y="4897437"/>
                  </a:lnTo>
                  <a:lnTo>
                    <a:pt x="125501" y="4897437"/>
                  </a:lnTo>
                  <a:lnTo>
                    <a:pt x="129984" y="4895189"/>
                  </a:lnTo>
                  <a:lnTo>
                    <a:pt x="129984" y="4886223"/>
                  </a:lnTo>
                  <a:close/>
                </a:path>
                <a:path w="201929" h="9835515" extrusionOk="0">
                  <a:moveTo>
                    <a:pt x="129984" y="4825670"/>
                  </a:moveTo>
                  <a:lnTo>
                    <a:pt x="121018" y="4821186"/>
                  </a:lnTo>
                  <a:lnTo>
                    <a:pt x="118783" y="4818951"/>
                  </a:lnTo>
                  <a:lnTo>
                    <a:pt x="121018" y="4814468"/>
                  </a:lnTo>
                  <a:lnTo>
                    <a:pt x="121018" y="4805489"/>
                  </a:lnTo>
                  <a:lnTo>
                    <a:pt x="118783" y="4805489"/>
                  </a:lnTo>
                  <a:lnTo>
                    <a:pt x="116535" y="4805489"/>
                  </a:lnTo>
                  <a:lnTo>
                    <a:pt x="116535" y="4803254"/>
                  </a:lnTo>
                  <a:lnTo>
                    <a:pt x="118783" y="4801006"/>
                  </a:lnTo>
                  <a:lnTo>
                    <a:pt x="118783" y="4796523"/>
                  </a:lnTo>
                  <a:lnTo>
                    <a:pt x="121018" y="4792040"/>
                  </a:lnTo>
                  <a:lnTo>
                    <a:pt x="125501" y="4787557"/>
                  </a:lnTo>
                  <a:lnTo>
                    <a:pt x="125501" y="4783074"/>
                  </a:lnTo>
                  <a:lnTo>
                    <a:pt x="118783" y="4776343"/>
                  </a:lnTo>
                  <a:lnTo>
                    <a:pt x="121018" y="4769612"/>
                  </a:lnTo>
                  <a:lnTo>
                    <a:pt x="116535" y="4765129"/>
                  </a:lnTo>
                  <a:lnTo>
                    <a:pt x="114300" y="4767377"/>
                  </a:lnTo>
                  <a:lnTo>
                    <a:pt x="114300" y="4771860"/>
                  </a:lnTo>
                  <a:lnTo>
                    <a:pt x="114300" y="4805489"/>
                  </a:lnTo>
                  <a:lnTo>
                    <a:pt x="114300" y="4807737"/>
                  </a:lnTo>
                  <a:lnTo>
                    <a:pt x="109816" y="4807737"/>
                  </a:lnTo>
                  <a:lnTo>
                    <a:pt x="107569" y="4805489"/>
                  </a:lnTo>
                  <a:lnTo>
                    <a:pt x="114300" y="4805489"/>
                  </a:lnTo>
                  <a:lnTo>
                    <a:pt x="114300" y="4771860"/>
                  </a:lnTo>
                  <a:lnTo>
                    <a:pt x="109816" y="4771860"/>
                  </a:lnTo>
                  <a:lnTo>
                    <a:pt x="107569" y="4769612"/>
                  </a:lnTo>
                  <a:lnTo>
                    <a:pt x="107569" y="4767377"/>
                  </a:lnTo>
                  <a:lnTo>
                    <a:pt x="109816" y="4765129"/>
                  </a:lnTo>
                  <a:lnTo>
                    <a:pt x="116535" y="4765129"/>
                  </a:lnTo>
                  <a:lnTo>
                    <a:pt x="118783" y="4765129"/>
                  </a:lnTo>
                  <a:lnTo>
                    <a:pt x="116535" y="4760646"/>
                  </a:lnTo>
                  <a:lnTo>
                    <a:pt x="121018" y="4758398"/>
                  </a:lnTo>
                  <a:lnTo>
                    <a:pt x="121018" y="4751679"/>
                  </a:lnTo>
                  <a:lnTo>
                    <a:pt x="127749" y="4744948"/>
                  </a:lnTo>
                  <a:lnTo>
                    <a:pt x="125501" y="4735982"/>
                  </a:lnTo>
                  <a:lnTo>
                    <a:pt x="121018" y="4733734"/>
                  </a:lnTo>
                  <a:lnTo>
                    <a:pt x="118783" y="4731499"/>
                  </a:lnTo>
                  <a:lnTo>
                    <a:pt x="116535" y="4731499"/>
                  </a:lnTo>
                  <a:lnTo>
                    <a:pt x="114300" y="4731499"/>
                  </a:lnTo>
                  <a:lnTo>
                    <a:pt x="107569" y="4733734"/>
                  </a:lnTo>
                  <a:lnTo>
                    <a:pt x="103085" y="4735982"/>
                  </a:lnTo>
                  <a:lnTo>
                    <a:pt x="96367" y="4733734"/>
                  </a:lnTo>
                  <a:lnTo>
                    <a:pt x="94132" y="4735982"/>
                  </a:lnTo>
                  <a:lnTo>
                    <a:pt x="91884" y="4740465"/>
                  </a:lnTo>
                  <a:lnTo>
                    <a:pt x="91884" y="4747196"/>
                  </a:lnTo>
                  <a:lnTo>
                    <a:pt x="98602" y="4749431"/>
                  </a:lnTo>
                  <a:lnTo>
                    <a:pt x="100850" y="4749431"/>
                  </a:lnTo>
                  <a:lnTo>
                    <a:pt x="103085" y="4753915"/>
                  </a:lnTo>
                  <a:lnTo>
                    <a:pt x="100850" y="4756162"/>
                  </a:lnTo>
                  <a:lnTo>
                    <a:pt x="100850" y="4758398"/>
                  </a:lnTo>
                  <a:lnTo>
                    <a:pt x="98602" y="4760646"/>
                  </a:lnTo>
                  <a:lnTo>
                    <a:pt x="98602" y="4762893"/>
                  </a:lnTo>
                  <a:lnTo>
                    <a:pt x="96367" y="4767377"/>
                  </a:lnTo>
                  <a:lnTo>
                    <a:pt x="96367" y="4771860"/>
                  </a:lnTo>
                  <a:lnTo>
                    <a:pt x="98602" y="4774095"/>
                  </a:lnTo>
                  <a:lnTo>
                    <a:pt x="100850" y="4778591"/>
                  </a:lnTo>
                  <a:lnTo>
                    <a:pt x="105333" y="4783074"/>
                  </a:lnTo>
                  <a:lnTo>
                    <a:pt x="109816" y="4785309"/>
                  </a:lnTo>
                  <a:lnTo>
                    <a:pt x="109816" y="4787557"/>
                  </a:lnTo>
                  <a:lnTo>
                    <a:pt x="107569" y="4792040"/>
                  </a:lnTo>
                  <a:lnTo>
                    <a:pt x="105333" y="4794275"/>
                  </a:lnTo>
                  <a:lnTo>
                    <a:pt x="103085" y="4795405"/>
                  </a:lnTo>
                  <a:lnTo>
                    <a:pt x="100850" y="4796523"/>
                  </a:lnTo>
                  <a:lnTo>
                    <a:pt x="96367" y="4796523"/>
                  </a:lnTo>
                  <a:lnTo>
                    <a:pt x="96367" y="4814468"/>
                  </a:lnTo>
                  <a:lnTo>
                    <a:pt x="100850" y="4823434"/>
                  </a:lnTo>
                  <a:lnTo>
                    <a:pt x="98602" y="4827917"/>
                  </a:lnTo>
                  <a:lnTo>
                    <a:pt x="100850" y="4832401"/>
                  </a:lnTo>
                  <a:lnTo>
                    <a:pt x="98602" y="4834648"/>
                  </a:lnTo>
                  <a:lnTo>
                    <a:pt x="96367" y="4834648"/>
                  </a:lnTo>
                  <a:lnTo>
                    <a:pt x="96367" y="4836884"/>
                  </a:lnTo>
                  <a:lnTo>
                    <a:pt x="94132" y="4839132"/>
                  </a:lnTo>
                  <a:lnTo>
                    <a:pt x="91884" y="4843615"/>
                  </a:lnTo>
                  <a:lnTo>
                    <a:pt x="91884" y="4845863"/>
                  </a:lnTo>
                  <a:lnTo>
                    <a:pt x="94132" y="4848098"/>
                  </a:lnTo>
                  <a:lnTo>
                    <a:pt x="96367" y="4852581"/>
                  </a:lnTo>
                  <a:lnTo>
                    <a:pt x="98602" y="4854829"/>
                  </a:lnTo>
                  <a:lnTo>
                    <a:pt x="96367" y="4859312"/>
                  </a:lnTo>
                  <a:lnTo>
                    <a:pt x="96367" y="4866043"/>
                  </a:lnTo>
                  <a:lnTo>
                    <a:pt x="98602" y="4868278"/>
                  </a:lnTo>
                  <a:lnTo>
                    <a:pt x="103085" y="4875009"/>
                  </a:lnTo>
                  <a:lnTo>
                    <a:pt x="103085" y="4879492"/>
                  </a:lnTo>
                  <a:lnTo>
                    <a:pt x="100850" y="4882858"/>
                  </a:lnTo>
                  <a:lnTo>
                    <a:pt x="98602" y="4886223"/>
                  </a:lnTo>
                  <a:lnTo>
                    <a:pt x="96367" y="4888458"/>
                  </a:lnTo>
                  <a:lnTo>
                    <a:pt x="94132" y="4892941"/>
                  </a:lnTo>
                  <a:lnTo>
                    <a:pt x="96367" y="4895189"/>
                  </a:lnTo>
                  <a:lnTo>
                    <a:pt x="98602" y="4899672"/>
                  </a:lnTo>
                  <a:lnTo>
                    <a:pt x="96367" y="4906403"/>
                  </a:lnTo>
                  <a:lnTo>
                    <a:pt x="100850" y="4919853"/>
                  </a:lnTo>
                  <a:lnTo>
                    <a:pt x="100850" y="4924336"/>
                  </a:lnTo>
                  <a:lnTo>
                    <a:pt x="98602" y="4931067"/>
                  </a:lnTo>
                  <a:lnTo>
                    <a:pt x="98602" y="4942281"/>
                  </a:lnTo>
                  <a:lnTo>
                    <a:pt x="103085" y="4946764"/>
                  </a:lnTo>
                  <a:lnTo>
                    <a:pt x="116535" y="4946764"/>
                  </a:lnTo>
                  <a:lnTo>
                    <a:pt x="118783" y="4949012"/>
                  </a:lnTo>
                  <a:lnTo>
                    <a:pt x="118783" y="4953495"/>
                  </a:lnTo>
                  <a:lnTo>
                    <a:pt x="123266" y="4953495"/>
                  </a:lnTo>
                  <a:lnTo>
                    <a:pt x="125501" y="4949012"/>
                  </a:lnTo>
                  <a:lnTo>
                    <a:pt x="121018" y="4946764"/>
                  </a:lnTo>
                  <a:lnTo>
                    <a:pt x="123266" y="4940033"/>
                  </a:lnTo>
                  <a:lnTo>
                    <a:pt x="121018" y="4937798"/>
                  </a:lnTo>
                  <a:lnTo>
                    <a:pt x="118783" y="4935550"/>
                  </a:lnTo>
                  <a:lnTo>
                    <a:pt x="118783" y="4928832"/>
                  </a:lnTo>
                  <a:lnTo>
                    <a:pt x="121018" y="4926584"/>
                  </a:lnTo>
                  <a:lnTo>
                    <a:pt x="125501" y="4924336"/>
                  </a:lnTo>
                  <a:lnTo>
                    <a:pt x="125501" y="4908639"/>
                  </a:lnTo>
                  <a:lnTo>
                    <a:pt x="123266" y="4906403"/>
                  </a:lnTo>
                  <a:lnTo>
                    <a:pt x="118783" y="4906403"/>
                  </a:lnTo>
                  <a:lnTo>
                    <a:pt x="118783" y="4908639"/>
                  </a:lnTo>
                  <a:lnTo>
                    <a:pt x="118783" y="4910887"/>
                  </a:lnTo>
                  <a:lnTo>
                    <a:pt x="114300" y="4910887"/>
                  </a:lnTo>
                  <a:lnTo>
                    <a:pt x="114300" y="4935550"/>
                  </a:lnTo>
                  <a:lnTo>
                    <a:pt x="114300" y="4937798"/>
                  </a:lnTo>
                  <a:lnTo>
                    <a:pt x="112052" y="4940033"/>
                  </a:lnTo>
                  <a:lnTo>
                    <a:pt x="109816" y="4940033"/>
                  </a:lnTo>
                  <a:lnTo>
                    <a:pt x="109816" y="4935550"/>
                  </a:lnTo>
                  <a:lnTo>
                    <a:pt x="114300" y="4935550"/>
                  </a:lnTo>
                  <a:lnTo>
                    <a:pt x="114300" y="4910887"/>
                  </a:lnTo>
                  <a:lnTo>
                    <a:pt x="112052" y="4910887"/>
                  </a:lnTo>
                  <a:lnTo>
                    <a:pt x="112052" y="4908639"/>
                  </a:lnTo>
                  <a:lnTo>
                    <a:pt x="118783" y="4908639"/>
                  </a:lnTo>
                  <a:lnTo>
                    <a:pt x="118783" y="4906403"/>
                  </a:lnTo>
                  <a:lnTo>
                    <a:pt x="118783" y="4901920"/>
                  </a:lnTo>
                  <a:lnTo>
                    <a:pt x="116535" y="4899672"/>
                  </a:lnTo>
                  <a:lnTo>
                    <a:pt x="112052" y="4899672"/>
                  </a:lnTo>
                  <a:lnTo>
                    <a:pt x="109816" y="4899672"/>
                  </a:lnTo>
                  <a:lnTo>
                    <a:pt x="107569" y="4899672"/>
                  </a:lnTo>
                  <a:lnTo>
                    <a:pt x="109816" y="4897437"/>
                  </a:lnTo>
                  <a:lnTo>
                    <a:pt x="118783" y="4897437"/>
                  </a:lnTo>
                  <a:lnTo>
                    <a:pt x="118783" y="4890706"/>
                  </a:lnTo>
                  <a:lnTo>
                    <a:pt x="116535" y="4888458"/>
                  </a:lnTo>
                  <a:lnTo>
                    <a:pt x="118783" y="4883975"/>
                  </a:lnTo>
                  <a:lnTo>
                    <a:pt x="123266" y="4879492"/>
                  </a:lnTo>
                  <a:lnTo>
                    <a:pt x="123266" y="4857064"/>
                  </a:lnTo>
                  <a:lnTo>
                    <a:pt x="125501" y="4852581"/>
                  </a:lnTo>
                  <a:lnTo>
                    <a:pt x="125501" y="4845863"/>
                  </a:lnTo>
                  <a:lnTo>
                    <a:pt x="123266" y="4841367"/>
                  </a:lnTo>
                  <a:lnTo>
                    <a:pt x="123266" y="4836884"/>
                  </a:lnTo>
                  <a:lnTo>
                    <a:pt x="127749" y="4832401"/>
                  </a:lnTo>
                  <a:lnTo>
                    <a:pt x="129984" y="4827917"/>
                  </a:lnTo>
                  <a:lnTo>
                    <a:pt x="129984" y="4825670"/>
                  </a:lnTo>
                  <a:close/>
                </a:path>
                <a:path w="201929" h="9835515" extrusionOk="0">
                  <a:moveTo>
                    <a:pt x="134467" y="9501111"/>
                  </a:moveTo>
                  <a:lnTo>
                    <a:pt x="132232" y="9501111"/>
                  </a:lnTo>
                  <a:lnTo>
                    <a:pt x="132232" y="9503359"/>
                  </a:lnTo>
                  <a:lnTo>
                    <a:pt x="134467" y="9501111"/>
                  </a:lnTo>
                  <a:close/>
                </a:path>
                <a:path w="201929" h="9835515" extrusionOk="0">
                  <a:moveTo>
                    <a:pt x="134467" y="4962461"/>
                  </a:moveTo>
                  <a:lnTo>
                    <a:pt x="132232" y="4955730"/>
                  </a:lnTo>
                  <a:lnTo>
                    <a:pt x="132232" y="4951247"/>
                  </a:lnTo>
                  <a:lnTo>
                    <a:pt x="127749" y="4955730"/>
                  </a:lnTo>
                  <a:lnTo>
                    <a:pt x="125501" y="4962461"/>
                  </a:lnTo>
                  <a:lnTo>
                    <a:pt x="127749" y="4962461"/>
                  </a:lnTo>
                  <a:lnTo>
                    <a:pt x="127749" y="4964709"/>
                  </a:lnTo>
                  <a:lnTo>
                    <a:pt x="134467" y="4964709"/>
                  </a:lnTo>
                  <a:lnTo>
                    <a:pt x="134467" y="4962461"/>
                  </a:lnTo>
                  <a:close/>
                </a:path>
                <a:path w="201929" h="9835515" extrusionOk="0">
                  <a:moveTo>
                    <a:pt x="144551" y="9537268"/>
                  </a:moveTo>
                  <a:lnTo>
                    <a:pt x="143713" y="9531210"/>
                  </a:lnTo>
                  <a:lnTo>
                    <a:pt x="141185" y="9525775"/>
                  </a:lnTo>
                  <a:lnTo>
                    <a:pt x="138950" y="9523539"/>
                  </a:lnTo>
                  <a:lnTo>
                    <a:pt x="138950" y="9519056"/>
                  </a:lnTo>
                  <a:lnTo>
                    <a:pt x="136702" y="9516808"/>
                  </a:lnTo>
                  <a:lnTo>
                    <a:pt x="127749" y="9516808"/>
                  </a:lnTo>
                  <a:lnTo>
                    <a:pt x="125501" y="9520174"/>
                  </a:lnTo>
                  <a:lnTo>
                    <a:pt x="123266" y="9523539"/>
                  </a:lnTo>
                  <a:lnTo>
                    <a:pt x="121018" y="9523539"/>
                  </a:lnTo>
                  <a:lnTo>
                    <a:pt x="121018" y="9528023"/>
                  </a:lnTo>
                  <a:lnTo>
                    <a:pt x="123266" y="9530270"/>
                  </a:lnTo>
                  <a:lnTo>
                    <a:pt x="125501" y="9534754"/>
                  </a:lnTo>
                  <a:lnTo>
                    <a:pt x="123266" y="9539237"/>
                  </a:lnTo>
                  <a:lnTo>
                    <a:pt x="120637" y="9547288"/>
                  </a:lnTo>
                  <a:lnTo>
                    <a:pt x="119062" y="9554934"/>
                  </a:lnTo>
                  <a:lnTo>
                    <a:pt x="117906" y="9562567"/>
                  </a:lnTo>
                  <a:lnTo>
                    <a:pt x="116535" y="9570631"/>
                  </a:lnTo>
                  <a:lnTo>
                    <a:pt x="114300" y="9577362"/>
                  </a:lnTo>
                  <a:lnTo>
                    <a:pt x="123266" y="9586328"/>
                  </a:lnTo>
                  <a:lnTo>
                    <a:pt x="125501" y="9586328"/>
                  </a:lnTo>
                  <a:lnTo>
                    <a:pt x="129984" y="9581845"/>
                  </a:lnTo>
                  <a:lnTo>
                    <a:pt x="129984" y="9579597"/>
                  </a:lnTo>
                  <a:lnTo>
                    <a:pt x="132054" y="9571571"/>
                  </a:lnTo>
                  <a:lnTo>
                    <a:pt x="134747" y="9564179"/>
                  </a:lnTo>
                  <a:lnTo>
                    <a:pt x="137858" y="9557207"/>
                  </a:lnTo>
                  <a:lnTo>
                    <a:pt x="141185" y="9550451"/>
                  </a:lnTo>
                  <a:lnTo>
                    <a:pt x="143713" y="9543758"/>
                  </a:lnTo>
                  <a:lnTo>
                    <a:pt x="144551" y="9537268"/>
                  </a:lnTo>
                  <a:close/>
                </a:path>
                <a:path w="201929" h="9835515" extrusionOk="0">
                  <a:moveTo>
                    <a:pt x="147828" y="4334586"/>
                  </a:moveTo>
                  <a:lnTo>
                    <a:pt x="143383" y="4325620"/>
                  </a:lnTo>
                  <a:lnTo>
                    <a:pt x="143383" y="4318889"/>
                  </a:lnTo>
                  <a:lnTo>
                    <a:pt x="145669" y="4309923"/>
                  </a:lnTo>
                  <a:lnTo>
                    <a:pt x="143383" y="4303192"/>
                  </a:lnTo>
                  <a:lnTo>
                    <a:pt x="136652" y="4296461"/>
                  </a:lnTo>
                  <a:lnTo>
                    <a:pt x="136652" y="4294225"/>
                  </a:lnTo>
                  <a:lnTo>
                    <a:pt x="134366" y="4291977"/>
                  </a:lnTo>
                  <a:lnTo>
                    <a:pt x="136652" y="4289742"/>
                  </a:lnTo>
                  <a:lnTo>
                    <a:pt x="136652" y="4287494"/>
                  </a:lnTo>
                  <a:lnTo>
                    <a:pt x="138938" y="4283011"/>
                  </a:lnTo>
                  <a:lnTo>
                    <a:pt x="138938" y="4280763"/>
                  </a:lnTo>
                  <a:lnTo>
                    <a:pt x="134366" y="4276280"/>
                  </a:lnTo>
                  <a:lnTo>
                    <a:pt x="134366" y="4271797"/>
                  </a:lnTo>
                  <a:lnTo>
                    <a:pt x="141097" y="4265066"/>
                  </a:lnTo>
                  <a:lnTo>
                    <a:pt x="141097" y="4262831"/>
                  </a:lnTo>
                  <a:lnTo>
                    <a:pt x="134366" y="4256100"/>
                  </a:lnTo>
                  <a:lnTo>
                    <a:pt x="134366" y="4247134"/>
                  </a:lnTo>
                  <a:lnTo>
                    <a:pt x="136652" y="4242651"/>
                  </a:lnTo>
                  <a:lnTo>
                    <a:pt x="143383" y="4235920"/>
                  </a:lnTo>
                  <a:lnTo>
                    <a:pt x="145669" y="4231437"/>
                  </a:lnTo>
                  <a:lnTo>
                    <a:pt x="145669" y="4226953"/>
                  </a:lnTo>
                  <a:lnTo>
                    <a:pt x="144907" y="4221200"/>
                  </a:lnTo>
                  <a:lnTo>
                    <a:pt x="145034" y="4214622"/>
                  </a:lnTo>
                  <a:lnTo>
                    <a:pt x="144907" y="4213301"/>
                  </a:lnTo>
                  <a:lnTo>
                    <a:pt x="144399" y="4208030"/>
                  </a:lnTo>
                  <a:lnTo>
                    <a:pt x="141097" y="4202277"/>
                  </a:lnTo>
                  <a:lnTo>
                    <a:pt x="141097" y="4197794"/>
                  </a:lnTo>
                  <a:lnTo>
                    <a:pt x="143383" y="4195559"/>
                  </a:lnTo>
                  <a:lnTo>
                    <a:pt x="143383" y="4193311"/>
                  </a:lnTo>
                  <a:lnTo>
                    <a:pt x="141097" y="4191012"/>
                  </a:lnTo>
                  <a:lnTo>
                    <a:pt x="138938" y="4188828"/>
                  </a:lnTo>
                  <a:lnTo>
                    <a:pt x="138938" y="4186580"/>
                  </a:lnTo>
                  <a:lnTo>
                    <a:pt x="136652" y="4184345"/>
                  </a:lnTo>
                  <a:lnTo>
                    <a:pt x="136652" y="4182097"/>
                  </a:lnTo>
                  <a:lnTo>
                    <a:pt x="138938" y="4179862"/>
                  </a:lnTo>
                  <a:lnTo>
                    <a:pt x="138938" y="4177614"/>
                  </a:lnTo>
                  <a:lnTo>
                    <a:pt x="141097" y="4175379"/>
                  </a:lnTo>
                  <a:lnTo>
                    <a:pt x="138938" y="4168648"/>
                  </a:lnTo>
                  <a:lnTo>
                    <a:pt x="141097" y="4161917"/>
                  </a:lnTo>
                  <a:lnTo>
                    <a:pt x="136652" y="4157434"/>
                  </a:lnTo>
                  <a:lnTo>
                    <a:pt x="134366" y="4157434"/>
                  </a:lnTo>
                  <a:lnTo>
                    <a:pt x="134366" y="4155198"/>
                  </a:lnTo>
                  <a:lnTo>
                    <a:pt x="132207" y="4153014"/>
                  </a:lnTo>
                  <a:lnTo>
                    <a:pt x="129921" y="4150703"/>
                  </a:lnTo>
                  <a:lnTo>
                    <a:pt x="132207" y="4148467"/>
                  </a:lnTo>
                  <a:lnTo>
                    <a:pt x="138938" y="4148467"/>
                  </a:lnTo>
                  <a:lnTo>
                    <a:pt x="141097" y="4146219"/>
                  </a:lnTo>
                  <a:lnTo>
                    <a:pt x="143383" y="4141736"/>
                  </a:lnTo>
                  <a:lnTo>
                    <a:pt x="145669" y="4139501"/>
                  </a:lnTo>
                  <a:lnTo>
                    <a:pt x="145669" y="4137253"/>
                  </a:lnTo>
                  <a:lnTo>
                    <a:pt x="138938" y="4130522"/>
                  </a:lnTo>
                  <a:lnTo>
                    <a:pt x="134366" y="4128287"/>
                  </a:lnTo>
                  <a:lnTo>
                    <a:pt x="134366" y="4126039"/>
                  </a:lnTo>
                  <a:lnTo>
                    <a:pt x="132207" y="4123804"/>
                  </a:lnTo>
                  <a:lnTo>
                    <a:pt x="134366" y="4119308"/>
                  </a:lnTo>
                  <a:lnTo>
                    <a:pt x="136652" y="4117073"/>
                  </a:lnTo>
                  <a:lnTo>
                    <a:pt x="136652" y="4112590"/>
                  </a:lnTo>
                  <a:lnTo>
                    <a:pt x="138938" y="4108107"/>
                  </a:lnTo>
                  <a:lnTo>
                    <a:pt x="141097" y="4105859"/>
                  </a:lnTo>
                  <a:lnTo>
                    <a:pt x="138938" y="4099128"/>
                  </a:lnTo>
                  <a:lnTo>
                    <a:pt x="138938" y="4094645"/>
                  </a:lnTo>
                  <a:lnTo>
                    <a:pt x="136652" y="4087914"/>
                  </a:lnTo>
                  <a:lnTo>
                    <a:pt x="134366" y="4085679"/>
                  </a:lnTo>
                  <a:lnTo>
                    <a:pt x="134366" y="4081195"/>
                  </a:lnTo>
                  <a:lnTo>
                    <a:pt x="136144" y="4074503"/>
                  </a:lnTo>
                  <a:lnTo>
                    <a:pt x="137795" y="4068013"/>
                  </a:lnTo>
                  <a:lnTo>
                    <a:pt x="139446" y="4061955"/>
                  </a:lnTo>
                  <a:lnTo>
                    <a:pt x="141097" y="4056532"/>
                  </a:lnTo>
                  <a:lnTo>
                    <a:pt x="141097" y="4049801"/>
                  </a:lnTo>
                  <a:lnTo>
                    <a:pt x="136652" y="4040835"/>
                  </a:lnTo>
                  <a:lnTo>
                    <a:pt x="138938" y="4036339"/>
                  </a:lnTo>
                  <a:lnTo>
                    <a:pt x="138938" y="4034104"/>
                  </a:lnTo>
                  <a:lnTo>
                    <a:pt x="136652" y="4031856"/>
                  </a:lnTo>
                  <a:lnTo>
                    <a:pt x="134366" y="4029621"/>
                  </a:lnTo>
                  <a:lnTo>
                    <a:pt x="134366" y="4020642"/>
                  </a:lnTo>
                  <a:lnTo>
                    <a:pt x="135509" y="4013949"/>
                  </a:lnTo>
                  <a:lnTo>
                    <a:pt x="135255" y="4007472"/>
                  </a:lnTo>
                  <a:lnTo>
                    <a:pt x="134366" y="4005237"/>
                  </a:lnTo>
                  <a:lnTo>
                    <a:pt x="132842" y="4001414"/>
                  </a:lnTo>
                  <a:lnTo>
                    <a:pt x="132207" y="4000754"/>
                  </a:lnTo>
                  <a:lnTo>
                    <a:pt x="129921" y="3998366"/>
                  </a:lnTo>
                  <a:lnTo>
                    <a:pt x="127635" y="3995978"/>
                  </a:lnTo>
                  <a:lnTo>
                    <a:pt x="123190" y="3991495"/>
                  </a:lnTo>
                  <a:lnTo>
                    <a:pt x="123190" y="3987012"/>
                  </a:lnTo>
                  <a:lnTo>
                    <a:pt x="136652" y="3973563"/>
                  </a:lnTo>
                  <a:lnTo>
                    <a:pt x="136652" y="3969067"/>
                  </a:lnTo>
                  <a:lnTo>
                    <a:pt x="134366" y="3966832"/>
                  </a:lnTo>
                  <a:lnTo>
                    <a:pt x="134366" y="3964584"/>
                  </a:lnTo>
                  <a:lnTo>
                    <a:pt x="132207" y="3964584"/>
                  </a:lnTo>
                  <a:lnTo>
                    <a:pt x="134366" y="3962349"/>
                  </a:lnTo>
                  <a:lnTo>
                    <a:pt x="134366" y="3953370"/>
                  </a:lnTo>
                  <a:lnTo>
                    <a:pt x="132207" y="3951135"/>
                  </a:lnTo>
                  <a:lnTo>
                    <a:pt x="127635" y="3948887"/>
                  </a:lnTo>
                  <a:lnTo>
                    <a:pt x="125476" y="3946652"/>
                  </a:lnTo>
                  <a:lnTo>
                    <a:pt x="123190" y="3946652"/>
                  </a:lnTo>
                  <a:lnTo>
                    <a:pt x="118745" y="3946652"/>
                  </a:lnTo>
                  <a:lnTo>
                    <a:pt x="116459" y="3944404"/>
                  </a:lnTo>
                  <a:lnTo>
                    <a:pt x="120904" y="3944404"/>
                  </a:lnTo>
                  <a:lnTo>
                    <a:pt x="127635" y="3942169"/>
                  </a:lnTo>
                  <a:lnTo>
                    <a:pt x="134366" y="3942169"/>
                  </a:lnTo>
                  <a:lnTo>
                    <a:pt x="134366" y="3924223"/>
                  </a:lnTo>
                  <a:lnTo>
                    <a:pt x="132207" y="3921976"/>
                  </a:lnTo>
                  <a:lnTo>
                    <a:pt x="127635" y="3919740"/>
                  </a:lnTo>
                  <a:lnTo>
                    <a:pt x="125476" y="3915257"/>
                  </a:lnTo>
                  <a:lnTo>
                    <a:pt x="125476" y="3908526"/>
                  </a:lnTo>
                  <a:lnTo>
                    <a:pt x="123190" y="3906278"/>
                  </a:lnTo>
                  <a:lnTo>
                    <a:pt x="123190" y="3904043"/>
                  </a:lnTo>
                  <a:lnTo>
                    <a:pt x="125476" y="3901795"/>
                  </a:lnTo>
                  <a:lnTo>
                    <a:pt x="125476" y="3899560"/>
                  </a:lnTo>
                  <a:lnTo>
                    <a:pt x="128016" y="3893185"/>
                  </a:lnTo>
                  <a:lnTo>
                    <a:pt x="129667" y="3887228"/>
                  </a:lnTo>
                  <a:lnTo>
                    <a:pt x="130810" y="3881272"/>
                  </a:lnTo>
                  <a:lnTo>
                    <a:pt x="132207" y="3874897"/>
                  </a:lnTo>
                  <a:lnTo>
                    <a:pt x="134366" y="3868166"/>
                  </a:lnTo>
                  <a:lnTo>
                    <a:pt x="134366" y="3861435"/>
                  </a:lnTo>
                  <a:lnTo>
                    <a:pt x="129921" y="3847985"/>
                  </a:lnTo>
                  <a:lnTo>
                    <a:pt x="129921" y="3843502"/>
                  </a:lnTo>
                  <a:lnTo>
                    <a:pt x="132207" y="3836771"/>
                  </a:lnTo>
                  <a:lnTo>
                    <a:pt x="129921" y="3836771"/>
                  </a:lnTo>
                  <a:lnTo>
                    <a:pt x="125476" y="3836771"/>
                  </a:lnTo>
                  <a:lnTo>
                    <a:pt x="123190" y="3834523"/>
                  </a:lnTo>
                  <a:lnTo>
                    <a:pt x="123190" y="3832288"/>
                  </a:lnTo>
                  <a:lnTo>
                    <a:pt x="125476" y="3827805"/>
                  </a:lnTo>
                  <a:lnTo>
                    <a:pt x="125476" y="3814343"/>
                  </a:lnTo>
                  <a:lnTo>
                    <a:pt x="127635" y="3814343"/>
                  </a:lnTo>
                  <a:lnTo>
                    <a:pt x="127635" y="3812108"/>
                  </a:lnTo>
                  <a:lnTo>
                    <a:pt x="129921" y="3812108"/>
                  </a:lnTo>
                  <a:lnTo>
                    <a:pt x="132207" y="3809860"/>
                  </a:lnTo>
                  <a:lnTo>
                    <a:pt x="132207" y="3800894"/>
                  </a:lnTo>
                  <a:lnTo>
                    <a:pt x="129921" y="3798646"/>
                  </a:lnTo>
                  <a:lnTo>
                    <a:pt x="129921" y="3791915"/>
                  </a:lnTo>
                  <a:lnTo>
                    <a:pt x="125476" y="3782949"/>
                  </a:lnTo>
                  <a:lnTo>
                    <a:pt x="123190" y="3780713"/>
                  </a:lnTo>
                  <a:lnTo>
                    <a:pt x="125476" y="3780713"/>
                  </a:lnTo>
                  <a:lnTo>
                    <a:pt x="125476" y="3776218"/>
                  </a:lnTo>
                  <a:lnTo>
                    <a:pt x="127635" y="3776218"/>
                  </a:lnTo>
                  <a:lnTo>
                    <a:pt x="127635" y="3773982"/>
                  </a:lnTo>
                  <a:lnTo>
                    <a:pt x="134366" y="3769499"/>
                  </a:lnTo>
                  <a:lnTo>
                    <a:pt x="134366" y="3751554"/>
                  </a:lnTo>
                  <a:lnTo>
                    <a:pt x="132207" y="3744836"/>
                  </a:lnTo>
                  <a:lnTo>
                    <a:pt x="132207" y="3738105"/>
                  </a:lnTo>
                  <a:lnTo>
                    <a:pt x="129921" y="3738105"/>
                  </a:lnTo>
                  <a:lnTo>
                    <a:pt x="127635" y="3735857"/>
                  </a:lnTo>
                  <a:lnTo>
                    <a:pt x="127635" y="3724643"/>
                  </a:lnTo>
                  <a:lnTo>
                    <a:pt x="129921" y="3722408"/>
                  </a:lnTo>
                  <a:lnTo>
                    <a:pt x="129921" y="3715677"/>
                  </a:lnTo>
                  <a:lnTo>
                    <a:pt x="127635" y="3713442"/>
                  </a:lnTo>
                  <a:lnTo>
                    <a:pt x="127635" y="3708946"/>
                  </a:lnTo>
                  <a:lnTo>
                    <a:pt x="125476" y="3706711"/>
                  </a:lnTo>
                  <a:lnTo>
                    <a:pt x="125476" y="3699980"/>
                  </a:lnTo>
                  <a:lnTo>
                    <a:pt x="123190" y="3697744"/>
                  </a:lnTo>
                  <a:lnTo>
                    <a:pt x="118745" y="3695496"/>
                  </a:lnTo>
                  <a:lnTo>
                    <a:pt x="116459" y="3695496"/>
                  </a:lnTo>
                  <a:lnTo>
                    <a:pt x="116459" y="3693249"/>
                  </a:lnTo>
                  <a:lnTo>
                    <a:pt x="123190" y="3686530"/>
                  </a:lnTo>
                  <a:lnTo>
                    <a:pt x="127635" y="3686530"/>
                  </a:lnTo>
                  <a:lnTo>
                    <a:pt x="129921" y="3684282"/>
                  </a:lnTo>
                  <a:lnTo>
                    <a:pt x="129921" y="3637191"/>
                  </a:lnTo>
                  <a:lnTo>
                    <a:pt x="132207" y="3634956"/>
                  </a:lnTo>
                  <a:lnTo>
                    <a:pt x="134239" y="3628606"/>
                  </a:lnTo>
                  <a:lnTo>
                    <a:pt x="134112" y="3622903"/>
                  </a:lnTo>
                  <a:lnTo>
                    <a:pt x="131826" y="3617607"/>
                  </a:lnTo>
                  <a:lnTo>
                    <a:pt x="127635" y="3612527"/>
                  </a:lnTo>
                  <a:lnTo>
                    <a:pt x="123190" y="3608044"/>
                  </a:lnTo>
                  <a:lnTo>
                    <a:pt x="123190" y="3601313"/>
                  </a:lnTo>
                  <a:lnTo>
                    <a:pt x="132207" y="3601313"/>
                  </a:lnTo>
                  <a:lnTo>
                    <a:pt x="134366" y="3599078"/>
                  </a:lnTo>
                  <a:lnTo>
                    <a:pt x="134366" y="3592347"/>
                  </a:lnTo>
                  <a:lnTo>
                    <a:pt x="129921" y="3587864"/>
                  </a:lnTo>
                  <a:lnTo>
                    <a:pt x="129921" y="3581133"/>
                  </a:lnTo>
                  <a:lnTo>
                    <a:pt x="127635" y="3574402"/>
                  </a:lnTo>
                  <a:lnTo>
                    <a:pt x="125476" y="3569919"/>
                  </a:lnTo>
                  <a:lnTo>
                    <a:pt x="125476" y="3565436"/>
                  </a:lnTo>
                  <a:lnTo>
                    <a:pt x="127635" y="3560953"/>
                  </a:lnTo>
                  <a:lnTo>
                    <a:pt x="129921" y="3560953"/>
                  </a:lnTo>
                  <a:lnTo>
                    <a:pt x="127635" y="3558705"/>
                  </a:lnTo>
                  <a:lnTo>
                    <a:pt x="127635" y="3556470"/>
                  </a:lnTo>
                  <a:lnTo>
                    <a:pt x="125476" y="3554222"/>
                  </a:lnTo>
                  <a:lnTo>
                    <a:pt x="125476" y="3549739"/>
                  </a:lnTo>
                  <a:lnTo>
                    <a:pt x="123190" y="3547503"/>
                  </a:lnTo>
                  <a:lnTo>
                    <a:pt x="123190" y="3545255"/>
                  </a:lnTo>
                  <a:lnTo>
                    <a:pt x="125476" y="3545255"/>
                  </a:lnTo>
                  <a:lnTo>
                    <a:pt x="123190" y="3547503"/>
                  </a:lnTo>
                  <a:lnTo>
                    <a:pt x="125476" y="3547503"/>
                  </a:lnTo>
                  <a:lnTo>
                    <a:pt x="129921" y="3543008"/>
                  </a:lnTo>
                  <a:lnTo>
                    <a:pt x="132207" y="3538524"/>
                  </a:lnTo>
                  <a:lnTo>
                    <a:pt x="129921" y="3531806"/>
                  </a:lnTo>
                  <a:lnTo>
                    <a:pt x="129921" y="3527310"/>
                  </a:lnTo>
                  <a:lnTo>
                    <a:pt x="127635" y="3525075"/>
                  </a:lnTo>
                  <a:lnTo>
                    <a:pt x="127635" y="3509378"/>
                  </a:lnTo>
                  <a:lnTo>
                    <a:pt x="129921" y="3504895"/>
                  </a:lnTo>
                  <a:lnTo>
                    <a:pt x="132207" y="3502647"/>
                  </a:lnTo>
                  <a:lnTo>
                    <a:pt x="132207" y="3495916"/>
                  </a:lnTo>
                  <a:lnTo>
                    <a:pt x="129921" y="3488842"/>
                  </a:lnTo>
                  <a:lnTo>
                    <a:pt x="129032" y="3481349"/>
                  </a:lnTo>
                  <a:lnTo>
                    <a:pt x="128651" y="3473843"/>
                  </a:lnTo>
                  <a:lnTo>
                    <a:pt x="127635" y="3466769"/>
                  </a:lnTo>
                  <a:lnTo>
                    <a:pt x="127635" y="3460038"/>
                  </a:lnTo>
                  <a:lnTo>
                    <a:pt x="125476" y="3451072"/>
                  </a:lnTo>
                  <a:lnTo>
                    <a:pt x="129921" y="3444341"/>
                  </a:lnTo>
                  <a:lnTo>
                    <a:pt x="129921" y="3439858"/>
                  </a:lnTo>
                  <a:lnTo>
                    <a:pt x="130302" y="3431451"/>
                  </a:lnTo>
                  <a:lnTo>
                    <a:pt x="130810" y="3423043"/>
                  </a:lnTo>
                  <a:lnTo>
                    <a:pt x="130810" y="3414636"/>
                  </a:lnTo>
                  <a:lnTo>
                    <a:pt x="129921" y="3406229"/>
                  </a:lnTo>
                  <a:lnTo>
                    <a:pt x="129921" y="3397250"/>
                  </a:lnTo>
                  <a:lnTo>
                    <a:pt x="123190" y="3393910"/>
                  </a:lnTo>
                  <a:lnTo>
                    <a:pt x="120904" y="3392767"/>
                  </a:lnTo>
                  <a:lnTo>
                    <a:pt x="120904" y="3390531"/>
                  </a:lnTo>
                  <a:lnTo>
                    <a:pt x="123190" y="3386048"/>
                  </a:lnTo>
                  <a:lnTo>
                    <a:pt x="125476" y="3379317"/>
                  </a:lnTo>
                  <a:lnTo>
                    <a:pt x="125476" y="3372586"/>
                  </a:lnTo>
                  <a:lnTo>
                    <a:pt x="123190" y="3365868"/>
                  </a:lnTo>
                  <a:lnTo>
                    <a:pt x="120904" y="3363620"/>
                  </a:lnTo>
                  <a:lnTo>
                    <a:pt x="125476" y="3359137"/>
                  </a:lnTo>
                  <a:lnTo>
                    <a:pt x="125476" y="3345675"/>
                  </a:lnTo>
                  <a:lnTo>
                    <a:pt x="123190" y="3341192"/>
                  </a:lnTo>
                  <a:lnTo>
                    <a:pt x="120904" y="3338957"/>
                  </a:lnTo>
                  <a:lnTo>
                    <a:pt x="120904" y="3336709"/>
                  </a:lnTo>
                  <a:lnTo>
                    <a:pt x="123190" y="3334474"/>
                  </a:lnTo>
                  <a:lnTo>
                    <a:pt x="127635" y="3332226"/>
                  </a:lnTo>
                  <a:lnTo>
                    <a:pt x="127635" y="3323259"/>
                  </a:lnTo>
                  <a:lnTo>
                    <a:pt x="125476" y="3321012"/>
                  </a:lnTo>
                  <a:lnTo>
                    <a:pt x="125476" y="3318776"/>
                  </a:lnTo>
                  <a:lnTo>
                    <a:pt x="123190" y="3318776"/>
                  </a:lnTo>
                  <a:lnTo>
                    <a:pt x="120904" y="3316465"/>
                  </a:lnTo>
                  <a:lnTo>
                    <a:pt x="118745" y="3314281"/>
                  </a:lnTo>
                  <a:lnTo>
                    <a:pt x="125476" y="3300831"/>
                  </a:lnTo>
                  <a:lnTo>
                    <a:pt x="125476" y="3285134"/>
                  </a:lnTo>
                  <a:lnTo>
                    <a:pt x="127635" y="3278403"/>
                  </a:lnTo>
                  <a:lnTo>
                    <a:pt x="127635" y="3273920"/>
                  </a:lnTo>
                  <a:lnTo>
                    <a:pt x="125476" y="3269437"/>
                  </a:lnTo>
                  <a:lnTo>
                    <a:pt x="127635" y="3262706"/>
                  </a:lnTo>
                  <a:lnTo>
                    <a:pt x="118745" y="3253740"/>
                  </a:lnTo>
                  <a:lnTo>
                    <a:pt x="118745" y="3240290"/>
                  </a:lnTo>
                  <a:lnTo>
                    <a:pt x="120904" y="3238042"/>
                  </a:lnTo>
                  <a:lnTo>
                    <a:pt x="125476" y="3238042"/>
                  </a:lnTo>
                  <a:lnTo>
                    <a:pt x="127635" y="3235807"/>
                  </a:lnTo>
                  <a:lnTo>
                    <a:pt x="125476" y="3231311"/>
                  </a:lnTo>
                  <a:lnTo>
                    <a:pt x="125476" y="3229076"/>
                  </a:lnTo>
                  <a:lnTo>
                    <a:pt x="123190" y="3229076"/>
                  </a:lnTo>
                  <a:lnTo>
                    <a:pt x="123190" y="3226828"/>
                  </a:lnTo>
                  <a:lnTo>
                    <a:pt x="120904" y="3222345"/>
                  </a:lnTo>
                  <a:lnTo>
                    <a:pt x="118745" y="3220174"/>
                  </a:lnTo>
                  <a:lnTo>
                    <a:pt x="116459" y="3217862"/>
                  </a:lnTo>
                  <a:lnTo>
                    <a:pt x="120904" y="3211131"/>
                  </a:lnTo>
                  <a:lnTo>
                    <a:pt x="120904" y="3195434"/>
                  </a:lnTo>
                  <a:lnTo>
                    <a:pt x="123190" y="3193199"/>
                  </a:lnTo>
                  <a:lnTo>
                    <a:pt x="120904" y="3190951"/>
                  </a:lnTo>
                  <a:lnTo>
                    <a:pt x="116459" y="3190951"/>
                  </a:lnTo>
                  <a:lnTo>
                    <a:pt x="114173" y="3188716"/>
                  </a:lnTo>
                  <a:lnTo>
                    <a:pt x="114173" y="3170771"/>
                  </a:lnTo>
                  <a:lnTo>
                    <a:pt x="120904" y="3164040"/>
                  </a:lnTo>
                  <a:lnTo>
                    <a:pt x="120904" y="3146107"/>
                  </a:lnTo>
                  <a:lnTo>
                    <a:pt x="116459" y="3141624"/>
                  </a:lnTo>
                  <a:lnTo>
                    <a:pt x="118745" y="3139376"/>
                  </a:lnTo>
                  <a:lnTo>
                    <a:pt x="123190" y="3132645"/>
                  </a:lnTo>
                  <a:lnTo>
                    <a:pt x="125476" y="3132645"/>
                  </a:lnTo>
                  <a:lnTo>
                    <a:pt x="120904" y="3128162"/>
                  </a:lnTo>
                  <a:lnTo>
                    <a:pt x="116459" y="3119285"/>
                  </a:lnTo>
                  <a:lnTo>
                    <a:pt x="114173" y="3114713"/>
                  </a:lnTo>
                  <a:lnTo>
                    <a:pt x="116459" y="3107982"/>
                  </a:lnTo>
                  <a:lnTo>
                    <a:pt x="116459" y="3103499"/>
                  </a:lnTo>
                  <a:lnTo>
                    <a:pt x="118745" y="3096768"/>
                  </a:lnTo>
                  <a:lnTo>
                    <a:pt x="118745" y="3092285"/>
                  </a:lnTo>
                  <a:lnTo>
                    <a:pt x="114173" y="3087801"/>
                  </a:lnTo>
                  <a:lnTo>
                    <a:pt x="116459" y="3081070"/>
                  </a:lnTo>
                  <a:lnTo>
                    <a:pt x="114173" y="3079927"/>
                  </a:lnTo>
                  <a:lnTo>
                    <a:pt x="112014" y="3078835"/>
                  </a:lnTo>
                  <a:lnTo>
                    <a:pt x="109728" y="3076587"/>
                  </a:lnTo>
                  <a:lnTo>
                    <a:pt x="109728" y="4473613"/>
                  </a:lnTo>
                  <a:lnTo>
                    <a:pt x="109728" y="4475861"/>
                  </a:lnTo>
                  <a:lnTo>
                    <a:pt x="107569" y="4476953"/>
                  </a:lnTo>
                  <a:lnTo>
                    <a:pt x="107569" y="4558830"/>
                  </a:lnTo>
                  <a:lnTo>
                    <a:pt x="107569" y="4561065"/>
                  </a:lnTo>
                  <a:lnTo>
                    <a:pt x="105283" y="4563313"/>
                  </a:lnTo>
                  <a:lnTo>
                    <a:pt x="102997" y="4563313"/>
                  </a:lnTo>
                  <a:lnTo>
                    <a:pt x="102997" y="4561065"/>
                  </a:lnTo>
                  <a:lnTo>
                    <a:pt x="105283" y="4558830"/>
                  </a:lnTo>
                  <a:lnTo>
                    <a:pt x="107569" y="4558830"/>
                  </a:lnTo>
                  <a:lnTo>
                    <a:pt x="107569" y="4476953"/>
                  </a:lnTo>
                  <a:lnTo>
                    <a:pt x="105283" y="4478096"/>
                  </a:lnTo>
                  <a:lnTo>
                    <a:pt x="105283" y="4473613"/>
                  </a:lnTo>
                  <a:lnTo>
                    <a:pt x="109728" y="4473613"/>
                  </a:lnTo>
                  <a:lnTo>
                    <a:pt x="109728" y="3076587"/>
                  </a:lnTo>
                  <a:lnTo>
                    <a:pt x="112014" y="3074352"/>
                  </a:lnTo>
                  <a:lnTo>
                    <a:pt x="112014" y="3069869"/>
                  </a:lnTo>
                  <a:lnTo>
                    <a:pt x="107569" y="3065424"/>
                  </a:lnTo>
                  <a:lnTo>
                    <a:pt x="107569" y="3825557"/>
                  </a:lnTo>
                  <a:lnTo>
                    <a:pt x="105283" y="3827805"/>
                  </a:lnTo>
                  <a:lnTo>
                    <a:pt x="102997" y="3827805"/>
                  </a:lnTo>
                  <a:lnTo>
                    <a:pt x="102997" y="3823309"/>
                  </a:lnTo>
                  <a:lnTo>
                    <a:pt x="107569" y="3825557"/>
                  </a:lnTo>
                  <a:lnTo>
                    <a:pt x="107569" y="3065424"/>
                  </a:lnTo>
                  <a:lnTo>
                    <a:pt x="105283" y="3063138"/>
                  </a:lnTo>
                  <a:lnTo>
                    <a:pt x="102997" y="3062376"/>
                  </a:lnTo>
                  <a:lnTo>
                    <a:pt x="102997" y="3251504"/>
                  </a:lnTo>
                  <a:lnTo>
                    <a:pt x="102997" y="3253740"/>
                  </a:lnTo>
                  <a:lnTo>
                    <a:pt x="100838" y="3253740"/>
                  </a:lnTo>
                  <a:lnTo>
                    <a:pt x="98552" y="3253740"/>
                  </a:lnTo>
                  <a:lnTo>
                    <a:pt x="98552" y="3251504"/>
                  </a:lnTo>
                  <a:lnTo>
                    <a:pt x="102997" y="3251504"/>
                  </a:lnTo>
                  <a:lnTo>
                    <a:pt x="102997" y="3062376"/>
                  </a:lnTo>
                  <a:lnTo>
                    <a:pt x="100838" y="3061652"/>
                  </a:lnTo>
                  <a:lnTo>
                    <a:pt x="98552" y="3060890"/>
                  </a:lnTo>
                  <a:lnTo>
                    <a:pt x="91821" y="3063138"/>
                  </a:lnTo>
                  <a:lnTo>
                    <a:pt x="98552" y="3069869"/>
                  </a:lnTo>
                  <a:lnTo>
                    <a:pt x="91821" y="3076587"/>
                  </a:lnTo>
                  <a:lnTo>
                    <a:pt x="89535" y="3076587"/>
                  </a:lnTo>
                  <a:lnTo>
                    <a:pt x="89535" y="3078835"/>
                  </a:lnTo>
                  <a:lnTo>
                    <a:pt x="87376" y="3083318"/>
                  </a:lnTo>
                  <a:lnTo>
                    <a:pt x="87376" y="3090049"/>
                  </a:lnTo>
                  <a:lnTo>
                    <a:pt x="85090" y="3094532"/>
                  </a:lnTo>
                  <a:lnTo>
                    <a:pt x="85090" y="3105747"/>
                  </a:lnTo>
                  <a:lnTo>
                    <a:pt x="87376" y="3110230"/>
                  </a:lnTo>
                  <a:lnTo>
                    <a:pt x="91821" y="3116948"/>
                  </a:lnTo>
                  <a:lnTo>
                    <a:pt x="91821" y="3130410"/>
                  </a:lnTo>
                  <a:lnTo>
                    <a:pt x="94107" y="3134893"/>
                  </a:lnTo>
                  <a:lnTo>
                    <a:pt x="94107" y="3139376"/>
                  </a:lnTo>
                  <a:lnTo>
                    <a:pt x="98552" y="3139376"/>
                  </a:lnTo>
                  <a:lnTo>
                    <a:pt x="100838" y="3141624"/>
                  </a:lnTo>
                  <a:lnTo>
                    <a:pt x="100838" y="3143859"/>
                  </a:lnTo>
                  <a:lnTo>
                    <a:pt x="98552" y="3146107"/>
                  </a:lnTo>
                  <a:lnTo>
                    <a:pt x="96266" y="3148342"/>
                  </a:lnTo>
                  <a:lnTo>
                    <a:pt x="91821" y="3150590"/>
                  </a:lnTo>
                  <a:lnTo>
                    <a:pt x="87376" y="3150590"/>
                  </a:lnTo>
                  <a:lnTo>
                    <a:pt x="87376" y="3152838"/>
                  </a:lnTo>
                  <a:lnTo>
                    <a:pt x="91821" y="3161804"/>
                  </a:lnTo>
                  <a:lnTo>
                    <a:pt x="91821" y="3166287"/>
                  </a:lnTo>
                  <a:lnTo>
                    <a:pt x="89535" y="3170771"/>
                  </a:lnTo>
                  <a:lnTo>
                    <a:pt x="96266" y="3170771"/>
                  </a:lnTo>
                  <a:lnTo>
                    <a:pt x="96266" y="3173018"/>
                  </a:lnTo>
                  <a:lnTo>
                    <a:pt x="89535" y="3173018"/>
                  </a:lnTo>
                  <a:lnTo>
                    <a:pt x="89535" y="3175254"/>
                  </a:lnTo>
                  <a:lnTo>
                    <a:pt x="94107" y="3177502"/>
                  </a:lnTo>
                  <a:lnTo>
                    <a:pt x="96266" y="3181985"/>
                  </a:lnTo>
                  <a:lnTo>
                    <a:pt x="98552" y="3184220"/>
                  </a:lnTo>
                  <a:lnTo>
                    <a:pt x="98552" y="3186468"/>
                  </a:lnTo>
                  <a:lnTo>
                    <a:pt x="94107" y="3190951"/>
                  </a:lnTo>
                  <a:lnTo>
                    <a:pt x="98552" y="3193199"/>
                  </a:lnTo>
                  <a:lnTo>
                    <a:pt x="100838" y="3197682"/>
                  </a:lnTo>
                  <a:lnTo>
                    <a:pt x="100838" y="3206648"/>
                  </a:lnTo>
                  <a:lnTo>
                    <a:pt x="96266" y="3206648"/>
                  </a:lnTo>
                  <a:lnTo>
                    <a:pt x="96266" y="3204413"/>
                  </a:lnTo>
                  <a:lnTo>
                    <a:pt x="91821" y="3204413"/>
                  </a:lnTo>
                  <a:lnTo>
                    <a:pt x="89535" y="3206648"/>
                  </a:lnTo>
                  <a:lnTo>
                    <a:pt x="89535" y="3217862"/>
                  </a:lnTo>
                  <a:lnTo>
                    <a:pt x="91821" y="3224593"/>
                  </a:lnTo>
                  <a:lnTo>
                    <a:pt x="96266" y="3231311"/>
                  </a:lnTo>
                  <a:lnTo>
                    <a:pt x="100838" y="3235807"/>
                  </a:lnTo>
                  <a:lnTo>
                    <a:pt x="100838" y="3240290"/>
                  </a:lnTo>
                  <a:lnTo>
                    <a:pt x="94107" y="3240290"/>
                  </a:lnTo>
                  <a:lnTo>
                    <a:pt x="91821" y="3242526"/>
                  </a:lnTo>
                  <a:lnTo>
                    <a:pt x="96266" y="3247009"/>
                  </a:lnTo>
                  <a:lnTo>
                    <a:pt x="96266" y="3253740"/>
                  </a:lnTo>
                  <a:lnTo>
                    <a:pt x="91821" y="3253740"/>
                  </a:lnTo>
                  <a:lnTo>
                    <a:pt x="89535" y="3255988"/>
                  </a:lnTo>
                  <a:lnTo>
                    <a:pt x="89535" y="3267202"/>
                  </a:lnTo>
                  <a:lnTo>
                    <a:pt x="91821" y="3269437"/>
                  </a:lnTo>
                  <a:lnTo>
                    <a:pt x="91821" y="3271685"/>
                  </a:lnTo>
                  <a:lnTo>
                    <a:pt x="96266" y="3276168"/>
                  </a:lnTo>
                  <a:lnTo>
                    <a:pt x="96266" y="3280651"/>
                  </a:lnTo>
                  <a:lnTo>
                    <a:pt x="94107" y="3280651"/>
                  </a:lnTo>
                  <a:lnTo>
                    <a:pt x="87376" y="3282886"/>
                  </a:lnTo>
                  <a:lnTo>
                    <a:pt x="94107" y="3296348"/>
                  </a:lnTo>
                  <a:lnTo>
                    <a:pt x="94107" y="3309797"/>
                  </a:lnTo>
                  <a:lnTo>
                    <a:pt x="96266" y="3312045"/>
                  </a:lnTo>
                  <a:lnTo>
                    <a:pt x="98552" y="3316528"/>
                  </a:lnTo>
                  <a:lnTo>
                    <a:pt x="98552" y="3318776"/>
                  </a:lnTo>
                  <a:lnTo>
                    <a:pt x="96266" y="3321012"/>
                  </a:lnTo>
                  <a:lnTo>
                    <a:pt x="91821" y="3329978"/>
                  </a:lnTo>
                  <a:lnTo>
                    <a:pt x="94107" y="3336709"/>
                  </a:lnTo>
                  <a:lnTo>
                    <a:pt x="98552" y="3341192"/>
                  </a:lnTo>
                  <a:lnTo>
                    <a:pt x="98552" y="3345675"/>
                  </a:lnTo>
                  <a:lnTo>
                    <a:pt x="98552" y="3471253"/>
                  </a:lnTo>
                  <a:lnTo>
                    <a:pt x="96266" y="3473500"/>
                  </a:lnTo>
                  <a:lnTo>
                    <a:pt x="94107" y="3473500"/>
                  </a:lnTo>
                  <a:lnTo>
                    <a:pt x="91821" y="3471253"/>
                  </a:lnTo>
                  <a:lnTo>
                    <a:pt x="91821" y="3466769"/>
                  </a:lnTo>
                  <a:lnTo>
                    <a:pt x="94107" y="3464534"/>
                  </a:lnTo>
                  <a:lnTo>
                    <a:pt x="96266" y="3466769"/>
                  </a:lnTo>
                  <a:lnTo>
                    <a:pt x="96266" y="3469017"/>
                  </a:lnTo>
                  <a:lnTo>
                    <a:pt x="98552" y="3471253"/>
                  </a:lnTo>
                  <a:lnTo>
                    <a:pt x="98552" y="3345675"/>
                  </a:lnTo>
                  <a:lnTo>
                    <a:pt x="89535" y="3354654"/>
                  </a:lnTo>
                  <a:lnTo>
                    <a:pt x="91821" y="3361372"/>
                  </a:lnTo>
                  <a:lnTo>
                    <a:pt x="91821" y="3370351"/>
                  </a:lnTo>
                  <a:lnTo>
                    <a:pt x="89535" y="3372586"/>
                  </a:lnTo>
                  <a:lnTo>
                    <a:pt x="87376" y="3377069"/>
                  </a:lnTo>
                  <a:lnTo>
                    <a:pt x="85090" y="3383800"/>
                  </a:lnTo>
                  <a:lnTo>
                    <a:pt x="87376" y="3390531"/>
                  </a:lnTo>
                  <a:lnTo>
                    <a:pt x="87376" y="3397250"/>
                  </a:lnTo>
                  <a:lnTo>
                    <a:pt x="89535" y="3406229"/>
                  </a:lnTo>
                  <a:lnTo>
                    <a:pt x="87376" y="3412947"/>
                  </a:lnTo>
                  <a:lnTo>
                    <a:pt x="87376" y="3424161"/>
                  </a:lnTo>
                  <a:lnTo>
                    <a:pt x="89535" y="3430892"/>
                  </a:lnTo>
                  <a:lnTo>
                    <a:pt x="89535" y="3439858"/>
                  </a:lnTo>
                  <a:lnTo>
                    <a:pt x="91821" y="3442106"/>
                  </a:lnTo>
                  <a:lnTo>
                    <a:pt x="91821" y="3444341"/>
                  </a:lnTo>
                  <a:lnTo>
                    <a:pt x="94107" y="3446589"/>
                  </a:lnTo>
                  <a:lnTo>
                    <a:pt x="96266" y="3446589"/>
                  </a:lnTo>
                  <a:lnTo>
                    <a:pt x="96266" y="3451072"/>
                  </a:lnTo>
                  <a:lnTo>
                    <a:pt x="94107" y="3451072"/>
                  </a:lnTo>
                  <a:lnTo>
                    <a:pt x="94107" y="3446589"/>
                  </a:lnTo>
                  <a:lnTo>
                    <a:pt x="91821" y="3447707"/>
                  </a:lnTo>
                  <a:lnTo>
                    <a:pt x="89535" y="3448837"/>
                  </a:lnTo>
                  <a:lnTo>
                    <a:pt x="87376" y="3453320"/>
                  </a:lnTo>
                  <a:lnTo>
                    <a:pt x="87376" y="3471253"/>
                  </a:lnTo>
                  <a:lnTo>
                    <a:pt x="89535" y="3473500"/>
                  </a:lnTo>
                  <a:lnTo>
                    <a:pt x="91821" y="3480219"/>
                  </a:lnTo>
                  <a:lnTo>
                    <a:pt x="94107" y="3480219"/>
                  </a:lnTo>
                  <a:lnTo>
                    <a:pt x="85090" y="3489198"/>
                  </a:lnTo>
                  <a:lnTo>
                    <a:pt x="87376" y="3493681"/>
                  </a:lnTo>
                  <a:lnTo>
                    <a:pt x="89535" y="3495916"/>
                  </a:lnTo>
                  <a:lnTo>
                    <a:pt x="91821" y="3495916"/>
                  </a:lnTo>
                  <a:lnTo>
                    <a:pt x="91821" y="3493681"/>
                  </a:lnTo>
                  <a:lnTo>
                    <a:pt x="100838" y="3493681"/>
                  </a:lnTo>
                  <a:lnTo>
                    <a:pt x="100838" y="3498164"/>
                  </a:lnTo>
                  <a:lnTo>
                    <a:pt x="96266" y="3502647"/>
                  </a:lnTo>
                  <a:lnTo>
                    <a:pt x="98552" y="3504895"/>
                  </a:lnTo>
                  <a:lnTo>
                    <a:pt x="100838" y="3509378"/>
                  </a:lnTo>
                  <a:lnTo>
                    <a:pt x="100838" y="3511613"/>
                  </a:lnTo>
                  <a:lnTo>
                    <a:pt x="96266" y="3516109"/>
                  </a:lnTo>
                  <a:lnTo>
                    <a:pt x="94107" y="3519373"/>
                  </a:lnTo>
                  <a:lnTo>
                    <a:pt x="91821" y="3522827"/>
                  </a:lnTo>
                  <a:lnTo>
                    <a:pt x="87376" y="3536289"/>
                  </a:lnTo>
                  <a:lnTo>
                    <a:pt x="85725" y="3542665"/>
                  </a:lnTo>
                  <a:lnTo>
                    <a:pt x="84836" y="3548621"/>
                  </a:lnTo>
                  <a:lnTo>
                    <a:pt x="85090" y="3554577"/>
                  </a:lnTo>
                  <a:lnTo>
                    <a:pt x="87376" y="3560953"/>
                  </a:lnTo>
                  <a:lnTo>
                    <a:pt x="87376" y="3596830"/>
                  </a:lnTo>
                  <a:lnTo>
                    <a:pt x="94107" y="3603561"/>
                  </a:lnTo>
                  <a:lnTo>
                    <a:pt x="96266" y="3603561"/>
                  </a:lnTo>
                  <a:lnTo>
                    <a:pt x="94107" y="3608044"/>
                  </a:lnTo>
                  <a:lnTo>
                    <a:pt x="91821" y="3610279"/>
                  </a:lnTo>
                  <a:lnTo>
                    <a:pt x="89535" y="3612527"/>
                  </a:lnTo>
                  <a:lnTo>
                    <a:pt x="89535" y="3628225"/>
                  </a:lnTo>
                  <a:lnTo>
                    <a:pt x="89535" y="3630472"/>
                  </a:lnTo>
                  <a:lnTo>
                    <a:pt x="89535" y="3637191"/>
                  </a:lnTo>
                  <a:lnTo>
                    <a:pt x="91821" y="3643922"/>
                  </a:lnTo>
                  <a:lnTo>
                    <a:pt x="94107" y="3646170"/>
                  </a:lnTo>
                  <a:lnTo>
                    <a:pt x="94107" y="3650653"/>
                  </a:lnTo>
                  <a:lnTo>
                    <a:pt x="91821" y="3655136"/>
                  </a:lnTo>
                  <a:lnTo>
                    <a:pt x="89535" y="3657371"/>
                  </a:lnTo>
                  <a:lnTo>
                    <a:pt x="89535" y="3679799"/>
                  </a:lnTo>
                  <a:lnTo>
                    <a:pt x="91821" y="3684282"/>
                  </a:lnTo>
                  <a:lnTo>
                    <a:pt x="91821" y="3686530"/>
                  </a:lnTo>
                  <a:lnTo>
                    <a:pt x="94107" y="3691013"/>
                  </a:lnTo>
                  <a:lnTo>
                    <a:pt x="96266" y="3697744"/>
                  </a:lnTo>
                  <a:lnTo>
                    <a:pt x="100838" y="3699980"/>
                  </a:lnTo>
                  <a:lnTo>
                    <a:pt x="102997" y="3699980"/>
                  </a:lnTo>
                  <a:lnTo>
                    <a:pt x="102997" y="3704463"/>
                  </a:lnTo>
                  <a:lnTo>
                    <a:pt x="100838" y="3704463"/>
                  </a:lnTo>
                  <a:lnTo>
                    <a:pt x="98552" y="3704463"/>
                  </a:lnTo>
                  <a:lnTo>
                    <a:pt x="98552" y="3706711"/>
                  </a:lnTo>
                  <a:lnTo>
                    <a:pt x="96266" y="3706711"/>
                  </a:lnTo>
                  <a:lnTo>
                    <a:pt x="94107" y="3706711"/>
                  </a:lnTo>
                  <a:lnTo>
                    <a:pt x="94107" y="3715677"/>
                  </a:lnTo>
                  <a:lnTo>
                    <a:pt x="96266" y="3717925"/>
                  </a:lnTo>
                  <a:lnTo>
                    <a:pt x="96266" y="3722408"/>
                  </a:lnTo>
                  <a:lnTo>
                    <a:pt x="94107" y="3726891"/>
                  </a:lnTo>
                  <a:lnTo>
                    <a:pt x="96266" y="3731374"/>
                  </a:lnTo>
                  <a:lnTo>
                    <a:pt x="96266" y="3733622"/>
                  </a:lnTo>
                  <a:lnTo>
                    <a:pt x="94107" y="3740340"/>
                  </a:lnTo>
                  <a:lnTo>
                    <a:pt x="94107" y="3803129"/>
                  </a:lnTo>
                  <a:lnTo>
                    <a:pt x="91821" y="3807612"/>
                  </a:lnTo>
                  <a:lnTo>
                    <a:pt x="91821" y="3827805"/>
                  </a:lnTo>
                  <a:lnTo>
                    <a:pt x="96266" y="3830040"/>
                  </a:lnTo>
                  <a:lnTo>
                    <a:pt x="98552" y="3830815"/>
                  </a:lnTo>
                  <a:lnTo>
                    <a:pt x="98552" y="3832288"/>
                  </a:lnTo>
                  <a:lnTo>
                    <a:pt x="94107" y="3836771"/>
                  </a:lnTo>
                  <a:lnTo>
                    <a:pt x="94107" y="3839006"/>
                  </a:lnTo>
                  <a:lnTo>
                    <a:pt x="96266" y="3841254"/>
                  </a:lnTo>
                  <a:lnTo>
                    <a:pt x="98552" y="3841254"/>
                  </a:lnTo>
                  <a:lnTo>
                    <a:pt x="100838" y="3843502"/>
                  </a:lnTo>
                  <a:lnTo>
                    <a:pt x="100838" y="3847985"/>
                  </a:lnTo>
                  <a:lnTo>
                    <a:pt x="96266" y="3852468"/>
                  </a:lnTo>
                  <a:lnTo>
                    <a:pt x="96266" y="3854704"/>
                  </a:lnTo>
                  <a:lnTo>
                    <a:pt x="94107" y="3854704"/>
                  </a:lnTo>
                  <a:lnTo>
                    <a:pt x="94107" y="3861435"/>
                  </a:lnTo>
                  <a:lnTo>
                    <a:pt x="91821" y="3863683"/>
                  </a:lnTo>
                  <a:lnTo>
                    <a:pt x="91821" y="3868166"/>
                  </a:lnTo>
                  <a:lnTo>
                    <a:pt x="92837" y="3874897"/>
                  </a:lnTo>
                  <a:lnTo>
                    <a:pt x="93408" y="3880929"/>
                  </a:lnTo>
                  <a:lnTo>
                    <a:pt x="94107" y="3881615"/>
                  </a:lnTo>
                  <a:lnTo>
                    <a:pt x="93586" y="3882123"/>
                  </a:lnTo>
                  <a:lnTo>
                    <a:pt x="94996" y="3888346"/>
                  </a:lnTo>
                  <a:lnTo>
                    <a:pt x="98552" y="3895077"/>
                  </a:lnTo>
                  <a:lnTo>
                    <a:pt x="100838" y="3897312"/>
                  </a:lnTo>
                  <a:lnTo>
                    <a:pt x="100838" y="3901795"/>
                  </a:lnTo>
                  <a:lnTo>
                    <a:pt x="96266" y="3906278"/>
                  </a:lnTo>
                  <a:lnTo>
                    <a:pt x="96266" y="3910774"/>
                  </a:lnTo>
                  <a:lnTo>
                    <a:pt x="98552" y="3913009"/>
                  </a:lnTo>
                  <a:lnTo>
                    <a:pt x="98552" y="3915257"/>
                  </a:lnTo>
                  <a:lnTo>
                    <a:pt x="96266" y="3917492"/>
                  </a:lnTo>
                  <a:lnTo>
                    <a:pt x="94107" y="3917492"/>
                  </a:lnTo>
                  <a:lnTo>
                    <a:pt x="91821" y="3917492"/>
                  </a:lnTo>
                  <a:lnTo>
                    <a:pt x="91821" y="3960101"/>
                  </a:lnTo>
                  <a:lnTo>
                    <a:pt x="89535" y="3966832"/>
                  </a:lnTo>
                  <a:lnTo>
                    <a:pt x="96266" y="3973563"/>
                  </a:lnTo>
                  <a:lnTo>
                    <a:pt x="96266" y="3975798"/>
                  </a:lnTo>
                  <a:lnTo>
                    <a:pt x="98552" y="3978046"/>
                  </a:lnTo>
                  <a:lnTo>
                    <a:pt x="98552" y="3987012"/>
                  </a:lnTo>
                  <a:lnTo>
                    <a:pt x="100838" y="3991495"/>
                  </a:lnTo>
                  <a:lnTo>
                    <a:pt x="100838" y="3998226"/>
                  </a:lnTo>
                  <a:lnTo>
                    <a:pt x="100838" y="4096893"/>
                  </a:lnTo>
                  <a:lnTo>
                    <a:pt x="98552" y="4099128"/>
                  </a:lnTo>
                  <a:lnTo>
                    <a:pt x="98552" y="4096893"/>
                  </a:lnTo>
                  <a:lnTo>
                    <a:pt x="96266" y="4099128"/>
                  </a:lnTo>
                  <a:lnTo>
                    <a:pt x="96266" y="4096893"/>
                  </a:lnTo>
                  <a:lnTo>
                    <a:pt x="98552" y="4096893"/>
                  </a:lnTo>
                  <a:lnTo>
                    <a:pt x="100838" y="4096893"/>
                  </a:lnTo>
                  <a:lnTo>
                    <a:pt x="100838" y="3998226"/>
                  </a:lnTo>
                  <a:lnTo>
                    <a:pt x="98552" y="4000462"/>
                  </a:lnTo>
                  <a:lnTo>
                    <a:pt x="96266" y="4000462"/>
                  </a:lnTo>
                  <a:lnTo>
                    <a:pt x="96266" y="4013924"/>
                  </a:lnTo>
                  <a:lnTo>
                    <a:pt x="94107" y="4016159"/>
                  </a:lnTo>
                  <a:lnTo>
                    <a:pt x="94107" y="4018407"/>
                  </a:lnTo>
                  <a:lnTo>
                    <a:pt x="91821" y="4022890"/>
                  </a:lnTo>
                  <a:lnTo>
                    <a:pt x="96266" y="4027373"/>
                  </a:lnTo>
                  <a:lnTo>
                    <a:pt x="96266" y="4029621"/>
                  </a:lnTo>
                  <a:lnTo>
                    <a:pt x="98552" y="4029621"/>
                  </a:lnTo>
                  <a:lnTo>
                    <a:pt x="98552" y="4031856"/>
                  </a:lnTo>
                  <a:lnTo>
                    <a:pt x="96266" y="4034104"/>
                  </a:lnTo>
                  <a:lnTo>
                    <a:pt x="94107" y="4035196"/>
                  </a:lnTo>
                  <a:lnTo>
                    <a:pt x="91821" y="4036339"/>
                  </a:lnTo>
                  <a:lnTo>
                    <a:pt x="91821" y="4049801"/>
                  </a:lnTo>
                  <a:lnTo>
                    <a:pt x="89535" y="4052036"/>
                  </a:lnTo>
                  <a:lnTo>
                    <a:pt x="89535" y="4063250"/>
                  </a:lnTo>
                  <a:lnTo>
                    <a:pt x="91821" y="4065498"/>
                  </a:lnTo>
                  <a:lnTo>
                    <a:pt x="91821" y="4067733"/>
                  </a:lnTo>
                  <a:lnTo>
                    <a:pt x="94107" y="4074464"/>
                  </a:lnTo>
                  <a:lnTo>
                    <a:pt x="94107" y="4081195"/>
                  </a:lnTo>
                  <a:lnTo>
                    <a:pt x="91821" y="4087914"/>
                  </a:lnTo>
                  <a:lnTo>
                    <a:pt x="91821" y="4094645"/>
                  </a:lnTo>
                  <a:lnTo>
                    <a:pt x="96266" y="4101376"/>
                  </a:lnTo>
                  <a:lnTo>
                    <a:pt x="91821" y="4105859"/>
                  </a:lnTo>
                  <a:lnTo>
                    <a:pt x="91821" y="4114825"/>
                  </a:lnTo>
                  <a:lnTo>
                    <a:pt x="100838" y="4114825"/>
                  </a:lnTo>
                  <a:lnTo>
                    <a:pt x="102997" y="4117073"/>
                  </a:lnTo>
                  <a:lnTo>
                    <a:pt x="100838" y="4119245"/>
                  </a:lnTo>
                  <a:lnTo>
                    <a:pt x="96266" y="4123867"/>
                  </a:lnTo>
                  <a:lnTo>
                    <a:pt x="96139" y="4123994"/>
                  </a:lnTo>
                  <a:lnTo>
                    <a:pt x="94107" y="4126039"/>
                  </a:lnTo>
                  <a:lnTo>
                    <a:pt x="91821" y="4130522"/>
                  </a:lnTo>
                  <a:lnTo>
                    <a:pt x="87376" y="4137253"/>
                  </a:lnTo>
                  <a:lnTo>
                    <a:pt x="87376" y="4141736"/>
                  </a:lnTo>
                  <a:lnTo>
                    <a:pt x="89535" y="4148467"/>
                  </a:lnTo>
                  <a:lnTo>
                    <a:pt x="91821" y="4152950"/>
                  </a:lnTo>
                  <a:lnTo>
                    <a:pt x="91821" y="4166400"/>
                  </a:lnTo>
                  <a:lnTo>
                    <a:pt x="94107" y="4170896"/>
                  </a:lnTo>
                  <a:lnTo>
                    <a:pt x="96266" y="4173131"/>
                  </a:lnTo>
                  <a:lnTo>
                    <a:pt x="96266" y="4177614"/>
                  </a:lnTo>
                  <a:lnTo>
                    <a:pt x="94107" y="4182097"/>
                  </a:lnTo>
                  <a:lnTo>
                    <a:pt x="94107" y="4184345"/>
                  </a:lnTo>
                  <a:lnTo>
                    <a:pt x="91821" y="4186580"/>
                  </a:lnTo>
                  <a:lnTo>
                    <a:pt x="91821" y="4193311"/>
                  </a:lnTo>
                  <a:lnTo>
                    <a:pt x="94107" y="4197794"/>
                  </a:lnTo>
                  <a:lnTo>
                    <a:pt x="96266" y="4204525"/>
                  </a:lnTo>
                  <a:lnTo>
                    <a:pt x="94107" y="4211256"/>
                  </a:lnTo>
                  <a:lnTo>
                    <a:pt x="96266" y="4215739"/>
                  </a:lnTo>
                  <a:lnTo>
                    <a:pt x="91821" y="4224706"/>
                  </a:lnTo>
                  <a:lnTo>
                    <a:pt x="91821" y="4258348"/>
                  </a:lnTo>
                  <a:lnTo>
                    <a:pt x="94107" y="4258348"/>
                  </a:lnTo>
                  <a:lnTo>
                    <a:pt x="100838" y="4265066"/>
                  </a:lnTo>
                  <a:lnTo>
                    <a:pt x="100838" y="4267314"/>
                  </a:lnTo>
                  <a:lnTo>
                    <a:pt x="98552" y="4268432"/>
                  </a:lnTo>
                  <a:lnTo>
                    <a:pt x="96266" y="4269562"/>
                  </a:lnTo>
                  <a:lnTo>
                    <a:pt x="91821" y="4269562"/>
                  </a:lnTo>
                  <a:lnTo>
                    <a:pt x="91821" y="4271797"/>
                  </a:lnTo>
                  <a:lnTo>
                    <a:pt x="98552" y="4278528"/>
                  </a:lnTo>
                  <a:lnTo>
                    <a:pt x="98552" y="4280763"/>
                  </a:lnTo>
                  <a:lnTo>
                    <a:pt x="96266" y="4283011"/>
                  </a:lnTo>
                  <a:lnTo>
                    <a:pt x="96266" y="4285246"/>
                  </a:lnTo>
                  <a:lnTo>
                    <a:pt x="94107" y="4287494"/>
                  </a:lnTo>
                  <a:lnTo>
                    <a:pt x="94107" y="4296461"/>
                  </a:lnTo>
                  <a:lnTo>
                    <a:pt x="91821" y="4303192"/>
                  </a:lnTo>
                  <a:lnTo>
                    <a:pt x="94107" y="4309923"/>
                  </a:lnTo>
                  <a:lnTo>
                    <a:pt x="96266" y="4314406"/>
                  </a:lnTo>
                  <a:lnTo>
                    <a:pt x="96266" y="4318889"/>
                  </a:lnTo>
                  <a:lnTo>
                    <a:pt x="100838" y="4323372"/>
                  </a:lnTo>
                  <a:lnTo>
                    <a:pt x="100838" y="4327855"/>
                  </a:lnTo>
                  <a:lnTo>
                    <a:pt x="98552" y="4330103"/>
                  </a:lnTo>
                  <a:lnTo>
                    <a:pt x="94107" y="4332338"/>
                  </a:lnTo>
                  <a:lnTo>
                    <a:pt x="94107" y="4352531"/>
                  </a:lnTo>
                  <a:lnTo>
                    <a:pt x="102997" y="4361497"/>
                  </a:lnTo>
                  <a:lnTo>
                    <a:pt x="102997" y="4363732"/>
                  </a:lnTo>
                  <a:lnTo>
                    <a:pt x="100838" y="4365980"/>
                  </a:lnTo>
                  <a:lnTo>
                    <a:pt x="96266" y="4368228"/>
                  </a:lnTo>
                  <a:lnTo>
                    <a:pt x="94107" y="4372711"/>
                  </a:lnTo>
                  <a:lnTo>
                    <a:pt x="96266" y="4377194"/>
                  </a:lnTo>
                  <a:lnTo>
                    <a:pt x="96266" y="4379430"/>
                  </a:lnTo>
                  <a:lnTo>
                    <a:pt x="98552" y="4381678"/>
                  </a:lnTo>
                  <a:lnTo>
                    <a:pt x="98552" y="4383913"/>
                  </a:lnTo>
                  <a:lnTo>
                    <a:pt x="96266" y="4388409"/>
                  </a:lnTo>
                  <a:lnTo>
                    <a:pt x="91821" y="4395127"/>
                  </a:lnTo>
                  <a:lnTo>
                    <a:pt x="94107" y="4401858"/>
                  </a:lnTo>
                  <a:lnTo>
                    <a:pt x="98552" y="4408589"/>
                  </a:lnTo>
                  <a:lnTo>
                    <a:pt x="98552" y="4410824"/>
                  </a:lnTo>
                  <a:lnTo>
                    <a:pt x="100838" y="4410824"/>
                  </a:lnTo>
                  <a:lnTo>
                    <a:pt x="100838" y="4422038"/>
                  </a:lnTo>
                  <a:lnTo>
                    <a:pt x="98552" y="4424286"/>
                  </a:lnTo>
                  <a:lnTo>
                    <a:pt x="94107" y="4426521"/>
                  </a:lnTo>
                  <a:lnTo>
                    <a:pt x="91821" y="4426521"/>
                  </a:lnTo>
                  <a:lnTo>
                    <a:pt x="87376" y="4428769"/>
                  </a:lnTo>
                  <a:lnTo>
                    <a:pt x="89535" y="4433252"/>
                  </a:lnTo>
                  <a:lnTo>
                    <a:pt x="91821" y="4435500"/>
                  </a:lnTo>
                  <a:lnTo>
                    <a:pt x="91821" y="4437735"/>
                  </a:lnTo>
                  <a:lnTo>
                    <a:pt x="94107" y="4437735"/>
                  </a:lnTo>
                  <a:lnTo>
                    <a:pt x="94107" y="4435500"/>
                  </a:lnTo>
                  <a:lnTo>
                    <a:pt x="96266" y="4439983"/>
                  </a:lnTo>
                  <a:lnTo>
                    <a:pt x="98552" y="4442218"/>
                  </a:lnTo>
                  <a:lnTo>
                    <a:pt x="100838" y="4446702"/>
                  </a:lnTo>
                  <a:lnTo>
                    <a:pt x="98552" y="4451197"/>
                  </a:lnTo>
                  <a:lnTo>
                    <a:pt x="96266" y="4451197"/>
                  </a:lnTo>
                  <a:lnTo>
                    <a:pt x="94107" y="4451197"/>
                  </a:lnTo>
                  <a:lnTo>
                    <a:pt x="89535" y="4455680"/>
                  </a:lnTo>
                  <a:lnTo>
                    <a:pt x="87376" y="4455680"/>
                  </a:lnTo>
                  <a:lnTo>
                    <a:pt x="89535" y="4460164"/>
                  </a:lnTo>
                  <a:lnTo>
                    <a:pt x="91821" y="4462399"/>
                  </a:lnTo>
                  <a:lnTo>
                    <a:pt x="91821" y="4466895"/>
                  </a:lnTo>
                  <a:lnTo>
                    <a:pt x="94107" y="4469130"/>
                  </a:lnTo>
                  <a:lnTo>
                    <a:pt x="94107" y="4487075"/>
                  </a:lnTo>
                  <a:lnTo>
                    <a:pt x="96266" y="4493793"/>
                  </a:lnTo>
                  <a:lnTo>
                    <a:pt x="96266" y="4498276"/>
                  </a:lnTo>
                  <a:lnTo>
                    <a:pt x="89535" y="4505007"/>
                  </a:lnTo>
                  <a:lnTo>
                    <a:pt x="89535" y="4509490"/>
                  </a:lnTo>
                  <a:lnTo>
                    <a:pt x="91821" y="4511738"/>
                  </a:lnTo>
                  <a:lnTo>
                    <a:pt x="94107" y="4516221"/>
                  </a:lnTo>
                  <a:lnTo>
                    <a:pt x="98552" y="4520704"/>
                  </a:lnTo>
                  <a:lnTo>
                    <a:pt x="100838" y="4525188"/>
                  </a:lnTo>
                  <a:lnTo>
                    <a:pt x="98552" y="4529671"/>
                  </a:lnTo>
                  <a:lnTo>
                    <a:pt x="100838" y="4531919"/>
                  </a:lnTo>
                  <a:lnTo>
                    <a:pt x="102997" y="4538650"/>
                  </a:lnTo>
                  <a:lnTo>
                    <a:pt x="102997" y="4545368"/>
                  </a:lnTo>
                  <a:lnTo>
                    <a:pt x="100838" y="4549864"/>
                  </a:lnTo>
                  <a:lnTo>
                    <a:pt x="100838" y="4552099"/>
                  </a:lnTo>
                  <a:lnTo>
                    <a:pt x="98552" y="4554347"/>
                  </a:lnTo>
                  <a:lnTo>
                    <a:pt x="98552" y="4561065"/>
                  </a:lnTo>
                  <a:lnTo>
                    <a:pt x="134366" y="4581245"/>
                  </a:lnTo>
                  <a:lnTo>
                    <a:pt x="136652" y="4583493"/>
                  </a:lnTo>
                  <a:lnTo>
                    <a:pt x="138938" y="4576762"/>
                  </a:lnTo>
                  <a:lnTo>
                    <a:pt x="138938" y="4567796"/>
                  </a:lnTo>
                  <a:lnTo>
                    <a:pt x="136652" y="4561065"/>
                  </a:lnTo>
                  <a:lnTo>
                    <a:pt x="138938" y="4552099"/>
                  </a:lnTo>
                  <a:lnTo>
                    <a:pt x="143383" y="4545368"/>
                  </a:lnTo>
                  <a:lnTo>
                    <a:pt x="145669" y="4543133"/>
                  </a:lnTo>
                  <a:lnTo>
                    <a:pt x="145669" y="4540885"/>
                  </a:lnTo>
                  <a:lnTo>
                    <a:pt x="143383" y="4538650"/>
                  </a:lnTo>
                  <a:lnTo>
                    <a:pt x="140335" y="4532274"/>
                  </a:lnTo>
                  <a:lnTo>
                    <a:pt x="138049" y="4526318"/>
                  </a:lnTo>
                  <a:lnTo>
                    <a:pt x="136652" y="4521949"/>
                  </a:lnTo>
                  <a:lnTo>
                    <a:pt x="136144" y="4520362"/>
                  </a:lnTo>
                  <a:lnTo>
                    <a:pt x="134366" y="4513973"/>
                  </a:lnTo>
                  <a:lnTo>
                    <a:pt x="141097" y="4500524"/>
                  </a:lnTo>
                  <a:lnTo>
                    <a:pt x="143383" y="4493793"/>
                  </a:lnTo>
                  <a:lnTo>
                    <a:pt x="143383" y="4489310"/>
                  </a:lnTo>
                  <a:lnTo>
                    <a:pt x="145669" y="4482579"/>
                  </a:lnTo>
                  <a:lnTo>
                    <a:pt x="145669" y="4480344"/>
                  </a:lnTo>
                  <a:lnTo>
                    <a:pt x="138874" y="4480280"/>
                  </a:lnTo>
                  <a:lnTo>
                    <a:pt x="136652" y="4478096"/>
                  </a:lnTo>
                  <a:lnTo>
                    <a:pt x="136652" y="4475861"/>
                  </a:lnTo>
                  <a:lnTo>
                    <a:pt x="141097" y="4466895"/>
                  </a:lnTo>
                  <a:lnTo>
                    <a:pt x="141097" y="4462399"/>
                  </a:lnTo>
                  <a:lnTo>
                    <a:pt x="143383" y="4457916"/>
                  </a:lnTo>
                  <a:lnTo>
                    <a:pt x="136652" y="4451172"/>
                  </a:lnTo>
                  <a:lnTo>
                    <a:pt x="134366" y="4448873"/>
                  </a:lnTo>
                  <a:lnTo>
                    <a:pt x="132207" y="4446702"/>
                  </a:lnTo>
                  <a:lnTo>
                    <a:pt x="136652" y="4442218"/>
                  </a:lnTo>
                  <a:lnTo>
                    <a:pt x="136652" y="4439983"/>
                  </a:lnTo>
                  <a:lnTo>
                    <a:pt x="138938" y="4437735"/>
                  </a:lnTo>
                  <a:lnTo>
                    <a:pt x="138938" y="4435500"/>
                  </a:lnTo>
                  <a:lnTo>
                    <a:pt x="136652" y="4431004"/>
                  </a:lnTo>
                  <a:lnTo>
                    <a:pt x="136652" y="4408589"/>
                  </a:lnTo>
                  <a:lnTo>
                    <a:pt x="141097" y="4406341"/>
                  </a:lnTo>
                  <a:lnTo>
                    <a:pt x="143383" y="4404106"/>
                  </a:lnTo>
                  <a:lnTo>
                    <a:pt x="143383" y="4390644"/>
                  </a:lnTo>
                  <a:lnTo>
                    <a:pt x="138938" y="4386161"/>
                  </a:lnTo>
                  <a:lnTo>
                    <a:pt x="138938" y="4379430"/>
                  </a:lnTo>
                  <a:lnTo>
                    <a:pt x="136652" y="4374947"/>
                  </a:lnTo>
                  <a:lnTo>
                    <a:pt x="136652" y="4370463"/>
                  </a:lnTo>
                  <a:lnTo>
                    <a:pt x="141097" y="4365980"/>
                  </a:lnTo>
                  <a:lnTo>
                    <a:pt x="145669" y="4363732"/>
                  </a:lnTo>
                  <a:lnTo>
                    <a:pt x="143383" y="4359249"/>
                  </a:lnTo>
                  <a:lnTo>
                    <a:pt x="136652" y="4352531"/>
                  </a:lnTo>
                  <a:lnTo>
                    <a:pt x="136652" y="4350283"/>
                  </a:lnTo>
                  <a:lnTo>
                    <a:pt x="141097" y="4345800"/>
                  </a:lnTo>
                  <a:lnTo>
                    <a:pt x="141097" y="4343552"/>
                  </a:lnTo>
                  <a:lnTo>
                    <a:pt x="143383" y="4343552"/>
                  </a:lnTo>
                  <a:lnTo>
                    <a:pt x="147828" y="4339069"/>
                  </a:lnTo>
                  <a:lnTo>
                    <a:pt x="147828" y="4334586"/>
                  </a:lnTo>
                  <a:close/>
                </a:path>
                <a:path w="201929" h="9835515" extrusionOk="0">
                  <a:moveTo>
                    <a:pt x="150152" y="5738342"/>
                  </a:moveTo>
                  <a:lnTo>
                    <a:pt x="147916" y="5738342"/>
                  </a:lnTo>
                  <a:lnTo>
                    <a:pt x="147916" y="5745061"/>
                  </a:lnTo>
                  <a:lnTo>
                    <a:pt x="150152" y="5740578"/>
                  </a:lnTo>
                  <a:lnTo>
                    <a:pt x="150152" y="5738342"/>
                  </a:lnTo>
                  <a:close/>
                </a:path>
                <a:path w="201929" h="9835515" extrusionOk="0">
                  <a:moveTo>
                    <a:pt x="152273" y="4697857"/>
                  </a:moveTo>
                  <a:lnTo>
                    <a:pt x="147828" y="4693374"/>
                  </a:lnTo>
                  <a:lnTo>
                    <a:pt x="143383" y="4686643"/>
                  </a:lnTo>
                  <a:lnTo>
                    <a:pt x="138938" y="4673193"/>
                  </a:lnTo>
                  <a:lnTo>
                    <a:pt x="136652" y="4673193"/>
                  </a:lnTo>
                  <a:lnTo>
                    <a:pt x="138874" y="4671009"/>
                  </a:lnTo>
                  <a:lnTo>
                    <a:pt x="143383" y="4670945"/>
                  </a:lnTo>
                  <a:lnTo>
                    <a:pt x="147828" y="4673193"/>
                  </a:lnTo>
                  <a:lnTo>
                    <a:pt x="150114" y="4670945"/>
                  </a:lnTo>
                  <a:lnTo>
                    <a:pt x="150114" y="4661979"/>
                  </a:lnTo>
                  <a:lnTo>
                    <a:pt x="147828" y="4659731"/>
                  </a:lnTo>
                  <a:lnTo>
                    <a:pt x="145669" y="4655248"/>
                  </a:lnTo>
                  <a:lnTo>
                    <a:pt x="145669" y="4653013"/>
                  </a:lnTo>
                  <a:lnTo>
                    <a:pt x="150114" y="4644034"/>
                  </a:lnTo>
                  <a:lnTo>
                    <a:pt x="147828" y="4641799"/>
                  </a:lnTo>
                  <a:lnTo>
                    <a:pt x="145669" y="4641075"/>
                  </a:lnTo>
                  <a:lnTo>
                    <a:pt x="141097" y="4639551"/>
                  </a:lnTo>
                  <a:lnTo>
                    <a:pt x="136652" y="4639551"/>
                  </a:lnTo>
                  <a:lnTo>
                    <a:pt x="136652" y="4637316"/>
                  </a:lnTo>
                  <a:lnTo>
                    <a:pt x="134366" y="4637316"/>
                  </a:lnTo>
                  <a:lnTo>
                    <a:pt x="134366" y="4632833"/>
                  </a:lnTo>
                  <a:lnTo>
                    <a:pt x="136652" y="4628337"/>
                  </a:lnTo>
                  <a:lnTo>
                    <a:pt x="136652" y="4623854"/>
                  </a:lnTo>
                  <a:lnTo>
                    <a:pt x="138938" y="4621619"/>
                  </a:lnTo>
                  <a:lnTo>
                    <a:pt x="143383" y="4619371"/>
                  </a:lnTo>
                  <a:lnTo>
                    <a:pt x="145669" y="4619371"/>
                  </a:lnTo>
                  <a:lnTo>
                    <a:pt x="145669" y="4599190"/>
                  </a:lnTo>
                  <a:lnTo>
                    <a:pt x="143383" y="4596943"/>
                  </a:lnTo>
                  <a:lnTo>
                    <a:pt x="143383" y="4594707"/>
                  </a:lnTo>
                  <a:lnTo>
                    <a:pt x="141097" y="4594707"/>
                  </a:lnTo>
                  <a:lnTo>
                    <a:pt x="138938" y="4596879"/>
                  </a:lnTo>
                  <a:lnTo>
                    <a:pt x="136652" y="4599190"/>
                  </a:lnTo>
                  <a:lnTo>
                    <a:pt x="134366" y="4599190"/>
                  </a:lnTo>
                  <a:lnTo>
                    <a:pt x="134366" y="4596943"/>
                  </a:lnTo>
                  <a:lnTo>
                    <a:pt x="138912" y="4596917"/>
                  </a:lnTo>
                  <a:lnTo>
                    <a:pt x="136652" y="4590224"/>
                  </a:lnTo>
                  <a:lnTo>
                    <a:pt x="136652" y="4585741"/>
                  </a:lnTo>
                  <a:lnTo>
                    <a:pt x="134366" y="4588040"/>
                  </a:lnTo>
                  <a:lnTo>
                    <a:pt x="132207" y="4590224"/>
                  </a:lnTo>
                  <a:lnTo>
                    <a:pt x="129921" y="4590224"/>
                  </a:lnTo>
                  <a:lnTo>
                    <a:pt x="125476" y="4594707"/>
                  </a:lnTo>
                  <a:lnTo>
                    <a:pt x="125476" y="4603674"/>
                  </a:lnTo>
                  <a:lnTo>
                    <a:pt x="125476" y="4605921"/>
                  </a:lnTo>
                  <a:lnTo>
                    <a:pt x="125476" y="4614888"/>
                  </a:lnTo>
                  <a:lnTo>
                    <a:pt x="123190" y="4619371"/>
                  </a:lnTo>
                  <a:lnTo>
                    <a:pt x="125476" y="4621619"/>
                  </a:lnTo>
                  <a:lnTo>
                    <a:pt x="129921" y="4623854"/>
                  </a:lnTo>
                  <a:lnTo>
                    <a:pt x="132207" y="4623854"/>
                  </a:lnTo>
                  <a:lnTo>
                    <a:pt x="132207" y="4635068"/>
                  </a:lnTo>
                  <a:lnTo>
                    <a:pt x="134366" y="4641799"/>
                  </a:lnTo>
                  <a:lnTo>
                    <a:pt x="134366" y="4648530"/>
                  </a:lnTo>
                  <a:lnTo>
                    <a:pt x="132207" y="4653013"/>
                  </a:lnTo>
                  <a:lnTo>
                    <a:pt x="127635" y="4650765"/>
                  </a:lnTo>
                  <a:lnTo>
                    <a:pt x="123190" y="4650765"/>
                  </a:lnTo>
                  <a:lnTo>
                    <a:pt x="123190" y="4657496"/>
                  </a:lnTo>
                  <a:lnTo>
                    <a:pt x="120904" y="4659731"/>
                  </a:lnTo>
                  <a:lnTo>
                    <a:pt x="120904" y="4664227"/>
                  </a:lnTo>
                  <a:lnTo>
                    <a:pt x="127635" y="4670945"/>
                  </a:lnTo>
                  <a:lnTo>
                    <a:pt x="125476" y="4673193"/>
                  </a:lnTo>
                  <a:lnTo>
                    <a:pt x="120904" y="4679924"/>
                  </a:lnTo>
                  <a:lnTo>
                    <a:pt x="123190" y="4684407"/>
                  </a:lnTo>
                  <a:lnTo>
                    <a:pt x="127635" y="4688891"/>
                  </a:lnTo>
                  <a:lnTo>
                    <a:pt x="127635" y="4693374"/>
                  </a:lnTo>
                  <a:lnTo>
                    <a:pt x="123190" y="4697857"/>
                  </a:lnTo>
                  <a:lnTo>
                    <a:pt x="123190" y="4702340"/>
                  </a:lnTo>
                  <a:lnTo>
                    <a:pt x="127635" y="4706823"/>
                  </a:lnTo>
                  <a:lnTo>
                    <a:pt x="125476" y="4711306"/>
                  </a:lnTo>
                  <a:lnTo>
                    <a:pt x="125476" y="4715802"/>
                  </a:lnTo>
                  <a:lnTo>
                    <a:pt x="123190" y="4715802"/>
                  </a:lnTo>
                  <a:lnTo>
                    <a:pt x="123190" y="4718037"/>
                  </a:lnTo>
                  <a:lnTo>
                    <a:pt x="125476" y="4722520"/>
                  </a:lnTo>
                  <a:lnTo>
                    <a:pt x="127635" y="4724768"/>
                  </a:lnTo>
                  <a:lnTo>
                    <a:pt x="129921" y="4729251"/>
                  </a:lnTo>
                  <a:lnTo>
                    <a:pt x="132207" y="4731499"/>
                  </a:lnTo>
                  <a:lnTo>
                    <a:pt x="136652" y="4731499"/>
                  </a:lnTo>
                  <a:lnTo>
                    <a:pt x="138874" y="4733671"/>
                  </a:lnTo>
                  <a:lnTo>
                    <a:pt x="141097" y="4733734"/>
                  </a:lnTo>
                  <a:lnTo>
                    <a:pt x="143383" y="4735982"/>
                  </a:lnTo>
                  <a:lnTo>
                    <a:pt x="143383" y="4731499"/>
                  </a:lnTo>
                  <a:lnTo>
                    <a:pt x="138938" y="4727003"/>
                  </a:lnTo>
                  <a:lnTo>
                    <a:pt x="143383" y="4722520"/>
                  </a:lnTo>
                  <a:lnTo>
                    <a:pt x="143383" y="4720285"/>
                  </a:lnTo>
                  <a:lnTo>
                    <a:pt x="138938" y="4715840"/>
                  </a:lnTo>
                  <a:lnTo>
                    <a:pt x="136652" y="4713554"/>
                  </a:lnTo>
                  <a:lnTo>
                    <a:pt x="138938" y="4709071"/>
                  </a:lnTo>
                  <a:lnTo>
                    <a:pt x="141097" y="4706823"/>
                  </a:lnTo>
                  <a:lnTo>
                    <a:pt x="141097" y="4704588"/>
                  </a:lnTo>
                  <a:lnTo>
                    <a:pt x="143383" y="4704588"/>
                  </a:lnTo>
                  <a:lnTo>
                    <a:pt x="145669" y="4702340"/>
                  </a:lnTo>
                  <a:lnTo>
                    <a:pt x="152273" y="4697857"/>
                  </a:lnTo>
                  <a:close/>
                </a:path>
                <a:path w="201929" h="9835515" extrusionOk="0">
                  <a:moveTo>
                    <a:pt x="152400" y="8936025"/>
                  </a:moveTo>
                  <a:lnTo>
                    <a:pt x="150152" y="8936025"/>
                  </a:lnTo>
                  <a:lnTo>
                    <a:pt x="147916" y="8938273"/>
                  </a:lnTo>
                  <a:lnTo>
                    <a:pt x="147916" y="8940508"/>
                  </a:lnTo>
                  <a:lnTo>
                    <a:pt x="150152" y="8942756"/>
                  </a:lnTo>
                  <a:lnTo>
                    <a:pt x="152400" y="8942756"/>
                  </a:lnTo>
                  <a:lnTo>
                    <a:pt x="152400" y="8936025"/>
                  </a:lnTo>
                  <a:close/>
                </a:path>
                <a:path w="201929" h="9835515" extrusionOk="0">
                  <a:moveTo>
                    <a:pt x="156870" y="6133008"/>
                  </a:moveTo>
                  <a:lnTo>
                    <a:pt x="154584" y="6130760"/>
                  </a:lnTo>
                  <a:lnTo>
                    <a:pt x="150139" y="6124029"/>
                  </a:lnTo>
                  <a:lnTo>
                    <a:pt x="147853" y="6119546"/>
                  </a:lnTo>
                  <a:lnTo>
                    <a:pt x="150139" y="6112827"/>
                  </a:lnTo>
                  <a:lnTo>
                    <a:pt x="152298" y="6110579"/>
                  </a:lnTo>
                  <a:lnTo>
                    <a:pt x="152298" y="6106096"/>
                  </a:lnTo>
                  <a:lnTo>
                    <a:pt x="150139" y="6103848"/>
                  </a:lnTo>
                  <a:lnTo>
                    <a:pt x="147853" y="6097130"/>
                  </a:lnTo>
                  <a:lnTo>
                    <a:pt x="145567" y="6092634"/>
                  </a:lnTo>
                  <a:lnTo>
                    <a:pt x="147853" y="6085916"/>
                  </a:lnTo>
                  <a:lnTo>
                    <a:pt x="147853" y="6072454"/>
                  </a:lnTo>
                  <a:lnTo>
                    <a:pt x="150139" y="6070219"/>
                  </a:lnTo>
                  <a:lnTo>
                    <a:pt x="154584" y="6063488"/>
                  </a:lnTo>
                  <a:lnTo>
                    <a:pt x="154584" y="6056757"/>
                  </a:lnTo>
                  <a:lnTo>
                    <a:pt x="147853" y="6052274"/>
                  </a:lnTo>
                  <a:lnTo>
                    <a:pt x="145567" y="6050038"/>
                  </a:lnTo>
                  <a:lnTo>
                    <a:pt x="145567" y="6045555"/>
                  </a:lnTo>
                  <a:lnTo>
                    <a:pt x="147853" y="6043307"/>
                  </a:lnTo>
                  <a:lnTo>
                    <a:pt x="152298" y="6041060"/>
                  </a:lnTo>
                  <a:lnTo>
                    <a:pt x="154584" y="6038824"/>
                  </a:lnTo>
                  <a:lnTo>
                    <a:pt x="147853" y="6032093"/>
                  </a:lnTo>
                  <a:lnTo>
                    <a:pt x="147853" y="6025362"/>
                  </a:lnTo>
                  <a:lnTo>
                    <a:pt x="145567" y="6020879"/>
                  </a:lnTo>
                  <a:lnTo>
                    <a:pt x="145567" y="6011913"/>
                  </a:lnTo>
                  <a:lnTo>
                    <a:pt x="150139" y="6002947"/>
                  </a:lnTo>
                  <a:lnTo>
                    <a:pt x="150139" y="6000699"/>
                  </a:lnTo>
                  <a:lnTo>
                    <a:pt x="152298" y="5996216"/>
                  </a:lnTo>
                  <a:lnTo>
                    <a:pt x="152298" y="5993968"/>
                  </a:lnTo>
                  <a:lnTo>
                    <a:pt x="154838" y="5985954"/>
                  </a:lnTo>
                  <a:lnTo>
                    <a:pt x="155092" y="5978563"/>
                  </a:lnTo>
                  <a:lnTo>
                    <a:pt x="152933" y="5971591"/>
                  </a:lnTo>
                  <a:lnTo>
                    <a:pt x="147853" y="5964821"/>
                  </a:lnTo>
                  <a:lnTo>
                    <a:pt x="147853" y="5958090"/>
                  </a:lnTo>
                  <a:lnTo>
                    <a:pt x="150139" y="5958090"/>
                  </a:lnTo>
                  <a:lnTo>
                    <a:pt x="150139" y="5955855"/>
                  </a:lnTo>
                  <a:lnTo>
                    <a:pt x="154584" y="5951372"/>
                  </a:lnTo>
                  <a:lnTo>
                    <a:pt x="152298" y="5944641"/>
                  </a:lnTo>
                  <a:lnTo>
                    <a:pt x="147853" y="5942393"/>
                  </a:lnTo>
                  <a:lnTo>
                    <a:pt x="145567" y="5940095"/>
                  </a:lnTo>
                  <a:lnTo>
                    <a:pt x="143408" y="5937910"/>
                  </a:lnTo>
                  <a:lnTo>
                    <a:pt x="141122" y="5937910"/>
                  </a:lnTo>
                  <a:lnTo>
                    <a:pt x="136677" y="5937910"/>
                  </a:lnTo>
                  <a:lnTo>
                    <a:pt x="132105" y="5936386"/>
                  </a:lnTo>
                  <a:lnTo>
                    <a:pt x="129946" y="5935675"/>
                  </a:lnTo>
                  <a:lnTo>
                    <a:pt x="129946" y="5931192"/>
                  </a:lnTo>
                  <a:lnTo>
                    <a:pt x="132105" y="5931192"/>
                  </a:lnTo>
                  <a:lnTo>
                    <a:pt x="136677" y="5928944"/>
                  </a:lnTo>
                  <a:lnTo>
                    <a:pt x="147853" y="5928944"/>
                  </a:lnTo>
                  <a:lnTo>
                    <a:pt x="145567" y="5926696"/>
                  </a:lnTo>
                  <a:lnTo>
                    <a:pt x="145567" y="5924461"/>
                  </a:lnTo>
                  <a:lnTo>
                    <a:pt x="147853" y="5922213"/>
                  </a:lnTo>
                  <a:lnTo>
                    <a:pt x="147853" y="5919978"/>
                  </a:lnTo>
                  <a:lnTo>
                    <a:pt x="152298" y="5919978"/>
                  </a:lnTo>
                  <a:lnTo>
                    <a:pt x="152298" y="5915495"/>
                  </a:lnTo>
                  <a:lnTo>
                    <a:pt x="150139" y="5910999"/>
                  </a:lnTo>
                  <a:lnTo>
                    <a:pt x="150139" y="5902033"/>
                  </a:lnTo>
                  <a:lnTo>
                    <a:pt x="152298" y="5897550"/>
                  </a:lnTo>
                  <a:lnTo>
                    <a:pt x="152298" y="5888583"/>
                  </a:lnTo>
                  <a:lnTo>
                    <a:pt x="150139" y="5884100"/>
                  </a:lnTo>
                  <a:lnTo>
                    <a:pt x="152298" y="5881852"/>
                  </a:lnTo>
                  <a:lnTo>
                    <a:pt x="152298" y="5870638"/>
                  </a:lnTo>
                  <a:lnTo>
                    <a:pt x="154584" y="5861672"/>
                  </a:lnTo>
                  <a:lnTo>
                    <a:pt x="152298" y="5854941"/>
                  </a:lnTo>
                  <a:lnTo>
                    <a:pt x="152298" y="5845975"/>
                  </a:lnTo>
                  <a:lnTo>
                    <a:pt x="150139" y="5843816"/>
                  </a:lnTo>
                  <a:lnTo>
                    <a:pt x="147853" y="5841530"/>
                  </a:lnTo>
                  <a:lnTo>
                    <a:pt x="147853" y="5870638"/>
                  </a:lnTo>
                  <a:lnTo>
                    <a:pt x="147853" y="5872886"/>
                  </a:lnTo>
                  <a:lnTo>
                    <a:pt x="145567" y="5875121"/>
                  </a:lnTo>
                  <a:lnTo>
                    <a:pt x="145567" y="5877369"/>
                  </a:lnTo>
                  <a:lnTo>
                    <a:pt x="141122" y="5877369"/>
                  </a:lnTo>
                  <a:lnTo>
                    <a:pt x="141122" y="5875121"/>
                  </a:lnTo>
                  <a:lnTo>
                    <a:pt x="138836" y="5872886"/>
                  </a:lnTo>
                  <a:lnTo>
                    <a:pt x="138836" y="5870638"/>
                  </a:lnTo>
                  <a:lnTo>
                    <a:pt x="143408" y="5868403"/>
                  </a:lnTo>
                  <a:lnTo>
                    <a:pt x="147853" y="5870638"/>
                  </a:lnTo>
                  <a:lnTo>
                    <a:pt x="147853" y="5841530"/>
                  </a:lnTo>
                  <a:lnTo>
                    <a:pt x="145567" y="5839244"/>
                  </a:lnTo>
                  <a:lnTo>
                    <a:pt x="145567" y="5828030"/>
                  </a:lnTo>
                  <a:lnTo>
                    <a:pt x="143408" y="5825795"/>
                  </a:lnTo>
                  <a:lnTo>
                    <a:pt x="143408" y="5823547"/>
                  </a:lnTo>
                  <a:lnTo>
                    <a:pt x="141122" y="5823547"/>
                  </a:lnTo>
                  <a:lnTo>
                    <a:pt x="138836" y="5814580"/>
                  </a:lnTo>
                  <a:lnTo>
                    <a:pt x="141122" y="5807849"/>
                  </a:lnTo>
                  <a:lnTo>
                    <a:pt x="141122" y="5796635"/>
                  </a:lnTo>
                  <a:lnTo>
                    <a:pt x="143408" y="5792152"/>
                  </a:lnTo>
                  <a:lnTo>
                    <a:pt x="150139" y="5785434"/>
                  </a:lnTo>
                  <a:lnTo>
                    <a:pt x="150139" y="5776455"/>
                  </a:lnTo>
                  <a:lnTo>
                    <a:pt x="152298" y="5769737"/>
                  </a:lnTo>
                  <a:lnTo>
                    <a:pt x="152298" y="5756275"/>
                  </a:lnTo>
                  <a:lnTo>
                    <a:pt x="150139" y="5754040"/>
                  </a:lnTo>
                  <a:lnTo>
                    <a:pt x="147853" y="5749556"/>
                  </a:lnTo>
                  <a:lnTo>
                    <a:pt x="147916" y="5745061"/>
                  </a:lnTo>
                  <a:lnTo>
                    <a:pt x="146748" y="5746229"/>
                  </a:lnTo>
                  <a:lnTo>
                    <a:pt x="145567" y="5745061"/>
                  </a:lnTo>
                  <a:lnTo>
                    <a:pt x="143408" y="5745061"/>
                  </a:lnTo>
                  <a:lnTo>
                    <a:pt x="141122" y="5742825"/>
                  </a:lnTo>
                  <a:lnTo>
                    <a:pt x="141122" y="5747309"/>
                  </a:lnTo>
                  <a:lnTo>
                    <a:pt x="143408" y="5749556"/>
                  </a:lnTo>
                  <a:lnTo>
                    <a:pt x="141122" y="5751792"/>
                  </a:lnTo>
                  <a:lnTo>
                    <a:pt x="138836" y="5751792"/>
                  </a:lnTo>
                  <a:lnTo>
                    <a:pt x="136677" y="5751792"/>
                  </a:lnTo>
                  <a:lnTo>
                    <a:pt x="136677" y="5745061"/>
                  </a:lnTo>
                  <a:lnTo>
                    <a:pt x="138836" y="5745061"/>
                  </a:lnTo>
                  <a:lnTo>
                    <a:pt x="141122" y="5742825"/>
                  </a:lnTo>
                  <a:lnTo>
                    <a:pt x="141122" y="5736094"/>
                  </a:lnTo>
                  <a:lnTo>
                    <a:pt x="138836" y="5733859"/>
                  </a:lnTo>
                  <a:lnTo>
                    <a:pt x="136677" y="5733859"/>
                  </a:lnTo>
                  <a:lnTo>
                    <a:pt x="136677" y="5729363"/>
                  </a:lnTo>
                  <a:lnTo>
                    <a:pt x="141122" y="5729363"/>
                  </a:lnTo>
                  <a:lnTo>
                    <a:pt x="145567" y="5727128"/>
                  </a:lnTo>
                  <a:lnTo>
                    <a:pt x="145567" y="5718162"/>
                  </a:lnTo>
                  <a:lnTo>
                    <a:pt x="143408" y="5711431"/>
                  </a:lnTo>
                  <a:lnTo>
                    <a:pt x="136677" y="5709183"/>
                  </a:lnTo>
                  <a:lnTo>
                    <a:pt x="134391" y="5709183"/>
                  </a:lnTo>
                  <a:lnTo>
                    <a:pt x="136677" y="5704700"/>
                  </a:lnTo>
                  <a:lnTo>
                    <a:pt x="138836" y="5702465"/>
                  </a:lnTo>
                  <a:lnTo>
                    <a:pt x="143408" y="5702465"/>
                  </a:lnTo>
                  <a:lnTo>
                    <a:pt x="145567" y="5697969"/>
                  </a:lnTo>
                  <a:lnTo>
                    <a:pt x="141122" y="5697969"/>
                  </a:lnTo>
                  <a:lnTo>
                    <a:pt x="136677" y="5693486"/>
                  </a:lnTo>
                  <a:lnTo>
                    <a:pt x="136677" y="5691251"/>
                  </a:lnTo>
                  <a:lnTo>
                    <a:pt x="143408" y="5691251"/>
                  </a:lnTo>
                  <a:lnTo>
                    <a:pt x="150139" y="5693486"/>
                  </a:lnTo>
                  <a:lnTo>
                    <a:pt x="152298" y="5691251"/>
                  </a:lnTo>
                  <a:lnTo>
                    <a:pt x="152298" y="5684520"/>
                  </a:lnTo>
                  <a:lnTo>
                    <a:pt x="150139" y="5682285"/>
                  </a:lnTo>
                  <a:lnTo>
                    <a:pt x="150139" y="5677789"/>
                  </a:lnTo>
                  <a:lnTo>
                    <a:pt x="147853" y="5675554"/>
                  </a:lnTo>
                  <a:lnTo>
                    <a:pt x="145567" y="5671070"/>
                  </a:lnTo>
                  <a:lnTo>
                    <a:pt x="145567" y="5664339"/>
                  </a:lnTo>
                  <a:lnTo>
                    <a:pt x="147853" y="5659856"/>
                  </a:lnTo>
                  <a:lnTo>
                    <a:pt x="147853" y="5657608"/>
                  </a:lnTo>
                  <a:lnTo>
                    <a:pt x="150139" y="5655373"/>
                  </a:lnTo>
                  <a:lnTo>
                    <a:pt x="147853" y="5650890"/>
                  </a:lnTo>
                  <a:lnTo>
                    <a:pt x="145567" y="5648642"/>
                  </a:lnTo>
                  <a:lnTo>
                    <a:pt x="145567" y="5646394"/>
                  </a:lnTo>
                  <a:lnTo>
                    <a:pt x="150139" y="5641911"/>
                  </a:lnTo>
                  <a:lnTo>
                    <a:pt x="150139" y="5632945"/>
                  </a:lnTo>
                  <a:lnTo>
                    <a:pt x="147853" y="5630697"/>
                  </a:lnTo>
                  <a:lnTo>
                    <a:pt x="145567" y="5629554"/>
                  </a:lnTo>
                  <a:lnTo>
                    <a:pt x="143408" y="5628462"/>
                  </a:lnTo>
                  <a:lnTo>
                    <a:pt x="141122" y="5626214"/>
                  </a:lnTo>
                  <a:lnTo>
                    <a:pt x="143408" y="5621731"/>
                  </a:lnTo>
                  <a:lnTo>
                    <a:pt x="143408" y="5617248"/>
                  </a:lnTo>
                  <a:lnTo>
                    <a:pt x="150139" y="5610517"/>
                  </a:lnTo>
                  <a:lnTo>
                    <a:pt x="150139" y="5590337"/>
                  </a:lnTo>
                  <a:lnTo>
                    <a:pt x="147853" y="5583618"/>
                  </a:lnTo>
                  <a:lnTo>
                    <a:pt x="147853" y="5576887"/>
                  </a:lnTo>
                  <a:lnTo>
                    <a:pt x="150139" y="5574639"/>
                  </a:lnTo>
                  <a:lnTo>
                    <a:pt x="150139" y="5572404"/>
                  </a:lnTo>
                  <a:lnTo>
                    <a:pt x="147853" y="5570156"/>
                  </a:lnTo>
                  <a:lnTo>
                    <a:pt x="145567" y="5567921"/>
                  </a:lnTo>
                  <a:lnTo>
                    <a:pt x="145567" y="5565673"/>
                  </a:lnTo>
                  <a:lnTo>
                    <a:pt x="147853" y="5561190"/>
                  </a:lnTo>
                  <a:lnTo>
                    <a:pt x="150139" y="5558942"/>
                  </a:lnTo>
                  <a:lnTo>
                    <a:pt x="150139" y="5556707"/>
                  </a:lnTo>
                  <a:lnTo>
                    <a:pt x="145567" y="5552224"/>
                  </a:lnTo>
                  <a:lnTo>
                    <a:pt x="141122" y="5543245"/>
                  </a:lnTo>
                  <a:lnTo>
                    <a:pt x="138836" y="5543245"/>
                  </a:lnTo>
                  <a:lnTo>
                    <a:pt x="141122" y="5541010"/>
                  </a:lnTo>
                  <a:lnTo>
                    <a:pt x="147853" y="5541010"/>
                  </a:lnTo>
                  <a:lnTo>
                    <a:pt x="147853" y="5532031"/>
                  </a:lnTo>
                  <a:lnTo>
                    <a:pt x="150139" y="5527548"/>
                  </a:lnTo>
                  <a:lnTo>
                    <a:pt x="150139" y="5523065"/>
                  </a:lnTo>
                  <a:lnTo>
                    <a:pt x="145567" y="5518582"/>
                  </a:lnTo>
                  <a:lnTo>
                    <a:pt x="141122" y="5523065"/>
                  </a:lnTo>
                  <a:lnTo>
                    <a:pt x="138836" y="5523065"/>
                  </a:lnTo>
                  <a:lnTo>
                    <a:pt x="136677" y="5525313"/>
                  </a:lnTo>
                  <a:lnTo>
                    <a:pt x="134391" y="5523065"/>
                  </a:lnTo>
                  <a:lnTo>
                    <a:pt x="132105" y="5520829"/>
                  </a:lnTo>
                  <a:lnTo>
                    <a:pt x="132105" y="5585853"/>
                  </a:lnTo>
                  <a:lnTo>
                    <a:pt x="132105" y="5590337"/>
                  </a:lnTo>
                  <a:lnTo>
                    <a:pt x="129946" y="5590337"/>
                  </a:lnTo>
                  <a:lnTo>
                    <a:pt x="127660" y="5588101"/>
                  </a:lnTo>
                  <a:lnTo>
                    <a:pt x="125501" y="5588101"/>
                  </a:lnTo>
                  <a:lnTo>
                    <a:pt x="123215" y="5588101"/>
                  </a:lnTo>
                  <a:lnTo>
                    <a:pt x="123215" y="5579122"/>
                  </a:lnTo>
                  <a:lnTo>
                    <a:pt x="125501" y="5581370"/>
                  </a:lnTo>
                  <a:lnTo>
                    <a:pt x="127660" y="5581370"/>
                  </a:lnTo>
                  <a:lnTo>
                    <a:pt x="127660" y="5583618"/>
                  </a:lnTo>
                  <a:lnTo>
                    <a:pt x="129946" y="5585853"/>
                  </a:lnTo>
                  <a:lnTo>
                    <a:pt x="132105" y="5585853"/>
                  </a:lnTo>
                  <a:lnTo>
                    <a:pt x="132105" y="5520829"/>
                  </a:lnTo>
                  <a:lnTo>
                    <a:pt x="132105" y="5514098"/>
                  </a:lnTo>
                  <a:lnTo>
                    <a:pt x="134391" y="5507367"/>
                  </a:lnTo>
                  <a:lnTo>
                    <a:pt x="138836" y="5505132"/>
                  </a:lnTo>
                  <a:lnTo>
                    <a:pt x="141122" y="5500636"/>
                  </a:lnTo>
                  <a:lnTo>
                    <a:pt x="143408" y="5498401"/>
                  </a:lnTo>
                  <a:lnTo>
                    <a:pt x="145567" y="5498401"/>
                  </a:lnTo>
                  <a:lnTo>
                    <a:pt x="150139" y="5496153"/>
                  </a:lnTo>
                  <a:lnTo>
                    <a:pt x="148107" y="5489435"/>
                  </a:lnTo>
                  <a:lnTo>
                    <a:pt x="147599" y="5475973"/>
                  </a:lnTo>
                  <a:lnTo>
                    <a:pt x="145567" y="5469255"/>
                  </a:lnTo>
                  <a:lnTo>
                    <a:pt x="145567" y="5458041"/>
                  </a:lnTo>
                  <a:lnTo>
                    <a:pt x="150139" y="5449062"/>
                  </a:lnTo>
                  <a:lnTo>
                    <a:pt x="150139" y="5444579"/>
                  </a:lnTo>
                  <a:lnTo>
                    <a:pt x="147853" y="5442343"/>
                  </a:lnTo>
                  <a:lnTo>
                    <a:pt x="145567" y="5437314"/>
                  </a:lnTo>
                  <a:lnTo>
                    <a:pt x="144805" y="5435651"/>
                  </a:lnTo>
                  <a:lnTo>
                    <a:pt x="142265" y="5429161"/>
                  </a:lnTo>
                  <a:lnTo>
                    <a:pt x="139725" y="5423103"/>
                  </a:lnTo>
                  <a:lnTo>
                    <a:pt x="136677" y="5417667"/>
                  </a:lnTo>
                  <a:lnTo>
                    <a:pt x="134391" y="5415432"/>
                  </a:lnTo>
                  <a:lnTo>
                    <a:pt x="134391" y="5413184"/>
                  </a:lnTo>
                  <a:lnTo>
                    <a:pt x="136677" y="5410949"/>
                  </a:lnTo>
                  <a:lnTo>
                    <a:pt x="136677" y="5408701"/>
                  </a:lnTo>
                  <a:lnTo>
                    <a:pt x="138836" y="5408701"/>
                  </a:lnTo>
                  <a:lnTo>
                    <a:pt x="138836" y="5406466"/>
                  </a:lnTo>
                  <a:lnTo>
                    <a:pt x="141122" y="5404218"/>
                  </a:lnTo>
                  <a:lnTo>
                    <a:pt x="138836" y="5404218"/>
                  </a:lnTo>
                  <a:lnTo>
                    <a:pt x="136677" y="5401970"/>
                  </a:lnTo>
                  <a:lnTo>
                    <a:pt x="134391" y="5401970"/>
                  </a:lnTo>
                  <a:lnTo>
                    <a:pt x="134391" y="5399735"/>
                  </a:lnTo>
                  <a:lnTo>
                    <a:pt x="129946" y="5399735"/>
                  </a:lnTo>
                  <a:lnTo>
                    <a:pt x="129946" y="5395252"/>
                  </a:lnTo>
                  <a:lnTo>
                    <a:pt x="132105" y="5393004"/>
                  </a:lnTo>
                  <a:lnTo>
                    <a:pt x="136677" y="5393004"/>
                  </a:lnTo>
                  <a:lnTo>
                    <a:pt x="136677" y="5390769"/>
                  </a:lnTo>
                  <a:lnTo>
                    <a:pt x="143408" y="5390769"/>
                  </a:lnTo>
                  <a:lnTo>
                    <a:pt x="143408" y="5381790"/>
                  </a:lnTo>
                  <a:lnTo>
                    <a:pt x="136677" y="5381790"/>
                  </a:lnTo>
                  <a:lnTo>
                    <a:pt x="134391" y="5379555"/>
                  </a:lnTo>
                  <a:lnTo>
                    <a:pt x="134391" y="5377307"/>
                  </a:lnTo>
                  <a:lnTo>
                    <a:pt x="141122" y="5370588"/>
                  </a:lnTo>
                  <a:lnTo>
                    <a:pt x="138836" y="5368341"/>
                  </a:lnTo>
                  <a:lnTo>
                    <a:pt x="136677" y="5368341"/>
                  </a:lnTo>
                  <a:lnTo>
                    <a:pt x="138836" y="5366093"/>
                  </a:lnTo>
                  <a:lnTo>
                    <a:pt x="143408" y="5363857"/>
                  </a:lnTo>
                  <a:lnTo>
                    <a:pt x="143408" y="5348160"/>
                  </a:lnTo>
                  <a:lnTo>
                    <a:pt x="141122" y="5343677"/>
                  </a:lnTo>
                  <a:lnTo>
                    <a:pt x="141122" y="5332463"/>
                  </a:lnTo>
                  <a:lnTo>
                    <a:pt x="143408" y="5323497"/>
                  </a:lnTo>
                  <a:lnTo>
                    <a:pt x="143408" y="5316766"/>
                  </a:lnTo>
                  <a:lnTo>
                    <a:pt x="141122" y="5307800"/>
                  </a:lnTo>
                  <a:lnTo>
                    <a:pt x="141122" y="5303304"/>
                  </a:lnTo>
                  <a:lnTo>
                    <a:pt x="143408" y="5301069"/>
                  </a:lnTo>
                  <a:lnTo>
                    <a:pt x="143408" y="5296586"/>
                  </a:lnTo>
                  <a:lnTo>
                    <a:pt x="141122" y="5292102"/>
                  </a:lnTo>
                  <a:lnTo>
                    <a:pt x="141122" y="5289855"/>
                  </a:lnTo>
                  <a:lnTo>
                    <a:pt x="145567" y="5280888"/>
                  </a:lnTo>
                  <a:lnTo>
                    <a:pt x="143408" y="5274157"/>
                  </a:lnTo>
                  <a:lnTo>
                    <a:pt x="145567" y="5267426"/>
                  </a:lnTo>
                  <a:lnTo>
                    <a:pt x="143408" y="5265191"/>
                  </a:lnTo>
                  <a:lnTo>
                    <a:pt x="143408" y="5262943"/>
                  </a:lnTo>
                  <a:lnTo>
                    <a:pt x="141122" y="5261419"/>
                  </a:lnTo>
                  <a:lnTo>
                    <a:pt x="136677" y="5258460"/>
                  </a:lnTo>
                  <a:lnTo>
                    <a:pt x="134391" y="5251729"/>
                  </a:lnTo>
                  <a:lnTo>
                    <a:pt x="134391" y="5242763"/>
                  </a:lnTo>
                  <a:lnTo>
                    <a:pt x="132105" y="5238280"/>
                  </a:lnTo>
                  <a:lnTo>
                    <a:pt x="129946" y="5236032"/>
                  </a:lnTo>
                  <a:lnTo>
                    <a:pt x="127660" y="5236032"/>
                  </a:lnTo>
                  <a:lnTo>
                    <a:pt x="125501" y="5233860"/>
                  </a:lnTo>
                  <a:lnTo>
                    <a:pt x="123215" y="5231549"/>
                  </a:lnTo>
                  <a:lnTo>
                    <a:pt x="123215" y="5227066"/>
                  </a:lnTo>
                  <a:lnTo>
                    <a:pt x="127660" y="5224831"/>
                  </a:lnTo>
                  <a:lnTo>
                    <a:pt x="129946" y="5222583"/>
                  </a:lnTo>
                  <a:lnTo>
                    <a:pt x="134391" y="5222583"/>
                  </a:lnTo>
                  <a:lnTo>
                    <a:pt x="138836" y="5220335"/>
                  </a:lnTo>
                  <a:lnTo>
                    <a:pt x="141122" y="5215852"/>
                  </a:lnTo>
                  <a:lnTo>
                    <a:pt x="141122" y="5213616"/>
                  </a:lnTo>
                  <a:lnTo>
                    <a:pt x="138836" y="5209133"/>
                  </a:lnTo>
                  <a:lnTo>
                    <a:pt x="136677" y="5209133"/>
                  </a:lnTo>
                  <a:lnTo>
                    <a:pt x="134391" y="5206885"/>
                  </a:lnTo>
                  <a:lnTo>
                    <a:pt x="129946" y="5209133"/>
                  </a:lnTo>
                  <a:lnTo>
                    <a:pt x="129946" y="5204638"/>
                  </a:lnTo>
                  <a:lnTo>
                    <a:pt x="127660" y="5197919"/>
                  </a:lnTo>
                  <a:lnTo>
                    <a:pt x="134391" y="5200154"/>
                  </a:lnTo>
                  <a:lnTo>
                    <a:pt x="136677" y="5197919"/>
                  </a:lnTo>
                  <a:lnTo>
                    <a:pt x="138836" y="5197919"/>
                  </a:lnTo>
                  <a:lnTo>
                    <a:pt x="138836" y="5195671"/>
                  </a:lnTo>
                  <a:lnTo>
                    <a:pt x="134391" y="5191188"/>
                  </a:lnTo>
                  <a:lnTo>
                    <a:pt x="132105" y="5191188"/>
                  </a:lnTo>
                  <a:lnTo>
                    <a:pt x="132105" y="5182222"/>
                  </a:lnTo>
                  <a:lnTo>
                    <a:pt x="129946" y="5179974"/>
                  </a:lnTo>
                  <a:lnTo>
                    <a:pt x="129946" y="5171008"/>
                  </a:lnTo>
                  <a:lnTo>
                    <a:pt x="127660" y="5168760"/>
                  </a:lnTo>
                  <a:lnTo>
                    <a:pt x="123215" y="5166525"/>
                  </a:lnTo>
                  <a:lnTo>
                    <a:pt x="120929" y="5166525"/>
                  </a:lnTo>
                  <a:lnTo>
                    <a:pt x="120929" y="5298821"/>
                  </a:lnTo>
                  <a:lnTo>
                    <a:pt x="120929" y="5301069"/>
                  </a:lnTo>
                  <a:lnTo>
                    <a:pt x="118770" y="5301069"/>
                  </a:lnTo>
                  <a:lnTo>
                    <a:pt x="120929" y="5298821"/>
                  </a:lnTo>
                  <a:lnTo>
                    <a:pt x="120929" y="5166525"/>
                  </a:lnTo>
                  <a:lnTo>
                    <a:pt x="118770" y="5166525"/>
                  </a:lnTo>
                  <a:lnTo>
                    <a:pt x="118770" y="5159794"/>
                  </a:lnTo>
                  <a:lnTo>
                    <a:pt x="125501" y="5159794"/>
                  </a:lnTo>
                  <a:lnTo>
                    <a:pt x="129946" y="5157559"/>
                  </a:lnTo>
                  <a:lnTo>
                    <a:pt x="129946" y="5148580"/>
                  </a:lnTo>
                  <a:lnTo>
                    <a:pt x="134391" y="5146345"/>
                  </a:lnTo>
                  <a:lnTo>
                    <a:pt x="136677" y="5144097"/>
                  </a:lnTo>
                  <a:lnTo>
                    <a:pt x="136677" y="5139614"/>
                  </a:lnTo>
                  <a:lnTo>
                    <a:pt x="138836" y="5137366"/>
                  </a:lnTo>
                  <a:lnTo>
                    <a:pt x="136677" y="5132883"/>
                  </a:lnTo>
                  <a:lnTo>
                    <a:pt x="136677" y="5128399"/>
                  </a:lnTo>
                  <a:lnTo>
                    <a:pt x="134391" y="5128399"/>
                  </a:lnTo>
                  <a:lnTo>
                    <a:pt x="129946" y="5123916"/>
                  </a:lnTo>
                  <a:lnTo>
                    <a:pt x="129946" y="5119433"/>
                  </a:lnTo>
                  <a:lnTo>
                    <a:pt x="132105" y="5112702"/>
                  </a:lnTo>
                  <a:lnTo>
                    <a:pt x="132105" y="5108219"/>
                  </a:lnTo>
                  <a:lnTo>
                    <a:pt x="134391" y="5105971"/>
                  </a:lnTo>
                  <a:lnTo>
                    <a:pt x="134391" y="5099253"/>
                  </a:lnTo>
                  <a:lnTo>
                    <a:pt x="136677" y="5092522"/>
                  </a:lnTo>
                  <a:lnTo>
                    <a:pt x="136677" y="5074590"/>
                  </a:lnTo>
                  <a:lnTo>
                    <a:pt x="138836" y="5070094"/>
                  </a:lnTo>
                  <a:lnTo>
                    <a:pt x="141122" y="5067859"/>
                  </a:lnTo>
                  <a:lnTo>
                    <a:pt x="136677" y="5063375"/>
                  </a:lnTo>
                  <a:lnTo>
                    <a:pt x="134391" y="5063375"/>
                  </a:lnTo>
                  <a:lnTo>
                    <a:pt x="129946" y="5058892"/>
                  </a:lnTo>
                  <a:lnTo>
                    <a:pt x="129946" y="5054397"/>
                  </a:lnTo>
                  <a:lnTo>
                    <a:pt x="127660" y="5049913"/>
                  </a:lnTo>
                  <a:lnTo>
                    <a:pt x="129946" y="5047678"/>
                  </a:lnTo>
                  <a:lnTo>
                    <a:pt x="134391" y="5040947"/>
                  </a:lnTo>
                  <a:lnTo>
                    <a:pt x="129946" y="5027498"/>
                  </a:lnTo>
                  <a:lnTo>
                    <a:pt x="129946" y="5025250"/>
                  </a:lnTo>
                  <a:lnTo>
                    <a:pt x="132105" y="5025250"/>
                  </a:lnTo>
                  <a:lnTo>
                    <a:pt x="136677" y="5020767"/>
                  </a:lnTo>
                  <a:lnTo>
                    <a:pt x="136677" y="5018519"/>
                  </a:lnTo>
                  <a:lnTo>
                    <a:pt x="132105" y="5014036"/>
                  </a:lnTo>
                  <a:lnTo>
                    <a:pt x="129946" y="5012944"/>
                  </a:lnTo>
                  <a:lnTo>
                    <a:pt x="127660" y="5011801"/>
                  </a:lnTo>
                  <a:lnTo>
                    <a:pt x="125501" y="5009553"/>
                  </a:lnTo>
                  <a:lnTo>
                    <a:pt x="123215" y="5002822"/>
                  </a:lnTo>
                  <a:lnTo>
                    <a:pt x="118770" y="4996104"/>
                  </a:lnTo>
                  <a:lnTo>
                    <a:pt x="116484" y="4998339"/>
                  </a:lnTo>
                  <a:lnTo>
                    <a:pt x="116484" y="5285371"/>
                  </a:lnTo>
                  <a:lnTo>
                    <a:pt x="114198" y="5283124"/>
                  </a:lnTo>
                  <a:lnTo>
                    <a:pt x="112039" y="5283124"/>
                  </a:lnTo>
                  <a:lnTo>
                    <a:pt x="114198" y="5280888"/>
                  </a:lnTo>
                  <a:lnTo>
                    <a:pt x="116484" y="5285371"/>
                  </a:lnTo>
                  <a:lnTo>
                    <a:pt x="116484" y="4998339"/>
                  </a:lnTo>
                  <a:lnTo>
                    <a:pt x="116484" y="4996104"/>
                  </a:lnTo>
                  <a:lnTo>
                    <a:pt x="120929" y="4993856"/>
                  </a:lnTo>
                  <a:lnTo>
                    <a:pt x="123215" y="4993856"/>
                  </a:lnTo>
                  <a:lnTo>
                    <a:pt x="123215" y="4969192"/>
                  </a:lnTo>
                  <a:lnTo>
                    <a:pt x="118770" y="4969192"/>
                  </a:lnTo>
                  <a:lnTo>
                    <a:pt x="118770" y="4966944"/>
                  </a:lnTo>
                  <a:lnTo>
                    <a:pt x="116484" y="4962461"/>
                  </a:lnTo>
                  <a:lnTo>
                    <a:pt x="114198" y="4964709"/>
                  </a:lnTo>
                  <a:lnTo>
                    <a:pt x="107467" y="4968075"/>
                  </a:lnTo>
                  <a:lnTo>
                    <a:pt x="103022" y="4970284"/>
                  </a:lnTo>
                  <a:lnTo>
                    <a:pt x="100736" y="4971427"/>
                  </a:lnTo>
                  <a:lnTo>
                    <a:pt x="98577" y="4973675"/>
                  </a:lnTo>
                  <a:lnTo>
                    <a:pt x="103022" y="4982642"/>
                  </a:lnTo>
                  <a:lnTo>
                    <a:pt x="98577" y="4987125"/>
                  </a:lnTo>
                  <a:lnTo>
                    <a:pt x="103022" y="4996104"/>
                  </a:lnTo>
                  <a:lnTo>
                    <a:pt x="101371" y="4999431"/>
                  </a:lnTo>
                  <a:lnTo>
                    <a:pt x="98577" y="5005070"/>
                  </a:lnTo>
                  <a:lnTo>
                    <a:pt x="98577" y="5016284"/>
                  </a:lnTo>
                  <a:lnTo>
                    <a:pt x="100736" y="5023002"/>
                  </a:lnTo>
                  <a:lnTo>
                    <a:pt x="100736" y="5027498"/>
                  </a:lnTo>
                  <a:lnTo>
                    <a:pt x="101371" y="5040947"/>
                  </a:lnTo>
                  <a:lnTo>
                    <a:pt x="100736" y="5047678"/>
                  </a:lnTo>
                  <a:lnTo>
                    <a:pt x="98577" y="5054397"/>
                  </a:lnTo>
                  <a:lnTo>
                    <a:pt x="98577" y="5063375"/>
                  </a:lnTo>
                  <a:lnTo>
                    <a:pt x="100736" y="5063375"/>
                  </a:lnTo>
                  <a:lnTo>
                    <a:pt x="100736" y="5065611"/>
                  </a:lnTo>
                  <a:lnTo>
                    <a:pt x="105308" y="5065611"/>
                  </a:lnTo>
                  <a:lnTo>
                    <a:pt x="105308" y="5067859"/>
                  </a:lnTo>
                  <a:lnTo>
                    <a:pt x="107467" y="5067859"/>
                  </a:lnTo>
                  <a:lnTo>
                    <a:pt x="107467" y="5074590"/>
                  </a:lnTo>
                  <a:lnTo>
                    <a:pt x="105308" y="5076825"/>
                  </a:lnTo>
                  <a:lnTo>
                    <a:pt x="103022" y="5076825"/>
                  </a:lnTo>
                  <a:lnTo>
                    <a:pt x="103022" y="5079073"/>
                  </a:lnTo>
                  <a:lnTo>
                    <a:pt x="100736" y="5079073"/>
                  </a:lnTo>
                  <a:lnTo>
                    <a:pt x="96291" y="5081308"/>
                  </a:lnTo>
                  <a:lnTo>
                    <a:pt x="96291" y="5085791"/>
                  </a:lnTo>
                  <a:lnTo>
                    <a:pt x="103022" y="5092522"/>
                  </a:lnTo>
                  <a:lnTo>
                    <a:pt x="103022" y="5097005"/>
                  </a:lnTo>
                  <a:lnTo>
                    <a:pt x="100736" y="5099316"/>
                  </a:lnTo>
                  <a:lnTo>
                    <a:pt x="94132" y="5105971"/>
                  </a:lnTo>
                  <a:lnTo>
                    <a:pt x="94132" y="5112702"/>
                  </a:lnTo>
                  <a:lnTo>
                    <a:pt x="96291" y="5117185"/>
                  </a:lnTo>
                  <a:lnTo>
                    <a:pt x="98577" y="5119433"/>
                  </a:lnTo>
                  <a:lnTo>
                    <a:pt x="100736" y="5123916"/>
                  </a:lnTo>
                  <a:lnTo>
                    <a:pt x="100736" y="5128399"/>
                  </a:lnTo>
                  <a:lnTo>
                    <a:pt x="96291" y="5137366"/>
                  </a:lnTo>
                  <a:lnTo>
                    <a:pt x="96291" y="5148580"/>
                  </a:lnTo>
                  <a:lnTo>
                    <a:pt x="98577" y="5155311"/>
                  </a:lnTo>
                  <a:lnTo>
                    <a:pt x="98577" y="5173256"/>
                  </a:lnTo>
                  <a:lnTo>
                    <a:pt x="103022" y="5177739"/>
                  </a:lnTo>
                  <a:lnTo>
                    <a:pt x="96291" y="5184457"/>
                  </a:lnTo>
                  <a:lnTo>
                    <a:pt x="96291" y="5186705"/>
                  </a:lnTo>
                  <a:lnTo>
                    <a:pt x="98577" y="5191188"/>
                  </a:lnTo>
                  <a:lnTo>
                    <a:pt x="100736" y="5193436"/>
                  </a:lnTo>
                  <a:lnTo>
                    <a:pt x="100736" y="5204638"/>
                  </a:lnTo>
                  <a:lnTo>
                    <a:pt x="103022" y="5206885"/>
                  </a:lnTo>
                  <a:lnTo>
                    <a:pt x="109753" y="5206885"/>
                  </a:lnTo>
                  <a:lnTo>
                    <a:pt x="112039" y="5209133"/>
                  </a:lnTo>
                  <a:lnTo>
                    <a:pt x="112039" y="5211369"/>
                  </a:lnTo>
                  <a:lnTo>
                    <a:pt x="114198" y="5213616"/>
                  </a:lnTo>
                  <a:lnTo>
                    <a:pt x="109753" y="5213616"/>
                  </a:lnTo>
                  <a:lnTo>
                    <a:pt x="112039" y="5211369"/>
                  </a:lnTo>
                  <a:lnTo>
                    <a:pt x="109753" y="5211369"/>
                  </a:lnTo>
                  <a:lnTo>
                    <a:pt x="107467" y="5211369"/>
                  </a:lnTo>
                  <a:lnTo>
                    <a:pt x="105308" y="5213616"/>
                  </a:lnTo>
                  <a:lnTo>
                    <a:pt x="103022" y="5213616"/>
                  </a:lnTo>
                  <a:lnTo>
                    <a:pt x="103022" y="5215852"/>
                  </a:lnTo>
                  <a:lnTo>
                    <a:pt x="100736" y="5215852"/>
                  </a:lnTo>
                  <a:lnTo>
                    <a:pt x="100736" y="5224831"/>
                  </a:lnTo>
                  <a:lnTo>
                    <a:pt x="98577" y="5233797"/>
                  </a:lnTo>
                  <a:lnTo>
                    <a:pt x="107467" y="5238280"/>
                  </a:lnTo>
                  <a:lnTo>
                    <a:pt x="109753" y="5238280"/>
                  </a:lnTo>
                  <a:lnTo>
                    <a:pt x="112039" y="5242763"/>
                  </a:lnTo>
                  <a:lnTo>
                    <a:pt x="109753" y="5245011"/>
                  </a:lnTo>
                  <a:lnTo>
                    <a:pt x="105308" y="5251729"/>
                  </a:lnTo>
                  <a:lnTo>
                    <a:pt x="105308" y="5258460"/>
                  </a:lnTo>
                  <a:lnTo>
                    <a:pt x="103022" y="5265191"/>
                  </a:lnTo>
                  <a:lnTo>
                    <a:pt x="100736" y="5269674"/>
                  </a:lnTo>
                  <a:lnTo>
                    <a:pt x="98577" y="5276405"/>
                  </a:lnTo>
                  <a:lnTo>
                    <a:pt x="103022" y="5280888"/>
                  </a:lnTo>
                  <a:lnTo>
                    <a:pt x="103022" y="5294338"/>
                  </a:lnTo>
                  <a:lnTo>
                    <a:pt x="105308" y="5298821"/>
                  </a:lnTo>
                  <a:lnTo>
                    <a:pt x="107467" y="5301069"/>
                  </a:lnTo>
                  <a:lnTo>
                    <a:pt x="107467" y="5305552"/>
                  </a:lnTo>
                  <a:lnTo>
                    <a:pt x="109753" y="5310035"/>
                  </a:lnTo>
                  <a:lnTo>
                    <a:pt x="109753" y="5314518"/>
                  </a:lnTo>
                  <a:lnTo>
                    <a:pt x="107467" y="5316766"/>
                  </a:lnTo>
                  <a:lnTo>
                    <a:pt x="105308" y="5321122"/>
                  </a:lnTo>
                  <a:lnTo>
                    <a:pt x="103022" y="5325732"/>
                  </a:lnTo>
                  <a:lnTo>
                    <a:pt x="105308" y="5330215"/>
                  </a:lnTo>
                  <a:lnTo>
                    <a:pt x="105308" y="5334698"/>
                  </a:lnTo>
                  <a:lnTo>
                    <a:pt x="100736" y="5341429"/>
                  </a:lnTo>
                  <a:lnTo>
                    <a:pt x="105308" y="5350395"/>
                  </a:lnTo>
                  <a:lnTo>
                    <a:pt x="103022" y="5357126"/>
                  </a:lnTo>
                  <a:lnTo>
                    <a:pt x="103022" y="5359374"/>
                  </a:lnTo>
                  <a:lnTo>
                    <a:pt x="107467" y="5363857"/>
                  </a:lnTo>
                  <a:lnTo>
                    <a:pt x="109753" y="5363857"/>
                  </a:lnTo>
                  <a:lnTo>
                    <a:pt x="114198" y="5366093"/>
                  </a:lnTo>
                  <a:lnTo>
                    <a:pt x="116484" y="5363857"/>
                  </a:lnTo>
                  <a:lnTo>
                    <a:pt x="116484" y="5361610"/>
                  </a:lnTo>
                  <a:lnTo>
                    <a:pt x="120929" y="5361610"/>
                  </a:lnTo>
                  <a:lnTo>
                    <a:pt x="120929" y="5363857"/>
                  </a:lnTo>
                  <a:lnTo>
                    <a:pt x="116484" y="5366093"/>
                  </a:lnTo>
                  <a:lnTo>
                    <a:pt x="114198" y="5368341"/>
                  </a:lnTo>
                  <a:lnTo>
                    <a:pt x="109753" y="5368341"/>
                  </a:lnTo>
                  <a:lnTo>
                    <a:pt x="107467" y="5370588"/>
                  </a:lnTo>
                  <a:lnTo>
                    <a:pt x="105308" y="5370588"/>
                  </a:lnTo>
                  <a:lnTo>
                    <a:pt x="103022" y="5372824"/>
                  </a:lnTo>
                  <a:lnTo>
                    <a:pt x="103022" y="5375072"/>
                  </a:lnTo>
                  <a:lnTo>
                    <a:pt x="105308" y="5377307"/>
                  </a:lnTo>
                  <a:lnTo>
                    <a:pt x="107467" y="5377307"/>
                  </a:lnTo>
                  <a:lnTo>
                    <a:pt x="107467" y="5379555"/>
                  </a:lnTo>
                  <a:lnTo>
                    <a:pt x="109753" y="5379555"/>
                  </a:lnTo>
                  <a:lnTo>
                    <a:pt x="114198" y="5381790"/>
                  </a:lnTo>
                  <a:lnTo>
                    <a:pt x="116484" y="5384038"/>
                  </a:lnTo>
                  <a:lnTo>
                    <a:pt x="114198" y="5388521"/>
                  </a:lnTo>
                  <a:lnTo>
                    <a:pt x="114198" y="5393004"/>
                  </a:lnTo>
                  <a:lnTo>
                    <a:pt x="112039" y="5393004"/>
                  </a:lnTo>
                  <a:lnTo>
                    <a:pt x="109753" y="5395252"/>
                  </a:lnTo>
                  <a:lnTo>
                    <a:pt x="112039" y="5397487"/>
                  </a:lnTo>
                  <a:lnTo>
                    <a:pt x="112039" y="5399735"/>
                  </a:lnTo>
                  <a:lnTo>
                    <a:pt x="114198" y="5404218"/>
                  </a:lnTo>
                  <a:lnTo>
                    <a:pt x="109753" y="5406466"/>
                  </a:lnTo>
                  <a:lnTo>
                    <a:pt x="105308" y="5408701"/>
                  </a:lnTo>
                  <a:lnTo>
                    <a:pt x="107467" y="5413184"/>
                  </a:lnTo>
                  <a:lnTo>
                    <a:pt x="107467" y="5415432"/>
                  </a:lnTo>
                  <a:lnTo>
                    <a:pt x="109753" y="5417667"/>
                  </a:lnTo>
                  <a:lnTo>
                    <a:pt x="107467" y="5419979"/>
                  </a:lnTo>
                  <a:lnTo>
                    <a:pt x="105308" y="5422163"/>
                  </a:lnTo>
                  <a:lnTo>
                    <a:pt x="105308" y="5431129"/>
                  </a:lnTo>
                  <a:lnTo>
                    <a:pt x="107467" y="5435612"/>
                  </a:lnTo>
                  <a:lnTo>
                    <a:pt x="107467" y="5440096"/>
                  </a:lnTo>
                  <a:lnTo>
                    <a:pt x="105308" y="5444579"/>
                  </a:lnTo>
                  <a:lnTo>
                    <a:pt x="109753" y="5451310"/>
                  </a:lnTo>
                  <a:lnTo>
                    <a:pt x="107467" y="5455793"/>
                  </a:lnTo>
                  <a:lnTo>
                    <a:pt x="109753" y="5460276"/>
                  </a:lnTo>
                  <a:lnTo>
                    <a:pt x="107467" y="5467007"/>
                  </a:lnTo>
                  <a:lnTo>
                    <a:pt x="107467" y="5471490"/>
                  </a:lnTo>
                  <a:lnTo>
                    <a:pt x="106578" y="5478564"/>
                  </a:lnTo>
                  <a:lnTo>
                    <a:pt x="106197" y="5493563"/>
                  </a:lnTo>
                  <a:lnTo>
                    <a:pt x="105308" y="5500636"/>
                  </a:lnTo>
                  <a:lnTo>
                    <a:pt x="103022" y="5505132"/>
                  </a:lnTo>
                  <a:lnTo>
                    <a:pt x="105308" y="5511851"/>
                  </a:lnTo>
                  <a:lnTo>
                    <a:pt x="114198" y="5520829"/>
                  </a:lnTo>
                  <a:lnTo>
                    <a:pt x="114198" y="5527548"/>
                  </a:lnTo>
                  <a:lnTo>
                    <a:pt x="112039" y="5529796"/>
                  </a:lnTo>
                  <a:lnTo>
                    <a:pt x="112039" y="5532031"/>
                  </a:lnTo>
                  <a:lnTo>
                    <a:pt x="109753" y="5538762"/>
                  </a:lnTo>
                  <a:lnTo>
                    <a:pt x="109753" y="5543245"/>
                  </a:lnTo>
                  <a:lnTo>
                    <a:pt x="116484" y="5547728"/>
                  </a:lnTo>
                  <a:lnTo>
                    <a:pt x="118770" y="5549976"/>
                  </a:lnTo>
                  <a:lnTo>
                    <a:pt x="120929" y="5549976"/>
                  </a:lnTo>
                  <a:lnTo>
                    <a:pt x="123215" y="5554459"/>
                  </a:lnTo>
                  <a:lnTo>
                    <a:pt x="120929" y="5561190"/>
                  </a:lnTo>
                  <a:lnTo>
                    <a:pt x="118770" y="5565673"/>
                  </a:lnTo>
                  <a:lnTo>
                    <a:pt x="112039" y="5570156"/>
                  </a:lnTo>
                  <a:lnTo>
                    <a:pt x="109753" y="5570156"/>
                  </a:lnTo>
                  <a:lnTo>
                    <a:pt x="109753" y="5583618"/>
                  </a:lnTo>
                  <a:lnTo>
                    <a:pt x="112039" y="5588101"/>
                  </a:lnTo>
                  <a:lnTo>
                    <a:pt x="112039" y="5601551"/>
                  </a:lnTo>
                  <a:lnTo>
                    <a:pt x="109753" y="5603799"/>
                  </a:lnTo>
                  <a:lnTo>
                    <a:pt x="109753" y="5612765"/>
                  </a:lnTo>
                  <a:lnTo>
                    <a:pt x="112039" y="5617248"/>
                  </a:lnTo>
                  <a:lnTo>
                    <a:pt x="116827" y="5620436"/>
                  </a:lnTo>
                  <a:lnTo>
                    <a:pt x="114198" y="5621731"/>
                  </a:lnTo>
                  <a:lnTo>
                    <a:pt x="109753" y="5630697"/>
                  </a:lnTo>
                  <a:lnTo>
                    <a:pt x="112039" y="5632945"/>
                  </a:lnTo>
                  <a:lnTo>
                    <a:pt x="112039" y="5635193"/>
                  </a:lnTo>
                  <a:lnTo>
                    <a:pt x="114198" y="5639676"/>
                  </a:lnTo>
                  <a:lnTo>
                    <a:pt x="116484" y="5646394"/>
                  </a:lnTo>
                  <a:lnTo>
                    <a:pt x="114198" y="5648706"/>
                  </a:lnTo>
                  <a:lnTo>
                    <a:pt x="112039" y="5650890"/>
                  </a:lnTo>
                  <a:lnTo>
                    <a:pt x="112039" y="5659856"/>
                  </a:lnTo>
                  <a:lnTo>
                    <a:pt x="114198" y="5664339"/>
                  </a:lnTo>
                  <a:lnTo>
                    <a:pt x="114198" y="5675554"/>
                  </a:lnTo>
                  <a:lnTo>
                    <a:pt x="113309" y="5682627"/>
                  </a:lnTo>
                  <a:lnTo>
                    <a:pt x="113690" y="5690120"/>
                  </a:lnTo>
                  <a:lnTo>
                    <a:pt x="114833" y="5697626"/>
                  </a:lnTo>
                  <a:lnTo>
                    <a:pt x="116484" y="5704700"/>
                  </a:lnTo>
                  <a:lnTo>
                    <a:pt x="116484" y="5706948"/>
                  </a:lnTo>
                  <a:lnTo>
                    <a:pt x="118770" y="5709183"/>
                  </a:lnTo>
                  <a:lnTo>
                    <a:pt x="125501" y="5709183"/>
                  </a:lnTo>
                  <a:lnTo>
                    <a:pt x="125501" y="5711431"/>
                  </a:lnTo>
                  <a:lnTo>
                    <a:pt x="123215" y="5711431"/>
                  </a:lnTo>
                  <a:lnTo>
                    <a:pt x="123215" y="5713666"/>
                  </a:lnTo>
                  <a:lnTo>
                    <a:pt x="118770" y="5713666"/>
                  </a:lnTo>
                  <a:lnTo>
                    <a:pt x="114198" y="5715914"/>
                  </a:lnTo>
                  <a:lnTo>
                    <a:pt x="112039" y="5718162"/>
                  </a:lnTo>
                  <a:lnTo>
                    <a:pt x="114198" y="5722645"/>
                  </a:lnTo>
                  <a:lnTo>
                    <a:pt x="116484" y="5724880"/>
                  </a:lnTo>
                  <a:lnTo>
                    <a:pt x="118770" y="5729363"/>
                  </a:lnTo>
                  <a:lnTo>
                    <a:pt x="118770" y="5733859"/>
                  </a:lnTo>
                  <a:lnTo>
                    <a:pt x="114198" y="5736133"/>
                  </a:lnTo>
                  <a:lnTo>
                    <a:pt x="109753" y="5738342"/>
                  </a:lnTo>
                  <a:lnTo>
                    <a:pt x="109753" y="5742825"/>
                  </a:lnTo>
                  <a:lnTo>
                    <a:pt x="114198" y="5747309"/>
                  </a:lnTo>
                  <a:lnTo>
                    <a:pt x="114198" y="5749556"/>
                  </a:lnTo>
                  <a:lnTo>
                    <a:pt x="112039" y="5754040"/>
                  </a:lnTo>
                  <a:lnTo>
                    <a:pt x="112039" y="5765254"/>
                  </a:lnTo>
                  <a:lnTo>
                    <a:pt x="107467" y="5774220"/>
                  </a:lnTo>
                  <a:lnTo>
                    <a:pt x="109753" y="5776455"/>
                  </a:lnTo>
                  <a:lnTo>
                    <a:pt x="114198" y="5778703"/>
                  </a:lnTo>
                  <a:lnTo>
                    <a:pt x="118770" y="5778703"/>
                  </a:lnTo>
                  <a:lnTo>
                    <a:pt x="116484" y="5785434"/>
                  </a:lnTo>
                  <a:lnTo>
                    <a:pt x="116484" y="5792152"/>
                  </a:lnTo>
                  <a:lnTo>
                    <a:pt x="109753" y="5798883"/>
                  </a:lnTo>
                  <a:lnTo>
                    <a:pt x="109753" y="5801131"/>
                  </a:lnTo>
                  <a:lnTo>
                    <a:pt x="112039" y="5803366"/>
                  </a:lnTo>
                  <a:lnTo>
                    <a:pt x="116484" y="5805614"/>
                  </a:lnTo>
                  <a:lnTo>
                    <a:pt x="116484" y="5807849"/>
                  </a:lnTo>
                  <a:lnTo>
                    <a:pt x="114198" y="5812333"/>
                  </a:lnTo>
                  <a:lnTo>
                    <a:pt x="112039" y="5814580"/>
                  </a:lnTo>
                  <a:lnTo>
                    <a:pt x="114198" y="5816828"/>
                  </a:lnTo>
                  <a:lnTo>
                    <a:pt x="114198" y="5821311"/>
                  </a:lnTo>
                  <a:lnTo>
                    <a:pt x="116484" y="5821311"/>
                  </a:lnTo>
                  <a:lnTo>
                    <a:pt x="116484" y="5823547"/>
                  </a:lnTo>
                  <a:lnTo>
                    <a:pt x="118770" y="5825795"/>
                  </a:lnTo>
                  <a:lnTo>
                    <a:pt x="118770" y="5828030"/>
                  </a:lnTo>
                  <a:lnTo>
                    <a:pt x="114198" y="5830278"/>
                  </a:lnTo>
                  <a:lnTo>
                    <a:pt x="112039" y="5832526"/>
                  </a:lnTo>
                  <a:lnTo>
                    <a:pt x="112039" y="5841492"/>
                  </a:lnTo>
                  <a:lnTo>
                    <a:pt x="114198" y="5845975"/>
                  </a:lnTo>
                  <a:lnTo>
                    <a:pt x="114198" y="5854941"/>
                  </a:lnTo>
                  <a:lnTo>
                    <a:pt x="118770" y="5859424"/>
                  </a:lnTo>
                  <a:lnTo>
                    <a:pt x="123215" y="5861672"/>
                  </a:lnTo>
                  <a:lnTo>
                    <a:pt x="125501" y="5861672"/>
                  </a:lnTo>
                  <a:lnTo>
                    <a:pt x="129946" y="5866155"/>
                  </a:lnTo>
                  <a:lnTo>
                    <a:pt x="129946" y="5870638"/>
                  </a:lnTo>
                  <a:lnTo>
                    <a:pt x="127660" y="5870638"/>
                  </a:lnTo>
                  <a:lnTo>
                    <a:pt x="123215" y="5870638"/>
                  </a:lnTo>
                  <a:lnTo>
                    <a:pt x="120929" y="5870638"/>
                  </a:lnTo>
                  <a:lnTo>
                    <a:pt x="116484" y="5872886"/>
                  </a:lnTo>
                  <a:lnTo>
                    <a:pt x="112039" y="5877369"/>
                  </a:lnTo>
                  <a:lnTo>
                    <a:pt x="114198" y="5881852"/>
                  </a:lnTo>
                  <a:lnTo>
                    <a:pt x="114198" y="5893066"/>
                  </a:lnTo>
                  <a:lnTo>
                    <a:pt x="116484" y="5897550"/>
                  </a:lnTo>
                  <a:lnTo>
                    <a:pt x="116484" y="5910999"/>
                  </a:lnTo>
                  <a:lnTo>
                    <a:pt x="118770" y="5915495"/>
                  </a:lnTo>
                  <a:lnTo>
                    <a:pt x="120929" y="5915495"/>
                  </a:lnTo>
                  <a:lnTo>
                    <a:pt x="118770" y="5917730"/>
                  </a:lnTo>
                  <a:lnTo>
                    <a:pt x="118770" y="5922213"/>
                  </a:lnTo>
                  <a:lnTo>
                    <a:pt x="116484" y="5926696"/>
                  </a:lnTo>
                  <a:lnTo>
                    <a:pt x="116484" y="5933427"/>
                  </a:lnTo>
                  <a:lnTo>
                    <a:pt x="118770" y="5935675"/>
                  </a:lnTo>
                  <a:lnTo>
                    <a:pt x="118770" y="5937910"/>
                  </a:lnTo>
                  <a:lnTo>
                    <a:pt x="123215" y="5937910"/>
                  </a:lnTo>
                  <a:lnTo>
                    <a:pt x="123215" y="5940158"/>
                  </a:lnTo>
                  <a:lnTo>
                    <a:pt x="120929" y="5942393"/>
                  </a:lnTo>
                  <a:lnTo>
                    <a:pt x="114198" y="5946889"/>
                  </a:lnTo>
                  <a:lnTo>
                    <a:pt x="116484" y="5951372"/>
                  </a:lnTo>
                  <a:lnTo>
                    <a:pt x="116484" y="5960338"/>
                  </a:lnTo>
                  <a:lnTo>
                    <a:pt x="120929" y="5962586"/>
                  </a:lnTo>
                  <a:lnTo>
                    <a:pt x="123215" y="5964821"/>
                  </a:lnTo>
                  <a:lnTo>
                    <a:pt x="123215" y="5967069"/>
                  </a:lnTo>
                  <a:lnTo>
                    <a:pt x="120929" y="5969305"/>
                  </a:lnTo>
                  <a:lnTo>
                    <a:pt x="120929" y="5971552"/>
                  </a:lnTo>
                  <a:lnTo>
                    <a:pt x="114198" y="5978283"/>
                  </a:lnTo>
                  <a:lnTo>
                    <a:pt x="114198" y="5996216"/>
                  </a:lnTo>
                  <a:lnTo>
                    <a:pt x="116484" y="5996216"/>
                  </a:lnTo>
                  <a:lnTo>
                    <a:pt x="120929" y="6000699"/>
                  </a:lnTo>
                  <a:lnTo>
                    <a:pt x="123215" y="6000699"/>
                  </a:lnTo>
                  <a:lnTo>
                    <a:pt x="125501" y="6002947"/>
                  </a:lnTo>
                  <a:lnTo>
                    <a:pt x="127660" y="6002947"/>
                  </a:lnTo>
                  <a:lnTo>
                    <a:pt x="127660" y="6009665"/>
                  </a:lnTo>
                  <a:lnTo>
                    <a:pt x="125501" y="6009665"/>
                  </a:lnTo>
                  <a:lnTo>
                    <a:pt x="120929" y="6009665"/>
                  </a:lnTo>
                  <a:lnTo>
                    <a:pt x="120929" y="6011913"/>
                  </a:lnTo>
                  <a:lnTo>
                    <a:pt x="125501" y="6018644"/>
                  </a:lnTo>
                  <a:lnTo>
                    <a:pt x="125501" y="6023127"/>
                  </a:lnTo>
                  <a:lnTo>
                    <a:pt x="120929" y="6029858"/>
                  </a:lnTo>
                  <a:lnTo>
                    <a:pt x="118770" y="6036576"/>
                  </a:lnTo>
                  <a:lnTo>
                    <a:pt x="118770" y="6047791"/>
                  </a:lnTo>
                  <a:lnTo>
                    <a:pt x="120929" y="6050038"/>
                  </a:lnTo>
                  <a:lnTo>
                    <a:pt x="123215" y="6050038"/>
                  </a:lnTo>
                  <a:lnTo>
                    <a:pt x="127660" y="6054522"/>
                  </a:lnTo>
                  <a:lnTo>
                    <a:pt x="129946" y="6059005"/>
                  </a:lnTo>
                  <a:lnTo>
                    <a:pt x="132105" y="6061253"/>
                  </a:lnTo>
                  <a:lnTo>
                    <a:pt x="127660" y="6063488"/>
                  </a:lnTo>
                  <a:lnTo>
                    <a:pt x="125501" y="6065736"/>
                  </a:lnTo>
                  <a:lnTo>
                    <a:pt x="123215" y="6065736"/>
                  </a:lnTo>
                  <a:lnTo>
                    <a:pt x="123215" y="6067971"/>
                  </a:lnTo>
                  <a:lnTo>
                    <a:pt x="120929" y="6074702"/>
                  </a:lnTo>
                  <a:lnTo>
                    <a:pt x="118770" y="6079185"/>
                  </a:lnTo>
                  <a:lnTo>
                    <a:pt x="123215" y="6083668"/>
                  </a:lnTo>
                  <a:lnTo>
                    <a:pt x="125501" y="6088151"/>
                  </a:lnTo>
                  <a:lnTo>
                    <a:pt x="125501" y="6101613"/>
                  </a:lnTo>
                  <a:lnTo>
                    <a:pt x="126009" y="6108331"/>
                  </a:lnTo>
                  <a:lnTo>
                    <a:pt x="127279" y="6115062"/>
                  </a:lnTo>
                  <a:lnTo>
                    <a:pt x="129946" y="6121793"/>
                  </a:lnTo>
                  <a:lnTo>
                    <a:pt x="132105" y="6126277"/>
                  </a:lnTo>
                  <a:lnTo>
                    <a:pt x="132105" y="6133008"/>
                  </a:lnTo>
                  <a:lnTo>
                    <a:pt x="129946" y="6137364"/>
                  </a:lnTo>
                  <a:lnTo>
                    <a:pt x="127660" y="6141974"/>
                  </a:lnTo>
                  <a:lnTo>
                    <a:pt x="127660" y="6144222"/>
                  </a:lnTo>
                  <a:lnTo>
                    <a:pt x="129946" y="6148705"/>
                  </a:lnTo>
                  <a:lnTo>
                    <a:pt x="127660" y="6153188"/>
                  </a:lnTo>
                  <a:lnTo>
                    <a:pt x="132105" y="6159919"/>
                  </a:lnTo>
                  <a:lnTo>
                    <a:pt x="129946" y="6164402"/>
                  </a:lnTo>
                  <a:lnTo>
                    <a:pt x="129946" y="6191301"/>
                  </a:lnTo>
                  <a:lnTo>
                    <a:pt x="125501" y="6195796"/>
                  </a:lnTo>
                  <a:lnTo>
                    <a:pt x="125501" y="6200279"/>
                  </a:lnTo>
                  <a:lnTo>
                    <a:pt x="127660" y="6204763"/>
                  </a:lnTo>
                  <a:lnTo>
                    <a:pt x="127660" y="6206998"/>
                  </a:lnTo>
                  <a:lnTo>
                    <a:pt x="129946" y="6209246"/>
                  </a:lnTo>
                  <a:lnTo>
                    <a:pt x="132105" y="6206998"/>
                  </a:lnTo>
                  <a:lnTo>
                    <a:pt x="134391" y="6202515"/>
                  </a:lnTo>
                  <a:lnTo>
                    <a:pt x="138836" y="6200279"/>
                  </a:lnTo>
                  <a:lnTo>
                    <a:pt x="147853" y="6200279"/>
                  </a:lnTo>
                  <a:lnTo>
                    <a:pt x="152298" y="6198032"/>
                  </a:lnTo>
                  <a:lnTo>
                    <a:pt x="156870" y="6193548"/>
                  </a:lnTo>
                  <a:lnTo>
                    <a:pt x="156870" y="6184582"/>
                  </a:lnTo>
                  <a:lnTo>
                    <a:pt x="154584" y="6177851"/>
                  </a:lnTo>
                  <a:lnTo>
                    <a:pt x="154584" y="6173368"/>
                  </a:lnTo>
                  <a:lnTo>
                    <a:pt x="152298" y="6171120"/>
                  </a:lnTo>
                  <a:lnTo>
                    <a:pt x="147853" y="6171120"/>
                  </a:lnTo>
                  <a:lnTo>
                    <a:pt x="143408" y="6168885"/>
                  </a:lnTo>
                  <a:lnTo>
                    <a:pt x="141122" y="6164402"/>
                  </a:lnTo>
                  <a:lnTo>
                    <a:pt x="147853" y="6157671"/>
                  </a:lnTo>
                  <a:lnTo>
                    <a:pt x="147853" y="6155423"/>
                  </a:lnTo>
                  <a:lnTo>
                    <a:pt x="150139" y="6153188"/>
                  </a:lnTo>
                  <a:lnTo>
                    <a:pt x="150139" y="6144222"/>
                  </a:lnTo>
                  <a:lnTo>
                    <a:pt x="152298" y="6139726"/>
                  </a:lnTo>
                  <a:lnTo>
                    <a:pt x="156870" y="6135243"/>
                  </a:lnTo>
                  <a:lnTo>
                    <a:pt x="156870" y="6133008"/>
                  </a:lnTo>
                  <a:close/>
                </a:path>
                <a:path w="201929" h="9835515" extrusionOk="0">
                  <a:moveTo>
                    <a:pt x="159118" y="7222820"/>
                  </a:moveTo>
                  <a:lnTo>
                    <a:pt x="156883" y="7220572"/>
                  </a:lnTo>
                  <a:lnTo>
                    <a:pt x="156883" y="7222820"/>
                  </a:lnTo>
                  <a:lnTo>
                    <a:pt x="159118" y="7222820"/>
                  </a:lnTo>
                  <a:close/>
                </a:path>
                <a:path w="201929" h="9835515" extrusionOk="0">
                  <a:moveTo>
                    <a:pt x="159131" y="8870747"/>
                  </a:moveTo>
                  <a:lnTo>
                    <a:pt x="158242" y="8865387"/>
                  </a:lnTo>
                  <a:lnTo>
                    <a:pt x="157226" y="8856980"/>
                  </a:lnTo>
                  <a:lnTo>
                    <a:pt x="156997" y="8851824"/>
                  </a:lnTo>
                  <a:lnTo>
                    <a:pt x="150114" y="8855304"/>
                  </a:lnTo>
                  <a:lnTo>
                    <a:pt x="145669" y="8864270"/>
                  </a:lnTo>
                  <a:lnTo>
                    <a:pt x="145669" y="8866505"/>
                  </a:lnTo>
                  <a:lnTo>
                    <a:pt x="147828" y="8871001"/>
                  </a:lnTo>
                  <a:lnTo>
                    <a:pt x="150114" y="8873236"/>
                  </a:lnTo>
                  <a:lnTo>
                    <a:pt x="154559" y="8873236"/>
                  </a:lnTo>
                  <a:lnTo>
                    <a:pt x="159004" y="8871001"/>
                  </a:lnTo>
                  <a:lnTo>
                    <a:pt x="159131" y="8870747"/>
                  </a:lnTo>
                  <a:close/>
                </a:path>
                <a:path w="201929" h="9835515" extrusionOk="0">
                  <a:moveTo>
                    <a:pt x="165735" y="8888933"/>
                  </a:moveTo>
                  <a:lnTo>
                    <a:pt x="163576" y="8884450"/>
                  </a:lnTo>
                  <a:lnTo>
                    <a:pt x="161290" y="8882202"/>
                  </a:lnTo>
                  <a:lnTo>
                    <a:pt x="160286" y="8877097"/>
                  </a:lnTo>
                  <a:lnTo>
                    <a:pt x="159004" y="8877719"/>
                  </a:lnTo>
                  <a:lnTo>
                    <a:pt x="154559" y="8882202"/>
                  </a:lnTo>
                  <a:lnTo>
                    <a:pt x="154559" y="8891181"/>
                  </a:lnTo>
                  <a:lnTo>
                    <a:pt x="156718" y="8893289"/>
                  </a:lnTo>
                  <a:lnTo>
                    <a:pt x="159131" y="8893353"/>
                  </a:lnTo>
                  <a:lnTo>
                    <a:pt x="161290" y="8891181"/>
                  </a:lnTo>
                  <a:lnTo>
                    <a:pt x="165735" y="8888933"/>
                  </a:lnTo>
                  <a:close/>
                </a:path>
                <a:path w="201929" h="9835515" extrusionOk="0">
                  <a:moveTo>
                    <a:pt x="165735" y="8862022"/>
                  </a:moveTo>
                  <a:lnTo>
                    <a:pt x="163576" y="8862022"/>
                  </a:lnTo>
                  <a:lnTo>
                    <a:pt x="159131" y="8870747"/>
                  </a:lnTo>
                  <a:lnTo>
                    <a:pt x="159639" y="8873795"/>
                  </a:lnTo>
                  <a:lnTo>
                    <a:pt x="160286" y="8877097"/>
                  </a:lnTo>
                  <a:lnTo>
                    <a:pt x="163576" y="8875484"/>
                  </a:lnTo>
                  <a:lnTo>
                    <a:pt x="163576" y="8871001"/>
                  </a:lnTo>
                  <a:lnTo>
                    <a:pt x="165735" y="8866505"/>
                  </a:lnTo>
                  <a:lnTo>
                    <a:pt x="165735" y="8862022"/>
                  </a:lnTo>
                  <a:close/>
                </a:path>
                <a:path w="201929" h="9835515" extrusionOk="0">
                  <a:moveTo>
                    <a:pt x="165735" y="8530145"/>
                  </a:moveTo>
                  <a:lnTo>
                    <a:pt x="163576" y="8527910"/>
                  </a:lnTo>
                  <a:lnTo>
                    <a:pt x="163576" y="8530145"/>
                  </a:lnTo>
                  <a:lnTo>
                    <a:pt x="165735" y="8530145"/>
                  </a:lnTo>
                  <a:close/>
                </a:path>
                <a:path w="201929" h="9835515" extrusionOk="0">
                  <a:moveTo>
                    <a:pt x="165849" y="7130885"/>
                  </a:moveTo>
                  <a:lnTo>
                    <a:pt x="161366" y="7135368"/>
                  </a:lnTo>
                  <a:lnTo>
                    <a:pt x="165849" y="7135368"/>
                  </a:lnTo>
                  <a:lnTo>
                    <a:pt x="165849" y="7130885"/>
                  </a:lnTo>
                  <a:close/>
                </a:path>
                <a:path w="201929" h="9835515" extrusionOk="0">
                  <a:moveTo>
                    <a:pt x="168021" y="8978633"/>
                  </a:moveTo>
                  <a:lnTo>
                    <a:pt x="161290" y="8976385"/>
                  </a:lnTo>
                  <a:lnTo>
                    <a:pt x="161290" y="8978633"/>
                  </a:lnTo>
                  <a:lnTo>
                    <a:pt x="166916" y="8984247"/>
                  </a:lnTo>
                  <a:lnTo>
                    <a:pt x="168021" y="8980868"/>
                  </a:lnTo>
                  <a:lnTo>
                    <a:pt x="168021" y="8978633"/>
                  </a:lnTo>
                  <a:close/>
                </a:path>
                <a:path w="201929" h="9835515" extrusionOk="0">
                  <a:moveTo>
                    <a:pt x="168021" y="8767839"/>
                  </a:moveTo>
                  <a:lnTo>
                    <a:pt x="165773" y="8763432"/>
                  </a:lnTo>
                  <a:lnTo>
                    <a:pt x="161290" y="8763356"/>
                  </a:lnTo>
                  <a:lnTo>
                    <a:pt x="161290" y="8765603"/>
                  </a:lnTo>
                  <a:lnTo>
                    <a:pt x="165328" y="8777656"/>
                  </a:lnTo>
                  <a:lnTo>
                    <a:pt x="165735" y="8776818"/>
                  </a:lnTo>
                  <a:lnTo>
                    <a:pt x="165735" y="8772334"/>
                  </a:lnTo>
                  <a:lnTo>
                    <a:pt x="168021" y="8767839"/>
                  </a:lnTo>
                  <a:close/>
                </a:path>
                <a:path w="201929" h="9835515" extrusionOk="0">
                  <a:moveTo>
                    <a:pt x="168021" y="8736444"/>
                  </a:moveTo>
                  <a:lnTo>
                    <a:pt x="163576" y="8738692"/>
                  </a:lnTo>
                  <a:lnTo>
                    <a:pt x="161290" y="8740940"/>
                  </a:lnTo>
                  <a:lnTo>
                    <a:pt x="165735" y="8747658"/>
                  </a:lnTo>
                  <a:lnTo>
                    <a:pt x="168021" y="8749906"/>
                  </a:lnTo>
                  <a:lnTo>
                    <a:pt x="168021" y="8736444"/>
                  </a:lnTo>
                  <a:close/>
                </a:path>
                <a:path w="201929" h="9835515" extrusionOk="0">
                  <a:moveTo>
                    <a:pt x="168021" y="8702815"/>
                  </a:moveTo>
                  <a:lnTo>
                    <a:pt x="164477" y="8697443"/>
                  </a:lnTo>
                  <a:lnTo>
                    <a:pt x="163576" y="8698332"/>
                  </a:lnTo>
                  <a:lnTo>
                    <a:pt x="163576" y="8702815"/>
                  </a:lnTo>
                  <a:lnTo>
                    <a:pt x="165773" y="8702853"/>
                  </a:lnTo>
                  <a:lnTo>
                    <a:pt x="168021" y="8705050"/>
                  </a:lnTo>
                  <a:lnTo>
                    <a:pt x="168021" y="8702815"/>
                  </a:lnTo>
                  <a:close/>
                </a:path>
                <a:path w="201929" h="9835515" extrusionOk="0">
                  <a:moveTo>
                    <a:pt x="168973" y="8788502"/>
                  </a:moveTo>
                  <a:lnTo>
                    <a:pt x="165328" y="8777656"/>
                  </a:lnTo>
                  <a:lnTo>
                    <a:pt x="163576" y="8781301"/>
                  </a:lnTo>
                  <a:lnTo>
                    <a:pt x="163576" y="8783536"/>
                  </a:lnTo>
                  <a:lnTo>
                    <a:pt x="168021" y="8788032"/>
                  </a:lnTo>
                  <a:lnTo>
                    <a:pt x="168973" y="8788502"/>
                  </a:lnTo>
                  <a:close/>
                </a:path>
                <a:path w="201929" h="9835515" extrusionOk="0">
                  <a:moveTo>
                    <a:pt x="170307" y="8725243"/>
                  </a:moveTo>
                  <a:lnTo>
                    <a:pt x="165773" y="8718563"/>
                  </a:lnTo>
                  <a:lnTo>
                    <a:pt x="163576" y="8720747"/>
                  </a:lnTo>
                  <a:lnTo>
                    <a:pt x="165735" y="8725243"/>
                  </a:lnTo>
                  <a:lnTo>
                    <a:pt x="168021" y="8734209"/>
                  </a:lnTo>
                  <a:lnTo>
                    <a:pt x="168021" y="8736444"/>
                  </a:lnTo>
                  <a:lnTo>
                    <a:pt x="170307" y="8734209"/>
                  </a:lnTo>
                  <a:lnTo>
                    <a:pt x="170307" y="8725243"/>
                  </a:lnTo>
                  <a:close/>
                </a:path>
                <a:path w="201929" h="9835515" extrusionOk="0">
                  <a:moveTo>
                    <a:pt x="170307" y="8707298"/>
                  </a:moveTo>
                  <a:lnTo>
                    <a:pt x="165735" y="8711781"/>
                  </a:lnTo>
                  <a:lnTo>
                    <a:pt x="165735" y="8718512"/>
                  </a:lnTo>
                  <a:lnTo>
                    <a:pt x="170307" y="8714029"/>
                  </a:lnTo>
                  <a:lnTo>
                    <a:pt x="170307" y="8707298"/>
                  </a:lnTo>
                  <a:close/>
                </a:path>
                <a:path w="201929" h="9835515" extrusionOk="0">
                  <a:moveTo>
                    <a:pt x="170332" y="9218574"/>
                  </a:moveTo>
                  <a:lnTo>
                    <a:pt x="168084" y="9216326"/>
                  </a:lnTo>
                  <a:lnTo>
                    <a:pt x="161366" y="9216326"/>
                  </a:lnTo>
                  <a:lnTo>
                    <a:pt x="159118" y="9215209"/>
                  </a:lnTo>
                  <a:lnTo>
                    <a:pt x="156883" y="9214079"/>
                  </a:lnTo>
                  <a:lnTo>
                    <a:pt x="152400" y="9214079"/>
                  </a:lnTo>
                  <a:lnTo>
                    <a:pt x="147916" y="9214079"/>
                  </a:lnTo>
                  <a:lnTo>
                    <a:pt x="145669" y="9214079"/>
                  </a:lnTo>
                  <a:lnTo>
                    <a:pt x="143433" y="9216326"/>
                  </a:lnTo>
                  <a:lnTo>
                    <a:pt x="145669" y="9218574"/>
                  </a:lnTo>
                  <a:lnTo>
                    <a:pt x="147916" y="9225293"/>
                  </a:lnTo>
                  <a:lnTo>
                    <a:pt x="147916" y="9232024"/>
                  </a:lnTo>
                  <a:lnTo>
                    <a:pt x="147916" y="9380029"/>
                  </a:lnTo>
                  <a:lnTo>
                    <a:pt x="145669" y="9382265"/>
                  </a:lnTo>
                  <a:lnTo>
                    <a:pt x="145669" y="9380029"/>
                  </a:lnTo>
                  <a:lnTo>
                    <a:pt x="143433" y="9380029"/>
                  </a:lnTo>
                  <a:lnTo>
                    <a:pt x="145669" y="9377782"/>
                  </a:lnTo>
                  <a:lnTo>
                    <a:pt x="147916" y="9380029"/>
                  </a:lnTo>
                  <a:lnTo>
                    <a:pt x="147916" y="9232024"/>
                  </a:lnTo>
                  <a:lnTo>
                    <a:pt x="145669" y="9238755"/>
                  </a:lnTo>
                  <a:lnTo>
                    <a:pt x="143433" y="9243238"/>
                  </a:lnTo>
                  <a:lnTo>
                    <a:pt x="143433" y="9252204"/>
                  </a:lnTo>
                  <a:lnTo>
                    <a:pt x="138950" y="9256687"/>
                  </a:lnTo>
                  <a:lnTo>
                    <a:pt x="136702" y="9258935"/>
                  </a:lnTo>
                  <a:lnTo>
                    <a:pt x="136702" y="9263418"/>
                  </a:lnTo>
                  <a:lnTo>
                    <a:pt x="134467" y="9265666"/>
                  </a:lnTo>
                  <a:lnTo>
                    <a:pt x="134467" y="9274632"/>
                  </a:lnTo>
                  <a:lnTo>
                    <a:pt x="138950" y="9279115"/>
                  </a:lnTo>
                  <a:lnTo>
                    <a:pt x="136702" y="9281363"/>
                  </a:lnTo>
                  <a:lnTo>
                    <a:pt x="136702" y="9283598"/>
                  </a:lnTo>
                  <a:lnTo>
                    <a:pt x="134467" y="9285846"/>
                  </a:lnTo>
                  <a:lnTo>
                    <a:pt x="134467" y="9297060"/>
                  </a:lnTo>
                  <a:lnTo>
                    <a:pt x="141185" y="9297060"/>
                  </a:lnTo>
                  <a:lnTo>
                    <a:pt x="143433" y="9299296"/>
                  </a:lnTo>
                  <a:lnTo>
                    <a:pt x="138950" y="9303779"/>
                  </a:lnTo>
                  <a:lnTo>
                    <a:pt x="136702" y="9308262"/>
                  </a:lnTo>
                  <a:lnTo>
                    <a:pt x="129984" y="9321724"/>
                  </a:lnTo>
                  <a:lnTo>
                    <a:pt x="129984" y="9350870"/>
                  </a:lnTo>
                  <a:lnTo>
                    <a:pt x="136702" y="9357601"/>
                  </a:lnTo>
                  <a:lnTo>
                    <a:pt x="136702" y="9362084"/>
                  </a:lnTo>
                  <a:lnTo>
                    <a:pt x="134467" y="9364332"/>
                  </a:lnTo>
                  <a:lnTo>
                    <a:pt x="134467" y="9366567"/>
                  </a:lnTo>
                  <a:lnTo>
                    <a:pt x="132232" y="9368815"/>
                  </a:lnTo>
                  <a:lnTo>
                    <a:pt x="132232" y="9371051"/>
                  </a:lnTo>
                  <a:lnTo>
                    <a:pt x="129984" y="9373298"/>
                  </a:lnTo>
                  <a:lnTo>
                    <a:pt x="132232" y="9375534"/>
                  </a:lnTo>
                  <a:lnTo>
                    <a:pt x="132232" y="9380029"/>
                  </a:lnTo>
                  <a:lnTo>
                    <a:pt x="134467" y="9380029"/>
                  </a:lnTo>
                  <a:lnTo>
                    <a:pt x="134467" y="9382265"/>
                  </a:lnTo>
                  <a:lnTo>
                    <a:pt x="132232" y="9384513"/>
                  </a:lnTo>
                  <a:lnTo>
                    <a:pt x="125501" y="9388996"/>
                  </a:lnTo>
                  <a:lnTo>
                    <a:pt x="129984" y="9397962"/>
                  </a:lnTo>
                  <a:lnTo>
                    <a:pt x="129984" y="9402445"/>
                  </a:lnTo>
                  <a:lnTo>
                    <a:pt x="132232" y="9406928"/>
                  </a:lnTo>
                  <a:lnTo>
                    <a:pt x="132232" y="9409176"/>
                  </a:lnTo>
                  <a:lnTo>
                    <a:pt x="129984" y="9411411"/>
                  </a:lnTo>
                  <a:lnTo>
                    <a:pt x="129984" y="9420390"/>
                  </a:lnTo>
                  <a:lnTo>
                    <a:pt x="136702" y="9427108"/>
                  </a:lnTo>
                  <a:lnTo>
                    <a:pt x="134467" y="9420390"/>
                  </a:lnTo>
                  <a:lnTo>
                    <a:pt x="136702" y="9422625"/>
                  </a:lnTo>
                  <a:lnTo>
                    <a:pt x="136702" y="9427108"/>
                  </a:lnTo>
                  <a:lnTo>
                    <a:pt x="132232" y="9431604"/>
                  </a:lnTo>
                  <a:lnTo>
                    <a:pt x="129984" y="9431604"/>
                  </a:lnTo>
                  <a:lnTo>
                    <a:pt x="125501" y="9431604"/>
                  </a:lnTo>
                  <a:lnTo>
                    <a:pt x="125501" y="9467482"/>
                  </a:lnTo>
                  <a:lnTo>
                    <a:pt x="123266" y="9469717"/>
                  </a:lnTo>
                  <a:lnTo>
                    <a:pt x="123266" y="9471965"/>
                  </a:lnTo>
                  <a:lnTo>
                    <a:pt x="127749" y="9471965"/>
                  </a:lnTo>
                  <a:lnTo>
                    <a:pt x="129984" y="9474200"/>
                  </a:lnTo>
                  <a:lnTo>
                    <a:pt x="129984" y="9476448"/>
                  </a:lnTo>
                  <a:lnTo>
                    <a:pt x="127749" y="9476448"/>
                  </a:lnTo>
                  <a:lnTo>
                    <a:pt x="123266" y="9471965"/>
                  </a:lnTo>
                  <a:lnTo>
                    <a:pt x="121018" y="9478696"/>
                  </a:lnTo>
                  <a:lnTo>
                    <a:pt x="121018" y="9485414"/>
                  </a:lnTo>
                  <a:lnTo>
                    <a:pt x="129984" y="9487662"/>
                  </a:lnTo>
                  <a:lnTo>
                    <a:pt x="132232" y="9489897"/>
                  </a:lnTo>
                  <a:lnTo>
                    <a:pt x="134467" y="9494393"/>
                  </a:lnTo>
                  <a:lnTo>
                    <a:pt x="136702" y="9494393"/>
                  </a:lnTo>
                  <a:lnTo>
                    <a:pt x="138950" y="9492145"/>
                  </a:lnTo>
                  <a:lnTo>
                    <a:pt x="141185" y="9492145"/>
                  </a:lnTo>
                  <a:lnTo>
                    <a:pt x="141185" y="9494393"/>
                  </a:lnTo>
                  <a:lnTo>
                    <a:pt x="147916" y="9494393"/>
                  </a:lnTo>
                  <a:lnTo>
                    <a:pt x="147916" y="9483179"/>
                  </a:lnTo>
                  <a:lnTo>
                    <a:pt x="152400" y="9474200"/>
                  </a:lnTo>
                  <a:lnTo>
                    <a:pt x="150152" y="9469717"/>
                  </a:lnTo>
                  <a:lnTo>
                    <a:pt x="141185" y="9460751"/>
                  </a:lnTo>
                  <a:lnTo>
                    <a:pt x="141185" y="9451784"/>
                  </a:lnTo>
                  <a:lnTo>
                    <a:pt x="143433" y="9447301"/>
                  </a:lnTo>
                  <a:lnTo>
                    <a:pt x="147916" y="9440570"/>
                  </a:lnTo>
                  <a:lnTo>
                    <a:pt x="147916" y="9433839"/>
                  </a:lnTo>
                  <a:lnTo>
                    <a:pt x="152400" y="9427108"/>
                  </a:lnTo>
                  <a:lnTo>
                    <a:pt x="154635" y="9424873"/>
                  </a:lnTo>
                  <a:lnTo>
                    <a:pt x="154635" y="9411411"/>
                  </a:lnTo>
                  <a:lnTo>
                    <a:pt x="150152" y="9406928"/>
                  </a:lnTo>
                  <a:lnTo>
                    <a:pt x="145669" y="9406928"/>
                  </a:lnTo>
                  <a:lnTo>
                    <a:pt x="145669" y="9402445"/>
                  </a:lnTo>
                  <a:lnTo>
                    <a:pt x="159118" y="9388996"/>
                  </a:lnTo>
                  <a:lnTo>
                    <a:pt x="159118" y="9375534"/>
                  </a:lnTo>
                  <a:lnTo>
                    <a:pt x="154635" y="9373298"/>
                  </a:lnTo>
                  <a:lnTo>
                    <a:pt x="154635" y="9366567"/>
                  </a:lnTo>
                  <a:lnTo>
                    <a:pt x="163601" y="9348635"/>
                  </a:lnTo>
                  <a:lnTo>
                    <a:pt x="163601" y="9328442"/>
                  </a:lnTo>
                  <a:lnTo>
                    <a:pt x="159118" y="9326207"/>
                  </a:lnTo>
                  <a:lnTo>
                    <a:pt x="156883" y="9321724"/>
                  </a:lnTo>
                  <a:lnTo>
                    <a:pt x="154635" y="9319476"/>
                  </a:lnTo>
                  <a:lnTo>
                    <a:pt x="156883" y="9317241"/>
                  </a:lnTo>
                  <a:lnTo>
                    <a:pt x="156883" y="9308262"/>
                  </a:lnTo>
                  <a:lnTo>
                    <a:pt x="154635" y="9306027"/>
                  </a:lnTo>
                  <a:lnTo>
                    <a:pt x="154635" y="9303779"/>
                  </a:lnTo>
                  <a:lnTo>
                    <a:pt x="152400" y="9299296"/>
                  </a:lnTo>
                  <a:lnTo>
                    <a:pt x="152400" y="9297060"/>
                  </a:lnTo>
                  <a:lnTo>
                    <a:pt x="159118" y="9290329"/>
                  </a:lnTo>
                  <a:lnTo>
                    <a:pt x="165849" y="9290329"/>
                  </a:lnTo>
                  <a:lnTo>
                    <a:pt x="165849" y="9281363"/>
                  </a:lnTo>
                  <a:lnTo>
                    <a:pt x="163601" y="9279115"/>
                  </a:lnTo>
                  <a:lnTo>
                    <a:pt x="163601" y="9272384"/>
                  </a:lnTo>
                  <a:lnTo>
                    <a:pt x="165849" y="9267901"/>
                  </a:lnTo>
                  <a:lnTo>
                    <a:pt x="168021" y="9259875"/>
                  </a:lnTo>
                  <a:lnTo>
                    <a:pt x="159118" y="9232024"/>
                  </a:lnTo>
                  <a:lnTo>
                    <a:pt x="161366" y="9227541"/>
                  </a:lnTo>
                  <a:lnTo>
                    <a:pt x="161366" y="9225293"/>
                  </a:lnTo>
                  <a:lnTo>
                    <a:pt x="165849" y="9225293"/>
                  </a:lnTo>
                  <a:lnTo>
                    <a:pt x="168021" y="9223121"/>
                  </a:lnTo>
                  <a:lnTo>
                    <a:pt x="170332" y="9223057"/>
                  </a:lnTo>
                  <a:lnTo>
                    <a:pt x="170332" y="9218574"/>
                  </a:lnTo>
                  <a:close/>
                </a:path>
                <a:path w="201929" h="9835515" extrusionOk="0">
                  <a:moveTo>
                    <a:pt x="170332" y="6471615"/>
                  </a:moveTo>
                  <a:lnTo>
                    <a:pt x="165849" y="6469367"/>
                  </a:lnTo>
                  <a:lnTo>
                    <a:pt x="163601" y="6464884"/>
                  </a:lnTo>
                  <a:lnTo>
                    <a:pt x="163601" y="6458153"/>
                  </a:lnTo>
                  <a:lnTo>
                    <a:pt x="165849" y="6458153"/>
                  </a:lnTo>
                  <a:lnTo>
                    <a:pt x="163601" y="6455918"/>
                  </a:lnTo>
                  <a:lnTo>
                    <a:pt x="163601" y="6453670"/>
                  </a:lnTo>
                  <a:lnTo>
                    <a:pt x="161366" y="6453670"/>
                  </a:lnTo>
                  <a:lnTo>
                    <a:pt x="159118" y="6455918"/>
                  </a:lnTo>
                  <a:lnTo>
                    <a:pt x="159118" y="6462636"/>
                  </a:lnTo>
                  <a:lnTo>
                    <a:pt x="161366" y="6464884"/>
                  </a:lnTo>
                  <a:lnTo>
                    <a:pt x="163601" y="6469367"/>
                  </a:lnTo>
                  <a:lnTo>
                    <a:pt x="165849" y="6476098"/>
                  </a:lnTo>
                  <a:lnTo>
                    <a:pt x="165849" y="6478333"/>
                  </a:lnTo>
                  <a:lnTo>
                    <a:pt x="165849" y="6482816"/>
                  </a:lnTo>
                  <a:lnTo>
                    <a:pt x="168084" y="6476098"/>
                  </a:lnTo>
                  <a:lnTo>
                    <a:pt x="170332" y="6471615"/>
                  </a:lnTo>
                  <a:close/>
                </a:path>
                <a:path w="201929" h="9835515" extrusionOk="0">
                  <a:moveTo>
                    <a:pt x="170395" y="8941702"/>
                  </a:moveTo>
                  <a:close/>
                </a:path>
                <a:path w="201929" h="9835515" extrusionOk="0">
                  <a:moveTo>
                    <a:pt x="172466" y="8940508"/>
                  </a:moveTo>
                  <a:lnTo>
                    <a:pt x="170395" y="8941702"/>
                  </a:lnTo>
                  <a:lnTo>
                    <a:pt x="172466" y="8942756"/>
                  </a:lnTo>
                  <a:lnTo>
                    <a:pt x="172466" y="8940508"/>
                  </a:lnTo>
                  <a:close/>
                </a:path>
                <a:path w="201929" h="9835515" extrusionOk="0">
                  <a:moveTo>
                    <a:pt x="172466" y="8702815"/>
                  </a:moveTo>
                  <a:lnTo>
                    <a:pt x="170307" y="8702815"/>
                  </a:lnTo>
                  <a:lnTo>
                    <a:pt x="170307" y="8705050"/>
                  </a:lnTo>
                  <a:lnTo>
                    <a:pt x="168021" y="8705050"/>
                  </a:lnTo>
                  <a:lnTo>
                    <a:pt x="170268" y="8707260"/>
                  </a:lnTo>
                  <a:lnTo>
                    <a:pt x="172466" y="8705050"/>
                  </a:lnTo>
                  <a:lnTo>
                    <a:pt x="172466" y="8702815"/>
                  </a:lnTo>
                  <a:close/>
                </a:path>
                <a:path w="201929" h="9835515" extrusionOk="0">
                  <a:moveTo>
                    <a:pt x="172466" y="8687117"/>
                  </a:moveTo>
                  <a:lnTo>
                    <a:pt x="170268" y="8687143"/>
                  </a:lnTo>
                  <a:lnTo>
                    <a:pt x="163576" y="8691601"/>
                  </a:lnTo>
                  <a:lnTo>
                    <a:pt x="163576" y="8696084"/>
                  </a:lnTo>
                  <a:lnTo>
                    <a:pt x="164477" y="8697443"/>
                  </a:lnTo>
                  <a:lnTo>
                    <a:pt x="170307" y="8691601"/>
                  </a:lnTo>
                  <a:lnTo>
                    <a:pt x="170307" y="8689365"/>
                  </a:lnTo>
                  <a:lnTo>
                    <a:pt x="172466" y="8689365"/>
                  </a:lnTo>
                  <a:lnTo>
                    <a:pt x="172466" y="8687117"/>
                  </a:lnTo>
                  <a:close/>
                </a:path>
                <a:path w="201929" h="9835515" extrusionOk="0">
                  <a:moveTo>
                    <a:pt x="172567" y="6550088"/>
                  </a:moveTo>
                  <a:lnTo>
                    <a:pt x="170332" y="6547853"/>
                  </a:lnTo>
                  <a:lnTo>
                    <a:pt x="163601" y="6543370"/>
                  </a:lnTo>
                  <a:lnTo>
                    <a:pt x="161366" y="6543370"/>
                  </a:lnTo>
                  <a:lnTo>
                    <a:pt x="159118" y="6545605"/>
                  </a:lnTo>
                  <a:lnTo>
                    <a:pt x="159118" y="6543370"/>
                  </a:lnTo>
                  <a:lnTo>
                    <a:pt x="161366" y="6543370"/>
                  </a:lnTo>
                  <a:lnTo>
                    <a:pt x="161366" y="6541122"/>
                  </a:lnTo>
                  <a:lnTo>
                    <a:pt x="159118" y="6541122"/>
                  </a:lnTo>
                  <a:lnTo>
                    <a:pt x="161366" y="6538887"/>
                  </a:lnTo>
                  <a:lnTo>
                    <a:pt x="161366" y="6518694"/>
                  </a:lnTo>
                  <a:lnTo>
                    <a:pt x="159118" y="6517576"/>
                  </a:lnTo>
                  <a:lnTo>
                    <a:pt x="156883" y="6516459"/>
                  </a:lnTo>
                  <a:lnTo>
                    <a:pt x="161366" y="6514211"/>
                  </a:lnTo>
                  <a:lnTo>
                    <a:pt x="163601" y="6514211"/>
                  </a:lnTo>
                  <a:lnTo>
                    <a:pt x="168084" y="6509728"/>
                  </a:lnTo>
                  <a:lnTo>
                    <a:pt x="168084" y="6507493"/>
                  </a:lnTo>
                  <a:lnTo>
                    <a:pt x="165849" y="6505245"/>
                  </a:lnTo>
                  <a:lnTo>
                    <a:pt x="159118" y="6500762"/>
                  </a:lnTo>
                  <a:lnTo>
                    <a:pt x="165849" y="6491795"/>
                  </a:lnTo>
                  <a:lnTo>
                    <a:pt x="161366" y="6487312"/>
                  </a:lnTo>
                  <a:lnTo>
                    <a:pt x="161366" y="6480581"/>
                  </a:lnTo>
                  <a:lnTo>
                    <a:pt x="163601" y="6478333"/>
                  </a:lnTo>
                  <a:lnTo>
                    <a:pt x="165849" y="6478333"/>
                  </a:lnTo>
                  <a:lnTo>
                    <a:pt x="161366" y="6476098"/>
                  </a:lnTo>
                  <a:lnTo>
                    <a:pt x="159118" y="6472733"/>
                  </a:lnTo>
                  <a:lnTo>
                    <a:pt x="156883" y="6469367"/>
                  </a:lnTo>
                  <a:lnTo>
                    <a:pt x="154635" y="6462636"/>
                  </a:lnTo>
                  <a:lnTo>
                    <a:pt x="150152" y="6458153"/>
                  </a:lnTo>
                  <a:lnTo>
                    <a:pt x="144272" y="6458153"/>
                  </a:lnTo>
                  <a:lnTo>
                    <a:pt x="143433" y="6458153"/>
                  </a:lnTo>
                  <a:lnTo>
                    <a:pt x="143433" y="6455918"/>
                  </a:lnTo>
                  <a:lnTo>
                    <a:pt x="145669" y="6453670"/>
                  </a:lnTo>
                  <a:lnTo>
                    <a:pt x="147916" y="6449187"/>
                  </a:lnTo>
                  <a:lnTo>
                    <a:pt x="152400" y="6444704"/>
                  </a:lnTo>
                  <a:lnTo>
                    <a:pt x="154635" y="6437973"/>
                  </a:lnTo>
                  <a:lnTo>
                    <a:pt x="156883" y="6433490"/>
                  </a:lnTo>
                  <a:lnTo>
                    <a:pt x="152400" y="6426759"/>
                  </a:lnTo>
                  <a:lnTo>
                    <a:pt x="150152" y="6424523"/>
                  </a:lnTo>
                  <a:lnTo>
                    <a:pt x="150152" y="6420028"/>
                  </a:lnTo>
                  <a:lnTo>
                    <a:pt x="152400" y="6417792"/>
                  </a:lnTo>
                  <a:lnTo>
                    <a:pt x="154635" y="6413309"/>
                  </a:lnTo>
                  <a:lnTo>
                    <a:pt x="156883" y="6406578"/>
                  </a:lnTo>
                  <a:lnTo>
                    <a:pt x="156883" y="6402095"/>
                  </a:lnTo>
                  <a:lnTo>
                    <a:pt x="161366" y="6395364"/>
                  </a:lnTo>
                  <a:lnTo>
                    <a:pt x="156883" y="6386398"/>
                  </a:lnTo>
                  <a:lnTo>
                    <a:pt x="156883" y="6370701"/>
                  </a:lnTo>
                  <a:lnTo>
                    <a:pt x="152400" y="6368453"/>
                  </a:lnTo>
                  <a:lnTo>
                    <a:pt x="150152" y="6366218"/>
                  </a:lnTo>
                  <a:lnTo>
                    <a:pt x="147916" y="6363970"/>
                  </a:lnTo>
                  <a:lnTo>
                    <a:pt x="150152" y="6361735"/>
                  </a:lnTo>
                  <a:lnTo>
                    <a:pt x="152400" y="6357252"/>
                  </a:lnTo>
                  <a:lnTo>
                    <a:pt x="152400" y="6352756"/>
                  </a:lnTo>
                  <a:lnTo>
                    <a:pt x="147916" y="6350521"/>
                  </a:lnTo>
                  <a:lnTo>
                    <a:pt x="147916" y="6348273"/>
                  </a:lnTo>
                  <a:lnTo>
                    <a:pt x="145669" y="6348273"/>
                  </a:lnTo>
                  <a:lnTo>
                    <a:pt x="145669" y="6346037"/>
                  </a:lnTo>
                  <a:lnTo>
                    <a:pt x="147916" y="6343790"/>
                  </a:lnTo>
                  <a:lnTo>
                    <a:pt x="150152" y="6343790"/>
                  </a:lnTo>
                  <a:lnTo>
                    <a:pt x="150152" y="6341554"/>
                  </a:lnTo>
                  <a:lnTo>
                    <a:pt x="147916" y="6334823"/>
                  </a:lnTo>
                  <a:lnTo>
                    <a:pt x="150152" y="6332575"/>
                  </a:lnTo>
                  <a:lnTo>
                    <a:pt x="154635" y="6330340"/>
                  </a:lnTo>
                  <a:lnTo>
                    <a:pt x="159118" y="6325857"/>
                  </a:lnTo>
                  <a:lnTo>
                    <a:pt x="161366" y="6321361"/>
                  </a:lnTo>
                  <a:lnTo>
                    <a:pt x="163601" y="6321361"/>
                  </a:lnTo>
                  <a:lnTo>
                    <a:pt x="161366" y="6316878"/>
                  </a:lnTo>
                  <a:lnTo>
                    <a:pt x="150152" y="6316878"/>
                  </a:lnTo>
                  <a:lnTo>
                    <a:pt x="150152" y="6314643"/>
                  </a:lnTo>
                  <a:lnTo>
                    <a:pt x="149948" y="6307594"/>
                  </a:lnTo>
                  <a:lnTo>
                    <a:pt x="150152" y="6300343"/>
                  </a:lnTo>
                  <a:lnTo>
                    <a:pt x="152044" y="6293510"/>
                  </a:lnTo>
                  <a:lnTo>
                    <a:pt x="156883" y="6287732"/>
                  </a:lnTo>
                  <a:lnTo>
                    <a:pt x="159118" y="6285484"/>
                  </a:lnTo>
                  <a:lnTo>
                    <a:pt x="159118" y="6283249"/>
                  </a:lnTo>
                  <a:lnTo>
                    <a:pt x="156883" y="6281001"/>
                  </a:lnTo>
                  <a:lnTo>
                    <a:pt x="154635" y="6281001"/>
                  </a:lnTo>
                  <a:lnTo>
                    <a:pt x="154635" y="6278765"/>
                  </a:lnTo>
                  <a:lnTo>
                    <a:pt x="156883" y="6274282"/>
                  </a:lnTo>
                  <a:lnTo>
                    <a:pt x="154635" y="6269787"/>
                  </a:lnTo>
                  <a:lnTo>
                    <a:pt x="150152" y="6267551"/>
                  </a:lnTo>
                  <a:lnTo>
                    <a:pt x="149948" y="6267551"/>
                  </a:lnTo>
                  <a:lnTo>
                    <a:pt x="147916" y="6267551"/>
                  </a:lnTo>
                  <a:lnTo>
                    <a:pt x="145669" y="6263068"/>
                  </a:lnTo>
                  <a:lnTo>
                    <a:pt x="143433" y="6258585"/>
                  </a:lnTo>
                  <a:lnTo>
                    <a:pt x="145669" y="6256337"/>
                  </a:lnTo>
                  <a:lnTo>
                    <a:pt x="145669" y="6254089"/>
                  </a:lnTo>
                  <a:lnTo>
                    <a:pt x="147916" y="6251854"/>
                  </a:lnTo>
                  <a:lnTo>
                    <a:pt x="152400" y="6249606"/>
                  </a:lnTo>
                  <a:lnTo>
                    <a:pt x="152400" y="6242888"/>
                  </a:lnTo>
                  <a:lnTo>
                    <a:pt x="154635" y="6238392"/>
                  </a:lnTo>
                  <a:lnTo>
                    <a:pt x="154635" y="6233909"/>
                  </a:lnTo>
                  <a:lnTo>
                    <a:pt x="150152" y="6231674"/>
                  </a:lnTo>
                  <a:lnTo>
                    <a:pt x="147916" y="6229426"/>
                  </a:lnTo>
                  <a:lnTo>
                    <a:pt x="147916" y="6220460"/>
                  </a:lnTo>
                  <a:lnTo>
                    <a:pt x="150152" y="6218212"/>
                  </a:lnTo>
                  <a:lnTo>
                    <a:pt x="150152" y="6215977"/>
                  </a:lnTo>
                  <a:lnTo>
                    <a:pt x="152400" y="6213729"/>
                  </a:lnTo>
                  <a:lnTo>
                    <a:pt x="152400" y="6211494"/>
                  </a:lnTo>
                  <a:lnTo>
                    <a:pt x="154635" y="6206998"/>
                  </a:lnTo>
                  <a:lnTo>
                    <a:pt x="152400" y="6206998"/>
                  </a:lnTo>
                  <a:lnTo>
                    <a:pt x="150152" y="6204763"/>
                  </a:lnTo>
                  <a:lnTo>
                    <a:pt x="147916" y="6204763"/>
                  </a:lnTo>
                  <a:lnTo>
                    <a:pt x="143433" y="6202515"/>
                  </a:lnTo>
                  <a:lnTo>
                    <a:pt x="138950" y="6202515"/>
                  </a:lnTo>
                  <a:lnTo>
                    <a:pt x="136702" y="6202515"/>
                  </a:lnTo>
                  <a:lnTo>
                    <a:pt x="134467" y="6202515"/>
                  </a:lnTo>
                  <a:lnTo>
                    <a:pt x="134467" y="6206998"/>
                  </a:lnTo>
                  <a:lnTo>
                    <a:pt x="132232" y="6209246"/>
                  </a:lnTo>
                  <a:lnTo>
                    <a:pt x="132232" y="6213729"/>
                  </a:lnTo>
                  <a:lnTo>
                    <a:pt x="127749" y="6218212"/>
                  </a:lnTo>
                  <a:lnTo>
                    <a:pt x="127749" y="6220460"/>
                  </a:lnTo>
                  <a:lnTo>
                    <a:pt x="132232" y="6229426"/>
                  </a:lnTo>
                  <a:lnTo>
                    <a:pt x="132232" y="6236157"/>
                  </a:lnTo>
                  <a:lnTo>
                    <a:pt x="130937" y="6242888"/>
                  </a:lnTo>
                  <a:lnTo>
                    <a:pt x="130263" y="6249606"/>
                  </a:lnTo>
                  <a:lnTo>
                    <a:pt x="130022" y="6256337"/>
                  </a:lnTo>
                  <a:lnTo>
                    <a:pt x="129984" y="6263068"/>
                  </a:lnTo>
                  <a:lnTo>
                    <a:pt x="129387" y="6269787"/>
                  </a:lnTo>
                  <a:lnTo>
                    <a:pt x="130263" y="6276518"/>
                  </a:lnTo>
                  <a:lnTo>
                    <a:pt x="131559" y="6283249"/>
                  </a:lnTo>
                  <a:lnTo>
                    <a:pt x="132232" y="6289967"/>
                  </a:lnTo>
                  <a:lnTo>
                    <a:pt x="134467" y="6292215"/>
                  </a:lnTo>
                  <a:lnTo>
                    <a:pt x="136702" y="6296698"/>
                  </a:lnTo>
                  <a:lnTo>
                    <a:pt x="136702" y="6301181"/>
                  </a:lnTo>
                  <a:lnTo>
                    <a:pt x="134467" y="6305664"/>
                  </a:lnTo>
                  <a:lnTo>
                    <a:pt x="132232" y="6312395"/>
                  </a:lnTo>
                  <a:lnTo>
                    <a:pt x="131660" y="6319126"/>
                  </a:lnTo>
                  <a:lnTo>
                    <a:pt x="132232" y="6332575"/>
                  </a:lnTo>
                  <a:lnTo>
                    <a:pt x="136702" y="6337059"/>
                  </a:lnTo>
                  <a:lnTo>
                    <a:pt x="138950" y="6341554"/>
                  </a:lnTo>
                  <a:lnTo>
                    <a:pt x="136702" y="6346037"/>
                  </a:lnTo>
                  <a:lnTo>
                    <a:pt x="136042" y="6348031"/>
                  </a:lnTo>
                  <a:lnTo>
                    <a:pt x="134467" y="6352756"/>
                  </a:lnTo>
                  <a:lnTo>
                    <a:pt x="134467" y="6363970"/>
                  </a:lnTo>
                  <a:lnTo>
                    <a:pt x="134150" y="6372034"/>
                  </a:lnTo>
                  <a:lnTo>
                    <a:pt x="135305" y="6379667"/>
                  </a:lnTo>
                  <a:lnTo>
                    <a:pt x="136042" y="6387312"/>
                  </a:lnTo>
                  <a:lnTo>
                    <a:pt x="134467" y="6395364"/>
                  </a:lnTo>
                  <a:lnTo>
                    <a:pt x="134467" y="6397612"/>
                  </a:lnTo>
                  <a:lnTo>
                    <a:pt x="138950" y="6402095"/>
                  </a:lnTo>
                  <a:lnTo>
                    <a:pt x="136702" y="6408826"/>
                  </a:lnTo>
                  <a:lnTo>
                    <a:pt x="134467" y="6413309"/>
                  </a:lnTo>
                  <a:lnTo>
                    <a:pt x="134467" y="6422276"/>
                  </a:lnTo>
                  <a:lnTo>
                    <a:pt x="136702" y="6426759"/>
                  </a:lnTo>
                  <a:lnTo>
                    <a:pt x="136702" y="6460401"/>
                  </a:lnTo>
                  <a:lnTo>
                    <a:pt x="138950" y="6464884"/>
                  </a:lnTo>
                  <a:lnTo>
                    <a:pt x="142773" y="6471615"/>
                  </a:lnTo>
                  <a:lnTo>
                    <a:pt x="144272" y="6478333"/>
                  </a:lnTo>
                  <a:lnTo>
                    <a:pt x="143675" y="6485064"/>
                  </a:lnTo>
                  <a:lnTo>
                    <a:pt x="141185" y="6491795"/>
                  </a:lnTo>
                  <a:lnTo>
                    <a:pt x="138950" y="6496278"/>
                  </a:lnTo>
                  <a:lnTo>
                    <a:pt x="136702" y="6502997"/>
                  </a:lnTo>
                  <a:lnTo>
                    <a:pt x="136702" y="6507493"/>
                  </a:lnTo>
                  <a:lnTo>
                    <a:pt x="137299" y="6514947"/>
                  </a:lnTo>
                  <a:lnTo>
                    <a:pt x="139788" y="6520104"/>
                  </a:lnTo>
                  <a:lnTo>
                    <a:pt x="145224" y="6522313"/>
                  </a:lnTo>
                  <a:lnTo>
                    <a:pt x="146761" y="6522098"/>
                  </a:lnTo>
                  <a:lnTo>
                    <a:pt x="145669" y="6523190"/>
                  </a:lnTo>
                  <a:lnTo>
                    <a:pt x="143433" y="6525425"/>
                  </a:lnTo>
                  <a:lnTo>
                    <a:pt x="141185" y="6525425"/>
                  </a:lnTo>
                  <a:lnTo>
                    <a:pt x="141185" y="6529908"/>
                  </a:lnTo>
                  <a:lnTo>
                    <a:pt x="143433" y="6534391"/>
                  </a:lnTo>
                  <a:lnTo>
                    <a:pt x="143433" y="6538887"/>
                  </a:lnTo>
                  <a:lnTo>
                    <a:pt x="138950" y="6543370"/>
                  </a:lnTo>
                  <a:lnTo>
                    <a:pt x="138950" y="6550088"/>
                  </a:lnTo>
                  <a:lnTo>
                    <a:pt x="141185" y="6554584"/>
                  </a:lnTo>
                  <a:lnTo>
                    <a:pt x="145669" y="6559067"/>
                  </a:lnTo>
                  <a:lnTo>
                    <a:pt x="145669" y="6561302"/>
                  </a:lnTo>
                  <a:lnTo>
                    <a:pt x="141185" y="6563550"/>
                  </a:lnTo>
                  <a:lnTo>
                    <a:pt x="141185" y="6572517"/>
                  </a:lnTo>
                  <a:lnTo>
                    <a:pt x="138950" y="6574764"/>
                  </a:lnTo>
                  <a:lnTo>
                    <a:pt x="136702" y="6579248"/>
                  </a:lnTo>
                  <a:lnTo>
                    <a:pt x="136702" y="6583731"/>
                  </a:lnTo>
                  <a:lnTo>
                    <a:pt x="143433" y="6597180"/>
                  </a:lnTo>
                  <a:lnTo>
                    <a:pt x="147916" y="6601663"/>
                  </a:lnTo>
                  <a:lnTo>
                    <a:pt x="147916" y="6603911"/>
                  </a:lnTo>
                  <a:lnTo>
                    <a:pt x="152400" y="6606159"/>
                  </a:lnTo>
                  <a:lnTo>
                    <a:pt x="154635" y="6606159"/>
                  </a:lnTo>
                  <a:lnTo>
                    <a:pt x="154635" y="6610642"/>
                  </a:lnTo>
                  <a:lnTo>
                    <a:pt x="150152" y="6617360"/>
                  </a:lnTo>
                  <a:lnTo>
                    <a:pt x="150152" y="6633057"/>
                  </a:lnTo>
                  <a:lnTo>
                    <a:pt x="152400" y="6635305"/>
                  </a:lnTo>
                  <a:lnTo>
                    <a:pt x="156883" y="6635305"/>
                  </a:lnTo>
                  <a:lnTo>
                    <a:pt x="165849" y="6630822"/>
                  </a:lnTo>
                  <a:lnTo>
                    <a:pt x="170332" y="6626339"/>
                  </a:lnTo>
                  <a:lnTo>
                    <a:pt x="170332" y="6624091"/>
                  </a:lnTo>
                  <a:lnTo>
                    <a:pt x="168084" y="6621856"/>
                  </a:lnTo>
                  <a:lnTo>
                    <a:pt x="165849" y="6621856"/>
                  </a:lnTo>
                  <a:lnTo>
                    <a:pt x="163601" y="6624091"/>
                  </a:lnTo>
                  <a:lnTo>
                    <a:pt x="156883" y="6624091"/>
                  </a:lnTo>
                  <a:lnTo>
                    <a:pt x="159118" y="6619608"/>
                  </a:lnTo>
                  <a:lnTo>
                    <a:pt x="163601" y="6615125"/>
                  </a:lnTo>
                  <a:lnTo>
                    <a:pt x="168084" y="6615125"/>
                  </a:lnTo>
                  <a:lnTo>
                    <a:pt x="168084" y="6603911"/>
                  </a:lnTo>
                  <a:lnTo>
                    <a:pt x="165849" y="6599428"/>
                  </a:lnTo>
                  <a:lnTo>
                    <a:pt x="165849" y="6594945"/>
                  </a:lnTo>
                  <a:lnTo>
                    <a:pt x="168084" y="6590462"/>
                  </a:lnTo>
                  <a:lnTo>
                    <a:pt x="172567" y="6583731"/>
                  </a:lnTo>
                  <a:lnTo>
                    <a:pt x="172567" y="6577000"/>
                  </a:lnTo>
                  <a:lnTo>
                    <a:pt x="165849" y="6570281"/>
                  </a:lnTo>
                  <a:lnTo>
                    <a:pt x="165849" y="6568033"/>
                  </a:lnTo>
                  <a:lnTo>
                    <a:pt x="163601" y="6565786"/>
                  </a:lnTo>
                  <a:lnTo>
                    <a:pt x="168084" y="6561302"/>
                  </a:lnTo>
                  <a:lnTo>
                    <a:pt x="170332" y="6561302"/>
                  </a:lnTo>
                  <a:lnTo>
                    <a:pt x="170332" y="6556819"/>
                  </a:lnTo>
                  <a:lnTo>
                    <a:pt x="172567" y="6550088"/>
                  </a:lnTo>
                  <a:close/>
                </a:path>
                <a:path w="201929" h="9835515" extrusionOk="0">
                  <a:moveTo>
                    <a:pt x="173164" y="8684184"/>
                  </a:moveTo>
                  <a:lnTo>
                    <a:pt x="172466" y="8684870"/>
                  </a:lnTo>
                  <a:lnTo>
                    <a:pt x="172466" y="8687117"/>
                  </a:lnTo>
                  <a:lnTo>
                    <a:pt x="173164" y="8684184"/>
                  </a:lnTo>
                  <a:close/>
                </a:path>
                <a:path w="201929" h="9835515" extrusionOk="0">
                  <a:moveTo>
                    <a:pt x="174752" y="9146807"/>
                  </a:moveTo>
                  <a:lnTo>
                    <a:pt x="172466" y="9140088"/>
                  </a:lnTo>
                  <a:lnTo>
                    <a:pt x="172466" y="9133357"/>
                  </a:lnTo>
                  <a:lnTo>
                    <a:pt x="170307" y="9128874"/>
                  </a:lnTo>
                  <a:lnTo>
                    <a:pt x="170307" y="9126626"/>
                  </a:lnTo>
                  <a:lnTo>
                    <a:pt x="172466" y="9124391"/>
                  </a:lnTo>
                  <a:lnTo>
                    <a:pt x="172466" y="9119908"/>
                  </a:lnTo>
                  <a:lnTo>
                    <a:pt x="170307" y="9117724"/>
                  </a:lnTo>
                  <a:lnTo>
                    <a:pt x="168021" y="9115412"/>
                  </a:lnTo>
                  <a:lnTo>
                    <a:pt x="163576" y="9110929"/>
                  </a:lnTo>
                  <a:lnTo>
                    <a:pt x="163576" y="9108694"/>
                  </a:lnTo>
                  <a:lnTo>
                    <a:pt x="172466" y="9099728"/>
                  </a:lnTo>
                  <a:lnTo>
                    <a:pt x="172466" y="9097480"/>
                  </a:lnTo>
                  <a:lnTo>
                    <a:pt x="170307" y="9097480"/>
                  </a:lnTo>
                  <a:lnTo>
                    <a:pt x="170307" y="9095232"/>
                  </a:lnTo>
                  <a:lnTo>
                    <a:pt x="163576" y="9088514"/>
                  </a:lnTo>
                  <a:lnTo>
                    <a:pt x="161290" y="9084031"/>
                  </a:lnTo>
                  <a:lnTo>
                    <a:pt x="163576" y="9079535"/>
                  </a:lnTo>
                  <a:lnTo>
                    <a:pt x="165735" y="9072816"/>
                  </a:lnTo>
                  <a:lnTo>
                    <a:pt x="173126" y="9047505"/>
                  </a:lnTo>
                  <a:lnTo>
                    <a:pt x="172466" y="9048140"/>
                  </a:lnTo>
                  <a:lnTo>
                    <a:pt x="163576" y="9048140"/>
                  </a:lnTo>
                  <a:lnTo>
                    <a:pt x="161290" y="9050388"/>
                  </a:lnTo>
                  <a:lnTo>
                    <a:pt x="156845" y="9052636"/>
                  </a:lnTo>
                  <a:lnTo>
                    <a:pt x="156845" y="9054871"/>
                  </a:lnTo>
                  <a:lnTo>
                    <a:pt x="154559" y="9057119"/>
                  </a:lnTo>
                  <a:lnTo>
                    <a:pt x="156845" y="9059354"/>
                  </a:lnTo>
                  <a:lnTo>
                    <a:pt x="156845" y="9061602"/>
                  </a:lnTo>
                  <a:lnTo>
                    <a:pt x="159004" y="9061602"/>
                  </a:lnTo>
                  <a:lnTo>
                    <a:pt x="159004" y="9063838"/>
                  </a:lnTo>
                  <a:lnTo>
                    <a:pt x="161290" y="9066085"/>
                  </a:lnTo>
                  <a:lnTo>
                    <a:pt x="159004" y="9068397"/>
                  </a:lnTo>
                  <a:lnTo>
                    <a:pt x="156845" y="9070569"/>
                  </a:lnTo>
                  <a:lnTo>
                    <a:pt x="154559" y="9070569"/>
                  </a:lnTo>
                  <a:lnTo>
                    <a:pt x="152273" y="9072816"/>
                  </a:lnTo>
                  <a:lnTo>
                    <a:pt x="152273" y="9077300"/>
                  </a:lnTo>
                  <a:lnTo>
                    <a:pt x="150114" y="9084031"/>
                  </a:lnTo>
                  <a:lnTo>
                    <a:pt x="150114" y="9090749"/>
                  </a:lnTo>
                  <a:lnTo>
                    <a:pt x="152273" y="9097480"/>
                  </a:lnTo>
                  <a:lnTo>
                    <a:pt x="152273" y="9099728"/>
                  </a:lnTo>
                  <a:lnTo>
                    <a:pt x="150114" y="9106446"/>
                  </a:lnTo>
                  <a:lnTo>
                    <a:pt x="152273" y="9113177"/>
                  </a:lnTo>
                  <a:lnTo>
                    <a:pt x="152273" y="9124391"/>
                  </a:lnTo>
                  <a:lnTo>
                    <a:pt x="154559" y="9128874"/>
                  </a:lnTo>
                  <a:lnTo>
                    <a:pt x="159004" y="9133357"/>
                  </a:lnTo>
                  <a:lnTo>
                    <a:pt x="159004" y="9135605"/>
                  </a:lnTo>
                  <a:lnTo>
                    <a:pt x="152273" y="9142324"/>
                  </a:lnTo>
                  <a:lnTo>
                    <a:pt x="150114" y="9146807"/>
                  </a:lnTo>
                  <a:lnTo>
                    <a:pt x="150114" y="9155786"/>
                  </a:lnTo>
                  <a:lnTo>
                    <a:pt x="147828" y="9158021"/>
                  </a:lnTo>
                  <a:lnTo>
                    <a:pt x="147828" y="9164752"/>
                  </a:lnTo>
                  <a:lnTo>
                    <a:pt x="156845" y="9173718"/>
                  </a:lnTo>
                  <a:lnTo>
                    <a:pt x="156845" y="9178201"/>
                  </a:lnTo>
                  <a:lnTo>
                    <a:pt x="159131" y="9178328"/>
                  </a:lnTo>
                  <a:lnTo>
                    <a:pt x="161290" y="9180449"/>
                  </a:lnTo>
                  <a:lnTo>
                    <a:pt x="161290" y="9184932"/>
                  </a:lnTo>
                  <a:lnTo>
                    <a:pt x="159131" y="9187053"/>
                  </a:lnTo>
                  <a:lnTo>
                    <a:pt x="150114" y="9187180"/>
                  </a:lnTo>
                  <a:lnTo>
                    <a:pt x="147828" y="9189415"/>
                  </a:lnTo>
                  <a:lnTo>
                    <a:pt x="147828" y="9200629"/>
                  </a:lnTo>
                  <a:lnTo>
                    <a:pt x="150114" y="9202877"/>
                  </a:lnTo>
                  <a:lnTo>
                    <a:pt x="159004" y="9207360"/>
                  </a:lnTo>
                  <a:lnTo>
                    <a:pt x="165735" y="9202877"/>
                  </a:lnTo>
                  <a:lnTo>
                    <a:pt x="168021" y="9200629"/>
                  </a:lnTo>
                  <a:lnTo>
                    <a:pt x="172466" y="9198394"/>
                  </a:lnTo>
                  <a:lnTo>
                    <a:pt x="172466" y="9191663"/>
                  </a:lnTo>
                  <a:lnTo>
                    <a:pt x="174752" y="9187193"/>
                  </a:lnTo>
                  <a:lnTo>
                    <a:pt x="174752" y="9178201"/>
                  </a:lnTo>
                  <a:lnTo>
                    <a:pt x="168021" y="9171483"/>
                  </a:lnTo>
                  <a:lnTo>
                    <a:pt x="168021" y="9169235"/>
                  </a:lnTo>
                  <a:lnTo>
                    <a:pt x="174752" y="9162517"/>
                  </a:lnTo>
                  <a:lnTo>
                    <a:pt x="174752" y="9146807"/>
                  </a:lnTo>
                  <a:close/>
                </a:path>
                <a:path w="201929" h="9835515" extrusionOk="0">
                  <a:moveTo>
                    <a:pt x="174752" y="9043657"/>
                  </a:moveTo>
                  <a:lnTo>
                    <a:pt x="173278" y="9043657"/>
                  </a:lnTo>
                  <a:lnTo>
                    <a:pt x="173126" y="9047505"/>
                  </a:lnTo>
                  <a:lnTo>
                    <a:pt x="174752" y="9045905"/>
                  </a:lnTo>
                  <a:lnTo>
                    <a:pt x="174752" y="9043657"/>
                  </a:lnTo>
                  <a:close/>
                </a:path>
                <a:path w="201929" h="9835515" extrusionOk="0">
                  <a:moveTo>
                    <a:pt x="174752" y="8947239"/>
                  </a:moveTo>
                  <a:lnTo>
                    <a:pt x="172466" y="8944991"/>
                  </a:lnTo>
                  <a:lnTo>
                    <a:pt x="172466" y="8942756"/>
                  </a:lnTo>
                  <a:lnTo>
                    <a:pt x="170307" y="8944991"/>
                  </a:lnTo>
                  <a:lnTo>
                    <a:pt x="174752" y="8947239"/>
                  </a:lnTo>
                  <a:close/>
                </a:path>
                <a:path w="201929" h="9835515" extrusionOk="0">
                  <a:moveTo>
                    <a:pt x="174752" y="8794750"/>
                  </a:moveTo>
                  <a:lnTo>
                    <a:pt x="172466" y="8790267"/>
                  </a:lnTo>
                  <a:lnTo>
                    <a:pt x="170815" y="8789441"/>
                  </a:lnTo>
                  <a:lnTo>
                    <a:pt x="170307" y="8789175"/>
                  </a:lnTo>
                  <a:lnTo>
                    <a:pt x="168973" y="8788502"/>
                  </a:lnTo>
                  <a:lnTo>
                    <a:pt x="170307" y="8792515"/>
                  </a:lnTo>
                  <a:lnTo>
                    <a:pt x="169926" y="8799233"/>
                  </a:lnTo>
                  <a:lnTo>
                    <a:pt x="168402" y="8812695"/>
                  </a:lnTo>
                  <a:lnTo>
                    <a:pt x="168021" y="8819413"/>
                  </a:lnTo>
                  <a:lnTo>
                    <a:pt x="165735" y="8819413"/>
                  </a:lnTo>
                  <a:lnTo>
                    <a:pt x="165735" y="8821661"/>
                  </a:lnTo>
                  <a:lnTo>
                    <a:pt x="163576" y="8821661"/>
                  </a:lnTo>
                  <a:lnTo>
                    <a:pt x="161290" y="8821661"/>
                  </a:lnTo>
                  <a:lnTo>
                    <a:pt x="161290" y="8823909"/>
                  </a:lnTo>
                  <a:lnTo>
                    <a:pt x="163576" y="8828392"/>
                  </a:lnTo>
                  <a:lnTo>
                    <a:pt x="159004" y="8837358"/>
                  </a:lnTo>
                  <a:lnTo>
                    <a:pt x="156845" y="8839606"/>
                  </a:lnTo>
                  <a:lnTo>
                    <a:pt x="156845" y="8848573"/>
                  </a:lnTo>
                  <a:lnTo>
                    <a:pt x="156997" y="8851824"/>
                  </a:lnTo>
                  <a:lnTo>
                    <a:pt x="159004" y="8850808"/>
                  </a:lnTo>
                  <a:lnTo>
                    <a:pt x="161290" y="8850808"/>
                  </a:lnTo>
                  <a:lnTo>
                    <a:pt x="163576" y="8848573"/>
                  </a:lnTo>
                  <a:lnTo>
                    <a:pt x="165735" y="8848573"/>
                  </a:lnTo>
                  <a:lnTo>
                    <a:pt x="165735" y="8846325"/>
                  </a:lnTo>
                  <a:lnTo>
                    <a:pt x="168021" y="8841842"/>
                  </a:lnTo>
                  <a:lnTo>
                    <a:pt x="172466" y="8837358"/>
                  </a:lnTo>
                  <a:lnTo>
                    <a:pt x="174752" y="8832875"/>
                  </a:lnTo>
                  <a:lnTo>
                    <a:pt x="172466" y="8828392"/>
                  </a:lnTo>
                  <a:lnTo>
                    <a:pt x="171196" y="8821661"/>
                  </a:lnTo>
                  <a:lnTo>
                    <a:pt x="170815" y="8814930"/>
                  </a:lnTo>
                  <a:lnTo>
                    <a:pt x="171196" y="8808212"/>
                  </a:lnTo>
                  <a:lnTo>
                    <a:pt x="172466" y="8801481"/>
                  </a:lnTo>
                  <a:lnTo>
                    <a:pt x="174752" y="8794750"/>
                  </a:lnTo>
                  <a:close/>
                </a:path>
                <a:path w="201929" h="9835515" extrusionOk="0">
                  <a:moveTo>
                    <a:pt x="174802" y="6796760"/>
                  </a:moveTo>
                  <a:lnTo>
                    <a:pt x="172567" y="6794513"/>
                  </a:lnTo>
                  <a:lnTo>
                    <a:pt x="170332" y="6794513"/>
                  </a:lnTo>
                  <a:lnTo>
                    <a:pt x="170332" y="6796760"/>
                  </a:lnTo>
                  <a:lnTo>
                    <a:pt x="174802" y="6796760"/>
                  </a:lnTo>
                  <a:close/>
                </a:path>
                <a:path w="201929" h="9835515" extrusionOk="0">
                  <a:moveTo>
                    <a:pt x="177038" y="9012263"/>
                  </a:moveTo>
                  <a:lnTo>
                    <a:pt x="174752" y="9010028"/>
                  </a:lnTo>
                  <a:lnTo>
                    <a:pt x="170307" y="9007780"/>
                  </a:lnTo>
                  <a:lnTo>
                    <a:pt x="168021" y="9007018"/>
                  </a:lnTo>
                  <a:lnTo>
                    <a:pt x="165735" y="9006256"/>
                  </a:lnTo>
                  <a:lnTo>
                    <a:pt x="163576" y="9005545"/>
                  </a:lnTo>
                  <a:lnTo>
                    <a:pt x="163576" y="8998814"/>
                  </a:lnTo>
                  <a:lnTo>
                    <a:pt x="165735" y="8996566"/>
                  </a:lnTo>
                  <a:lnTo>
                    <a:pt x="165735" y="8992083"/>
                  </a:lnTo>
                  <a:lnTo>
                    <a:pt x="168021" y="8989847"/>
                  </a:lnTo>
                  <a:lnTo>
                    <a:pt x="168021" y="8985364"/>
                  </a:lnTo>
                  <a:lnTo>
                    <a:pt x="166916" y="8984247"/>
                  </a:lnTo>
                  <a:lnTo>
                    <a:pt x="163576" y="8994330"/>
                  </a:lnTo>
                  <a:lnTo>
                    <a:pt x="159004" y="8998814"/>
                  </a:lnTo>
                  <a:lnTo>
                    <a:pt x="159004" y="9010028"/>
                  </a:lnTo>
                  <a:lnTo>
                    <a:pt x="165735" y="9012263"/>
                  </a:lnTo>
                  <a:lnTo>
                    <a:pt x="163576" y="9016746"/>
                  </a:lnTo>
                  <a:lnTo>
                    <a:pt x="161163" y="9016873"/>
                  </a:lnTo>
                  <a:lnTo>
                    <a:pt x="159004" y="9018994"/>
                  </a:lnTo>
                  <a:lnTo>
                    <a:pt x="159004" y="9021242"/>
                  </a:lnTo>
                  <a:lnTo>
                    <a:pt x="156845" y="9021242"/>
                  </a:lnTo>
                  <a:lnTo>
                    <a:pt x="156845" y="9023477"/>
                  </a:lnTo>
                  <a:lnTo>
                    <a:pt x="152273" y="9036939"/>
                  </a:lnTo>
                  <a:lnTo>
                    <a:pt x="152273" y="9043657"/>
                  </a:lnTo>
                  <a:lnTo>
                    <a:pt x="154559" y="9045905"/>
                  </a:lnTo>
                  <a:lnTo>
                    <a:pt x="159004" y="9043657"/>
                  </a:lnTo>
                  <a:lnTo>
                    <a:pt x="165735" y="9041422"/>
                  </a:lnTo>
                  <a:lnTo>
                    <a:pt x="170268" y="9043645"/>
                  </a:lnTo>
                  <a:lnTo>
                    <a:pt x="173278" y="9043657"/>
                  </a:lnTo>
                  <a:lnTo>
                    <a:pt x="173355" y="9041422"/>
                  </a:lnTo>
                  <a:lnTo>
                    <a:pt x="172466" y="9034691"/>
                  </a:lnTo>
                  <a:lnTo>
                    <a:pt x="170307" y="9034691"/>
                  </a:lnTo>
                  <a:lnTo>
                    <a:pt x="170307" y="9030208"/>
                  </a:lnTo>
                  <a:lnTo>
                    <a:pt x="168021" y="9025725"/>
                  </a:lnTo>
                  <a:lnTo>
                    <a:pt x="170307" y="9023477"/>
                  </a:lnTo>
                  <a:lnTo>
                    <a:pt x="172466" y="9018994"/>
                  </a:lnTo>
                  <a:lnTo>
                    <a:pt x="174752" y="9018994"/>
                  </a:lnTo>
                  <a:lnTo>
                    <a:pt x="174752" y="9016746"/>
                  </a:lnTo>
                  <a:lnTo>
                    <a:pt x="177038" y="9012263"/>
                  </a:lnTo>
                  <a:close/>
                </a:path>
                <a:path w="201929" h="9835515" extrusionOk="0">
                  <a:moveTo>
                    <a:pt x="177038" y="8951722"/>
                  </a:moveTo>
                  <a:lnTo>
                    <a:pt x="174752" y="8947239"/>
                  </a:lnTo>
                  <a:lnTo>
                    <a:pt x="174752" y="8949474"/>
                  </a:lnTo>
                  <a:lnTo>
                    <a:pt x="172466" y="8949474"/>
                  </a:lnTo>
                  <a:lnTo>
                    <a:pt x="170307" y="8944991"/>
                  </a:lnTo>
                  <a:lnTo>
                    <a:pt x="170307" y="8941752"/>
                  </a:lnTo>
                  <a:lnTo>
                    <a:pt x="165227" y="8944673"/>
                  </a:lnTo>
                  <a:lnTo>
                    <a:pt x="160147" y="8950325"/>
                  </a:lnTo>
                  <a:lnTo>
                    <a:pt x="156718" y="8957221"/>
                  </a:lnTo>
                  <a:lnTo>
                    <a:pt x="154559" y="8965171"/>
                  </a:lnTo>
                  <a:lnTo>
                    <a:pt x="154559" y="8971902"/>
                  </a:lnTo>
                  <a:lnTo>
                    <a:pt x="159004" y="8974150"/>
                  </a:lnTo>
                  <a:lnTo>
                    <a:pt x="159004" y="8976385"/>
                  </a:lnTo>
                  <a:lnTo>
                    <a:pt x="161290" y="8976385"/>
                  </a:lnTo>
                  <a:lnTo>
                    <a:pt x="161290" y="8974150"/>
                  </a:lnTo>
                  <a:lnTo>
                    <a:pt x="163576" y="8971902"/>
                  </a:lnTo>
                  <a:lnTo>
                    <a:pt x="163576" y="8969667"/>
                  </a:lnTo>
                  <a:lnTo>
                    <a:pt x="168402" y="8969540"/>
                  </a:lnTo>
                  <a:lnTo>
                    <a:pt x="174752" y="8967419"/>
                  </a:lnTo>
                  <a:lnTo>
                    <a:pt x="177038" y="8962936"/>
                  </a:lnTo>
                  <a:lnTo>
                    <a:pt x="177038" y="8951722"/>
                  </a:lnTo>
                  <a:close/>
                </a:path>
                <a:path w="201929" h="9835515" extrusionOk="0">
                  <a:moveTo>
                    <a:pt x="177038" y="8758872"/>
                  </a:moveTo>
                  <a:lnTo>
                    <a:pt x="168021" y="8749906"/>
                  </a:lnTo>
                  <a:lnTo>
                    <a:pt x="168021" y="8752141"/>
                  </a:lnTo>
                  <a:lnTo>
                    <a:pt x="165735" y="8756637"/>
                  </a:lnTo>
                  <a:lnTo>
                    <a:pt x="165735" y="8763356"/>
                  </a:lnTo>
                  <a:lnTo>
                    <a:pt x="174752" y="8763356"/>
                  </a:lnTo>
                  <a:lnTo>
                    <a:pt x="177038" y="8758872"/>
                  </a:lnTo>
                  <a:close/>
                </a:path>
                <a:path w="201929" h="9835515" extrusionOk="0">
                  <a:moveTo>
                    <a:pt x="177038" y="8675903"/>
                  </a:moveTo>
                  <a:lnTo>
                    <a:pt x="174752" y="8674786"/>
                  </a:lnTo>
                  <a:lnTo>
                    <a:pt x="173990" y="8680742"/>
                  </a:lnTo>
                  <a:lnTo>
                    <a:pt x="173164" y="8684184"/>
                  </a:lnTo>
                  <a:lnTo>
                    <a:pt x="177038" y="8680386"/>
                  </a:lnTo>
                  <a:lnTo>
                    <a:pt x="177038" y="8675903"/>
                  </a:lnTo>
                  <a:close/>
                </a:path>
                <a:path w="201929" h="9835515" extrusionOk="0">
                  <a:moveTo>
                    <a:pt x="177038" y="8440445"/>
                  </a:moveTo>
                  <a:lnTo>
                    <a:pt x="172466" y="8438210"/>
                  </a:lnTo>
                  <a:lnTo>
                    <a:pt x="172466" y="8442693"/>
                  </a:lnTo>
                  <a:lnTo>
                    <a:pt x="177038" y="8447265"/>
                  </a:lnTo>
                  <a:lnTo>
                    <a:pt x="177038" y="8440445"/>
                  </a:lnTo>
                  <a:close/>
                </a:path>
                <a:path w="201929" h="9835515" extrusionOk="0">
                  <a:moveTo>
                    <a:pt x="181483" y="8904630"/>
                  </a:moveTo>
                  <a:lnTo>
                    <a:pt x="163576" y="8895664"/>
                  </a:lnTo>
                  <a:lnTo>
                    <a:pt x="161290" y="8893416"/>
                  </a:lnTo>
                  <a:lnTo>
                    <a:pt x="159004" y="8893480"/>
                  </a:lnTo>
                  <a:lnTo>
                    <a:pt x="156845" y="8895664"/>
                  </a:lnTo>
                  <a:lnTo>
                    <a:pt x="156845" y="8909113"/>
                  </a:lnTo>
                  <a:lnTo>
                    <a:pt x="154559" y="8913597"/>
                  </a:lnTo>
                  <a:lnTo>
                    <a:pt x="154559" y="8920328"/>
                  </a:lnTo>
                  <a:lnTo>
                    <a:pt x="156845" y="8924811"/>
                  </a:lnTo>
                  <a:lnTo>
                    <a:pt x="159004" y="8927059"/>
                  </a:lnTo>
                  <a:lnTo>
                    <a:pt x="159004" y="8933777"/>
                  </a:lnTo>
                  <a:lnTo>
                    <a:pt x="163576" y="8936025"/>
                  </a:lnTo>
                  <a:lnTo>
                    <a:pt x="168021" y="8940508"/>
                  </a:lnTo>
                  <a:lnTo>
                    <a:pt x="170307" y="8941664"/>
                  </a:lnTo>
                  <a:lnTo>
                    <a:pt x="170307" y="8938273"/>
                  </a:lnTo>
                  <a:lnTo>
                    <a:pt x="168021" y="8933777"/>
                  </a:lnTo>
                  <a:lnTo>
                    <a:pt x="165735" y="8927059"/>
                  </a:lnTo>
                  <a:lnTo>
                    <a:pt x="163576" y="8924811"/>
                  </a:lnTo>
                  <a:lnTo>
                    <a:pt x="165735" y="8920328"/>
                  </a:lnTo>
                  <a:lnTo>
                    <a:pt x="179197" y="8920328"/>
                  </a:lnTo>
                  <a:lnTo>
                    <a:pt x="181483" y="8918080"/>
                  </a:lnTo>
                  <a:lnTo>
                    <a:pt x="181483" y="8904630"/>
                  </a:lnTo>
                  <a:close/>
                </a:path>
                <a:path w="201929" h="9835515" extrusionOk="0">
                  <a:moveTo>
                    <a:pt x="181483" y="8550326"/>
                  </a:moveTo>
                  <a:lnTo>
                    <a:pt x="174752" y="8553031"/>
                  </a:lnTo>
                  <a:lnTo>
                    <a:pt x="170307" y="8554809"/>
                  </a:lnTo>
                  <a:lnTo>
                    <a:pt x="170307" y="8563788"/>
                  </a:lnTo>
                  <a:lnTo>
                    <a:pt x="168021" y="8570506"/>
                  </a:lnTo>
                  <a:lnTo>
                    <a:pt x="172466" y="8577237"/>
                  </a:lnTo>
                  <a:lnTo>
                    <a:pt x="172466" y="8583968"/>
                  </a:lnTo>
                  <a:lnTo>
                    <a:pt x="170307" y="8586203"/>
                  </a:lnTo>
                  <a:lnTo>
                    <a:pt x="168021" y="8590699"/>
                  </a:lnTo>
                  <a:lnTo>
                    <a:pt x="168021" y="8592934"/>
                  </a:lnTo>
                  <a:lnTo>
                    <a:pt x="170307" y="8597417"/>
                  </a:lnTo>
                  <a:lnTo>
                    <a:pt x="172466" y="8599665"/>
                  </a:lnTo>
                  <a:lnTo>
                    <a:pt x="170307" y="8601900"/>
                  </a:lnTo>
                  <a:lnTo>
                    <a:pt x="170307" y="8604148"/>
                  </a:lnTo>
                  <a:lnTo>
                    <a:pt x="168021" y="8608631"/>
                  </a:lnTo>
                  <a:lnTo>
                    <a:pt x="168021" y="8613115"/>
                  </a:lnTo>
                  <a:lnTo>
                    <a:pt x="172466" y="8622081"/>
                  </a:lnTo>
                  <a:lnTo>
                    <a:pt x="172466" y="8646757"/>
                  </a:lnTo>
                  <a:lnTo>
                    <a:pt x="170307" y="8653475"/>
                  </a:lnTo>
                  <a:lnTo>
                    <a:pt x="168021" y="8657971"/>
                  </a:lnTo>
                  <a:lnTo>
                    <a:pt x="168021" y="8671420"/>
                  </a:lnTo>
                  <a:lnTo>
                    <a:pt x="170395" y="8671509"/>
                  </a:lnTo>
                  <a:lnTo>
                    <a:pt x="172466" y="8673668"/>
                  </a:lnTo>
                  <a:lnTo>
                    <a:pt x="174752" y="8674786"/>
                  </a:lnTo>
                  <a:lnTo>
                    <a:pt x="173736" y="8668829"/>
                  </a:lnTo>
                  <a:lnTo>
                    <a:pt x="170307" y="8662454"/>
                  </a:lnTo>
                  <a:lnTo>
                    <a:pt x="170307" y="8655723"/>
                  </a:lnTo>
                  <a:lnTo>
                    <a:pt x="174752" y="8651240"/>
                  </a:lnTo>
                  <a:lnTo>
                    <a:pt x="177038" y="8651240"/>
                  </a:lnTo>
                  <a:lnTo>
                    <a:pt x="179197" y="8648992"/>
                  </a:lnTo>
                  <a:lnTo>
                    <a:pt x="181483" y="8648992"/>
                  </a:lnTo>
                  <a:lnTo>
                    <a:pt x="181483" y="8644509"/>
                  </a:lnTo>
                  <a:lnTo>
                    <a:pt x="180721" y="8639111"/>
                  </a:lnTo>
                  <a:lnTo>
                    <a:pt x="180594" y="8633295"/>
                  </a:lnTo>
                  <a:lnTo>
                    <a:pt x="179197" y="8627478"/>
                  </a:lnTo>
                  <a:lnTo>
                    <a:pt x="174752" y="8622081"/>
                  </a:lnTo>
                  <a:lnTo>
                    <a:pt x="172466" y="8617598"/>
                  </a:lnTo>
                  <a:lnTo>
                    <a:pt x="172466" y="8613115"/>
                  </a:lnTo>
                  <a:lnTo>
                    <a:pt x="177038" y="8604148"/>
                  </a:lnTo>
                  <a:lnTo>
                    <a:pt x="177038" y="8601900"/>
                  </a:lnTo>
                  <a:lnTo>
                    <a:pt x="179197" y="8597417"/>
                  </a:lnTo>
                  <a:lnTo>
                    <a:pt x="181483" y="8595182"/>
                  </a:lnTo>
                  <a:lnTo>
                    <a:pt x="179197" y="8590699"/>
                  </a:lnTo>
                  <a:lnTo>
                    <a:pt x="179197" y="8586203"/>
                  </a:lnTo>
                  <a:lnTo>
                    <a:pt x="177038" y="8586203"/>
                  </a:lnTo>
                  <a:lnTo>
                    <a:pt x="177038" y="8583968"/>
                  </a:lnTo>
                  <a:lnTo>
                    <a:pt x="174752" y="8581720"/>
                  </a:lnTo>
                  <a:lnTo>
                    <a:pt x="174752" y="8579485"/>
                  </a:lnTo>
                  <a:lnTo>
                    <a:pt x="177038" y="8577237"/>
                  </a:lnTo>
                  <a:lnTo>
                    <a:pt x="177038" y="8575002"/>
                  </a:lnTo>
                  <a:lnTo>
                    <a:pt x="179197" y="8570506"/>
                  </a:lnTo>
                  <a:lnTo>
                    <a:pt x="179197" y="8561540"/>
                  </a:lnTo>
                  <a:lnTo>
                    <a:pt x="181483" y="8557057"/>
                  </a:lnTo>
                  <a:lnTo>
                    <a:pt x="181483" y="8550326"/>
                  </a:lnTo>
                  <a:close/>
                </a:path>
                <a:path w="201929" h="9835515" extrusionOk="0">
                  <a:moveTo>
                    <a:pt x="181483" y="8489785"/>
                  </a:moveTo>
                  <a:lnTo>
                    <a:pt x="174752" y="8486432"/>
                  </a:lnTo>
                  <a:lnTo>
                    <a:pt x="172466" y="8489785"/>
                  </a:lnTo>
                  <a:lnTo>
                    <a:pt x="172466" y="8494268"/>
                  </a:lnTo>
                  <a:lnTo>
                    <a:pt x="177571" y="8497659"/>
                  </a:lnTo>
                  <a:lnTo>
                    <a:pt x="179197" y="8494268"/>
                  </a:lnTo>
                  <a:lnTo>
                    <a:pt x="181483" y="8492033"/>
                  </a:lnTo>
                  <a:lnTo>
                    <a:pt x="181483" y="8489785"/>
                  </a:lnTo>
                  <a:close/>
                </a:path>
                <a:path w="201929" h="9835515" extrusionOk="0">
                  <a:moveTo>
                    <a:pt x="183769" y="6994093"/>
                  </a:moveTo>
                  <a:lnTo>
                    <a:pt x="181533" y="6989610"/>
                  </a:lnTo>
                  <a:lnTo>
                    <a:pt x="177050" y="6985127"/>
                  </a:lnTo>
                  <a:lnTo>
                    <a:pt x="177050" y="6978396"/>
                  </a:lnTo>
                  <a:lnTo>
                    <a:pt x="179285" y="6971665"/>
                  </a:lnTo>
                  <a:lnTo>
                    <a:pt x="177050" y="6964947"/>
                  </a:lnTo>
                  <a:lnTo>
                    <a:pt x="172567" y="6958216"/>
                  </a:lnTo>
                  <a:lnTo>
                    <a:pt x="170332" y="6955968"/>
                  </a:lnTo>
                  <a:lnTo>
                    <a:pt x="170332" y="7036702"/>
                  </a:lnTo>
                  <a:lnTo>
                    <a:pt x="168084" y="7038937"/>
                  </a:lnTo>
                  <a:lnTo>
                    <a:pt x="165849" y="7036702"/>
                  </a:lnTo>
                  <a:lnTo>
                    <a:pt x="170332" y="7036702"/>
                  </a:lnTo>
                  <a:lnTo>
                    <a:pt x="170332" y="6955968"/>
                  </a:lnTo>
                  <a:lnTo>
                    <a:pt x="174802" y="6951485"/>
                  </a:lnTo>
                  <a:lnTo>
                    <a:pt x="179285" y="6949249"/>
                  </a:lnTo>
                  <a:lnTo>
                    <a:pt x="179285" y="6947001"/>
                  </a:lnTo>
                  <a:lnTo>
                    <a:pt x="174802" y="6938035"/>
                  </a:lnTo>
                  <a:lnTo>
                    <a:pt x="172567" y="6931304"/>
                  </a:lnTo>
                  <a:lnTo>
                    <a:pt x="170332" y="6926821"/>
                  </a:lnTo>
                  <a:lnTo>
                    <a:pt x="170332" y="6922338"/>
                  </a:lnTo>
                  <a:lnTo>
                    <a:pt x="172567" y="6920090"/>
                  </a:lnTo>
                  <a:lnTo>
                    <a:pt x="172567" y="6917855"/>
                  </a:lnTo>
                  <a:lnTo>
                    <a:pt x="177050" y="6913359"/>
                  </a:lnTo>
                  <a:lnTo>
                    <a:pt x="177050" y="6908876"/>
                  </a:lnTo>
                  <a:lnTo>
                    <a:pt x="172567" y="6904393"/>
                  </a:lnTo>
                  <a:lnTo>
                    <a:pt x="168084" y="6897662"/>
                  </a:lnTo>
                  <a:lnTo>
                    <a:pt x="172567" y="6890944"/>
                  </a:lnTo>
                  <a:lnTo>
                    <a:pt x="172567" y="6888696"/>
                  </a:lnTo>
                  <a:lnTo>
                    <a:pt x="174802" y="6888696"/>
                  </a:lnTo>
                  <a:lnTo>
                    <a:pt x="174802" y="6866280"/>
                  </a:lnTo>
                  <a:lnTo>
                    <a:pt x="172567" y="6864032"/>
                  </a:lnTo>
                  <a:lnTo>
                    <a:pt x="168084" y="6864032"/>
                  </a:lnTo>
                  <a:lnTo>
                    <a:pt x="165849" y="6864032"/>
                  </a:lnTo>
                  <a:lnTo>
                    <a:pt x="165849" y="6859549"/>
                  </a:lnTo>
                  <a:lnTo>
                    <a:pt x="168084" y="6855066"/>
                  </a:lnTo>
                  <a:lnTo>
                    <a:pt x="172567" y="6850583"/>
                  </a:lnTo>
                  <a:lnTo>
                    <a:pt x="170332" y="6843852"/>
                  </a:lnTo>
                  <a:lnTo>
                    <a:pt x="170332" y="6841604"/>
                  </a:lnTo>
                  <a:lnTo>
                    <a:pt x="172567" y="6841604"/>
                  </a:lnTo>
                  <a:lnTo>
                    <a:pt x="172567" y="6839369"/>
                  </a:lnTo>
                  <a:lnTo>
                    <a:pt x="174802" y="6837121"/>
                  </a:lnTo>
                  <a:lnTo>
                    <a:pt x="174802" y="6834886"/>
                  </a:lnTo>
                  <a:lnTo>
                    <a:pt x="170332" y="6834886"/>
                  </a:lnTo>
                  <a:lnTo>
                    <a:pt x="168084" y="6834886"/>
                  </a:lnTo>
                  <a:lnTo>
                    <a:pt x="165849" y="6832638"/>
                  </a:lnTo>
                  <a:lnTo>
                    <a:pt x="168084" y="6830390"/>
                  </a:lnTo>
                  <a:lnTo>
                    <a:pt x="177050" y="6816941"/>
                  </a:lnTo>
                  <a:lnTo>
                    <a:pt x="176288" y="6814693"/>
                  </a:lnTo>
                  <a:lnTo>
                    <a:pt x="174802" y="6810210"/>
                  </a:lnTo>
                  <a:lnTo>
                    <a:pt x="172567" y="6810210"/>
                  </a:lnTo>
                  <a:lnTo>
                    <a:pt x="165849" y="6805727"/>
                  </a:lnTo>
                  <a:lnTo>
                    <a:pt x="163601" y="6802361"/>
                  </a:lnTo>
                  <a:lnTo>
                    <a:pt x="163601" y="7101726"/>
                  </a:lnTo>
                  <a:lnTo>
                    <a:pt x="161366" y="7103973"/>
                  </a:lnTo>
                  <a:lnTo>
                    <a:pt x="161366" y="7106209"/>
                  </a:lnTo>
                  <a:lnTo>
                    <a:pt x="159118" y="7106209"/>
                  </a:lnTo>
                  <a:lnTo>
                    <a:pt x="159118" y="7103973"/>
                  </a:lnTo>
                  <a:lnTo>
                    <a:pt x="161366" y="7101726"/>
                  </a:lnTo>
                  <a:lnTo>
                    <a:pt x="163601" y="7101726"/>
                  </a:lnTo>
                  <a:lnTo>
                    <a:pt x="163601" y="6802361"/>
                  </a:lnTo>
                  <a:lnTo>
                    <a:pt x="161366" y="6798996"/>
                  </a:lnTo>
                  <a:lnTo>
                    <a:pt x="163601" y="6790029"/>
                  </a:lnTo>
                  <a:lnTo>
                    <a:pt x="163601" y="6783311"/>
                  </a:lnTo>
                  <a:lnTo>
                    <a:pt x="165849" y="6781063"/>
                  </a:lnTo>
                  <a:lnTo>
                    <a:pt x="168084" y="6781063"/>
                  </a:lnTo>
                  <a:lnTo>
                    <a:pt x="168084" y="6778815"/>
                  </a:lnTo>
                  <a:lnTo>
                    <a:pt x="172567" y="6778815"/>
                  </a:lnTo>
                  <a:lnTo>
                    <a:pt x="168084" y="6774332"/>
                  </a:lnTo>
                  <a:lnTo>
                    <a:pt x="165849" y="6774332"/>
                  </a:lnTo>
                  <a:lnTo>
                    <a:pt x="161366" y="6769849"/>
                  </a:lnTo>
                  <a:lnTo>
                    <a:pt x="161366" y="6767614"/>
                  </a:lnTo>
                  <a:lnTo>
                    <a:pt x="163601" y="6765366"/>
                  </a:lnTo>
                  <a:lnTo>
                    <a:pt x="168084" y="6765366"/>
                  </a:lnTo>
                  <a:lnTo>
                    <a:pt x="172567" y="6760883"/>
                  </a:lnTo>
                  <a:lnTo>
                    <a:pt x="172567" y="6758635"/>
                  </a:lnTo>
                  <a:lnTo>
                    <a:pt x="168084" y="6751917"/>
                  </a:lnTo>
                  <a:lnTo>
                    <a:pt x="168084" y="6747421"/>
                  </a:lnTo>
                  <a:lnTo>
                    <a:pt x="170332" y="6740703"/>
                  </a:lnTo>
                  <a:lnTo>
                    <a:pt x="170332" y="6722758"/>
                  </a:lnTo>
                  <a:lnTo>
                    <a:pt x="172567" y="6720522"/>
                  </a:lnTo>
                  <a:lnTo>
                    <a:pt x="172567" y="6718274"/>
                  </a:lnTo>
                  <a:lnTo>
                    <a:pt x="174802" y="6716027"/>
                  </a:lnTo>
                  <a:lnTo>
                    <a:pt x="174802" y="6713791"/>
                  </a:lnTo>
                  <a:lnTo>
                    <a:pt x="177050" y="6704825"/>
                  </a:lnTo>
                  <a:lnTo>
                    <a:pt x="174802" y="6698094"/>
                  </a:lnTo>
                  <a:lnTo>
                    <a:pt x="170332" y="6691363"/>
                  </a:lnTo>
                  <a:lnTo>
                    <a:pt x="168084" y="6690246"/>
                  </a:lnTo>
                  <a:lnTo>
                    <a:pt x="165849" y="6689128"/>
                  </a:lnTo>
                  <a:lnTo>
                    <a:pt x="168084" y="6686880"/>
                  </a:lnTo>
                  <a:lnTo>
                    <a:pt x="168084" y="6680149"/>
                  </a:lnTo>
                  <a:lnTo>
                    <a:pt x="165849" y="6675666"/>
                  </a:lnTo>
                  <a:lnTo>
                    <a:pt x="168084" y="6673431"/>
                  </a:lnTo>
                  <a:lnTo>
                    <a:pt x="170332" y="6668948"/>
                  </a:lnTo>
                  <a:lnTo>
                    <a:pt x="168084" y="6668948"/>
                  </a:lnTo>
                  <a:lnTo>
                    <a:pt x="165849" y="6666700"/>
                  </a:lnTo>
                  <a:lnTo>
                    <a:pt x="163601" y="6664452"/>
                  </a:lnTo>
                  <a:lnTo>
                    <a:pt x="165849" y="6662217"/>
                  </a:lnTo>
                  <a:lnTo>
                    <a:pt x="170332" y="6662217"/>
                  </a:lnTo>
                  <a:lnTo>
                    <a:pt x="170332" y="6659969"/>
                  </a:lnTo>
                  <a:lnTo>
                    <a:pt x="172567" y="6655486"/>
                  </a:lnTo>
                  <a:lnTo>
                    <a:pt x="172567" y="6648755"/>
                  </a:lnTo>
                  <a:lnTo>
                    <a:pt x="170332" y="6644272"/>
                  </a:lnTo>
                  <a:lnTo>
                    <a:pt x="168084" y="6642036"/>
                  </a:lnTo>
                  <a:lnTo>
                    <a:pt x="163601" y="6642036"/>
                  </a:lnTo>
                  <a:lnTo>
                    <a:pt x="161366" y="6642036"/>
                  </a:lnTo>
                  <a:lnTo>
                    <a:pt x="159118" y="6642036"/>
                  </a:lnTo>
                  <a:lnTo>
                    <a:pt x="159118" y="7086028"/>
                  </a:lnTo>
                  <a:lnTo>
                    <a:pt x="156883" y="7088276"/>
                  </a:lnTo>
                  <a:lnTo>
                    <a:pt x="156883" y="7086028"/>
                  </a:lnTo>
                  <a:lnTo>
                    <a:pt x="152400" y="7086028"/>
                  </a:lnTo>
                  <a:lnTo>
                    <a:pt x="152400" y="7083793"/>
                  </a:lnTo>
                  <a:lnTo>
                    <a:pt x="154635" y="7083793"/>
                  </a:lnTo>
                  <a:lnTo>
                    <a:pt x="156883" y="7086028"/>
                  </a:lnTo>
                  <a:lnTo>
                    <a:pt x="159118" y="7086028"/>
                  </a:lnTo>
                  <a:lnTo>
                    <a:pt x="159118" y="6642036"/>
                  </a:lnTo>
                  <a:lnTo>
                    <a:pt x="156883" y="6642036"/>
                  </a:lnTo>
                  <a:lnTo>
                    <a:pt x="152400" y="6644272"/>
                  </a:lnTo>
                  <a:lnTo>
                    <a:pt x="152400" y="6646519"/>
                  </a:lnTo>
                  <a:lnTo>
                    <a:pt x="150152" y="6646519"/>
                  </a:lnTo>
                  <a:lnTo>
                    <a:pt x="147916" y="6648755"/>
                  </a:lnTo>
                  <a:lnTo>
                    <a:pt x="145669" y="6651003"/>
                  </a:lnTo>
                  <a:lnTo>
                    <a:pt x="143433" y="6653250"/>
                  </a:lnTo>
                  <a:lnTo>
                    <a:pt x="143433" y="6655486"/>
                  </a:lnTo>
                  <a:lnTo>
                    <a:pt x="141185" y="6657734"/>
                  </a:lnTo>
                  <a:lnTo>
                    <a:pt x="143433" y="6659969"/>
                  </a:lnTo>
                  <a:lnTo>
                    <a:pt x="145669" y="6666700"/>
                  </a:lnTo>
                  <a:lnTo>
                    <a:pt x="145669" y="6668948"/>
                  </a:lnTo>
                  <a:lnTo>
                    <a:pt x="138950" y="6675666"/>
                  </a:lnTo>
                  <a:lnTo>
                    <a:pt x="138950" y="6689128"/>
                  </a:lnTo>
                  <a:lnTo>
                    <a:pt x="141185" y="6691363"/>
                  </a:lnTo>
                  <a:lnTo>
                    <a:pt x="145669" y="6698094"/>
                  </a:lnTo>
                  <a:lnTo>
                    <a:pt x="142100" y="6701663"/>
                  </a:lnTo>
                  <a:lnTo>
                    <a:pt x="141185" y="6702577"/>
                  </a:lnTo>
                  <a:lnTo>
                    <a:pt x="141185" y="6713791"/>
                  </a:lnTo>
                  <a:lnTo>
                    <a:pt x="142100" y="6723494"/>
                  </a:lnTo>
                  <a:lnTo>
                    <a:pt x="141757" y="6732575"/>
                  </a:lnTo>
                  <a:lnTo>
                    <a:pt x="140563" y="6741223"/>
                  </a:lnTo>
                  <a:lnTo>
                    <a:pt x="138950" y="6749669"/>
                  </a:lnTo>
                  <a:lnTo>
                    <a:pt x="138950" y="6751917"/>
                  </a:lnTo>
                  <a:lnTo>
                    <a:pt x="136702" y="6756400"/>
                  </a:lnTo>
                  <a:lnTo>
                    <a:pt x="136702" y="6767614"/>
                  </a:lnTo>
                  <a:lnTo>
                    <a:pt x="138950" y="6767614"/>
                  </a:lnTo>
                  <a:lnTo>
                    <a:pt x="145669" y="6769849"/>
                  </a:lnTo>
                  <a:lnTo>
                    <a:pt x="145669" y="6772097"/>
                  </a:lnTo>
                  <a:lnTo>
                    <a:pt x="143433" y="6778815"/>
                  </a:lnTo>
                  <a:lnTo>
                    <a:pt x="143433" y="6783311"/>
                  </a:lnTo>
                  <a:lnTo>
                    <a:pt x="141185" y="6787794"/>
                  </a:lnTo>
                  <a:lnTo>
                    <a:pt x="141185" y="6794513"/>
                  </a:lnTo>
                  <a:lnTo>
                    <a:pt x="147916" y="6801244"/>
                  </a:lnTo>
                  <a:lnTo>
                    <a:pt x="147916" y="6803491"/>
                  </a:lnTo>
                  <a:lnTo>
                    <a:pt x="145669" y="6806844"/>
                  </a:lnTo>
                  <a:lnTo>
                    <a:pt x="143433" y="6810210"/>
                  </a:lnTo>
                  <a:lnTo>
                    <a:pt x="141185" y="6816941"/>
                  </a:lnTo>
                  <a:lnTo>
                    <a:pt x="145669" y="6830390"/>
                  </a:lnTo>
                  <a:lnTo>
                    <a:pt x="143433" y="6837121"/>
                  </a:lnTo>
                  <a:lnTo>
                    <a:pt x="138950" y="6846087"/>
                  </a:lnTo>
                  <a:lnTo>
                    <a:pt x="138950" y="6852818"/>
                  </a:lnTo>
                  <a:lnTo>
                    <a:pt x="141185" y="6857301"/>
                  </a:lnTo>
                  <a:lnTo>
                    <a:pt x="141185" y="6861784"/>
                  </a:lnTo>
                  <a:lnTo>
                    <a:pt x="145669" y="6870763"/>
                  </a:lnTo>
                  <a:lnTo>
                    <a:pt x="147916" y="6872999"/>
                  </a:lnTo>
                  <a:lnTo>
                    <a:pt x="147916" y="6893179"/>
                  </a:lnTo>
                  <a:lnTo>
                    <a:pt x="145669" y="6897662"/>
                  </a:lnTo>
                  <a:lnTo>
                    <a:pt x="145669" y="6906641"/>
                  </a:lnTo>
                  <a:lnTo>
                    <a:pt x="147916" y="6908876"/>
                  </a:lnTo>
                  <a:lnTo>
                    <a:pt x="147916" y="6913359"/>
                  </a:lnTo>
                  <a:lnTo>
                    <a:pt x="145669" y="6920090"/>
                  </a:lnTo>
                  <a:lnTo>
                    <a:pt x="147916" y="6926821"/>
                  </a:lnTo>
                  <a:lnTo>
                    <a:pt x="150152" y="6931304"/>
                  </a:lnTo>
                  <a:lnTo>
                    <a:pt x="152400" y="6938035"/>
                  </a:lnTo>
                  <a:lnTo>
                    <a:pt x="150152" y="6942518"/>
                  </a:lnTo>
                  <a:lnTo>
                    <a:pt x="147916" y="6944754"/>
                  </a:lnTo>
                  <a:lnTo>
                    <a:pt x="145669" y="6947001"/>
                  </a:lnTo>
                  <a:lnTo>
                    <a:pt x="145669" y="6951485"/>
                  </a:lnTo>
                  <a:lnTo>
                    <a:pt x="143433" y="6955968"/>
                  </a:lnTo>
                  <a:lnTo>
                    <a:pt x="141185" y="6958216"/>
                  </a:lnTo>
                  <a:lnTo>
                    <a:pt x="141185" y="6969430"/>
                  </a:lnTo>
                  <a:lnTo>
                    <a:pt x="138950" y="6976148"/>
                  </a:lnTo>
                  <a:lnTo>
                    <a:pt x="138950" y="6985127"/>
                  </a:lnTo>
                  <a:lnTo>
                    <a:pt x="136702" y="6989610"/>
                  </a:lnTo>
                  <a:lnTo>
                    <a:pt x="138950" y="6994093"/>
                  </a:lnTo>
                  <a:lnTo>
                    <a:pt x="141185" y="7000824"/>
                  </a:lnTo>
                  <a:lnTo>
                    <a:pt x="138950" y="7009790"/>
                  </a:lnTo>
                  <a:lnTo>
                    <a:pt x="138950" y="7023240"/>
                  </a:lnTo>
                  <a:lnTo>
                    <a:pt x="141185" y="7025487"/>
                  </a:lnTo>
                  <a:lnTo>
                    <a:pt x="141185" y="7027723"/>
                  </a:lnTo>
                  <a:lnTo>
                    <a:pt x="150152" y="7027723"/>
                  </a:lnTo>
                  <a:lnTo>
                    <a:pt x="150152" y="7034454"/>
                  </a:lnTo>
                  <a:lnTo>
                    <a:pt x="154635" y="7034454"/>
                  </a:lnTo>
                  <a:lnTo>
                    <a:pt x="156883" y="7036702"/>
                  </a:lnTo>
                  <a:lnTo>
                    <a:pt x="152400" y="7036702"/>
                  </a:lnTo>
                  <a:lnTo>
                    <a:pt x="152400" y="7038937"/>
                  </a:lnTo>
                  <a:lnTo>
                    <a:pt x="150152" y="7038937"/>
                  </a:lnTo>
                  <a:lnTo>
                    <a:pt x="150152" y="7041185"/>
                  </a:lnTo>
                  <a:lnTo>
                    <a:pt x="148755" y="7049173"/>
                  </a:lnTo>
                  <a:lnTo>
                    <a:pt x="147358" y="7054634"/>
                  </a:lnTo>
                  <a:lnTo>
                    <a:pt x="145110" y="7060108"/>
                  </a:lnTo>
                  <a:lnTo>
                    <a:pt x="141185" y="7068096"/>
                  </a:lnTo>
                  <a:lnTo>
                    <a:pt x="143433" y="7070331"/>
                  </a:lnTo>
                  <a:lnTo>
                    <a:pt x="145669" y="7074814"/>
                  </a:lnTo>
                  <a:lnTo>
                    <a:pt x="145669" y="7097242"/>
                  </a:lnTo>
                  <a:lnTo>
                    <a:pt x="147916" y="7099490"/>
                  </a:lnTo>
                  <a:lnTo>
                    <a:pt x="150152" y="7103973"/>
                  </a:lnTo>
                  <a:lnTo>
                    <a:pt x="150152" y="7117423"/>
                  </a:lnTo>
                  <a:lnTo>
                    <a:pt x="156883" y="7117423"/>
                  </a:lnTo>
                  <a:lnTo>
                    <a:pt x="161366" y="7112940"/>
                  </a:lnTo>
                  <a:lnTo>
                    <a:pt x="165849" y="7110692"/>
                  </a:lnTo>
                  <a:lnTo>
                    <a:pt x="177050" y="7110692"/>
                  </a:lnTo>
                  <a:lnTo>
                    <a:pt x="177050" y="7097242"/>
                  </a:lnTo>
                  <a:lnTo>
                    <a:pt x="174802" y="7092759"/>
                  </a:lnTo>
                  <a:lnTo>
                    <a:pt x="177050" y="7086028"/>
                  </a:lnTo>
                  <a:lnTo>
                    <a:pt x="178244" y="7078002"/>
                  </a:lnTo>
                  <a:lnTo>
                    <a:pt x="178168" y="7070611"/>
                  </a:lnTo>
                  <a:lnTo>
                    <a:pt x="176415" y="7063638"/>
                  </a:lnTo>
                  <a:lnTo>
                    <a:pt x="174802" y="7060819"/>
                  </a:lnTo>
                  <a:lnTo>
                    <a:pt x="172567" y="7056882"/>
                  </a:lnTo>
                  <a:lnTo>
                    <a:pt x="170332" y="7056882"/>
                  </a:lnTo>
                  <a:lnTo>
                    <a:pt x="170332" y="7050151"/>
                  </a:lnTo>
                  <a:lnTo>
                    <a:pt x="172567" y="7050151"/>
                  </a:lnTo>
                  <a:lnTo>
                    <a:pt x="172567" y="7047916"/>
                  </a:lnTo>
                  <a:lnTo>
                    <a:pt x="179285" y="7041185"/>
                  </a:lnTo>
                  <a:lnTo>
                    <a:pt x="179285" y="7018756"/>
                  </a:lnTo>
                  <a:lnTo>
                    <a:pt x="177050" y="7012025"/>
                  </a:lnTo>
                  <a:lnTo>
                    <a:pt x="183769" y="6998576"/>
                  </a:lnTo>
                  <a:lnTo>
                    <a:pt x="183769" y="6994093"/>
                  </a:lnTo>
                  <a:close/>
                </a:path>
                <a:path w="201929" h="9835515" extrusionOk="0">
                  <a:moveTo>
                    <a:pt x="185928" y="8505482"/>
                  </a:moveTo>
                  <a:lnTo>
                    <a:pt x="183642" y="8500999"/>
                  </a:lnTo>
                  <a:lnTo>
                    <a:pt x="179197" y="8498751"/>
                  </a:lnTo>
                  <a:lnTo>
                    <a:pt x="177571" y="8497659"/>
                  </a:lnTo>
                  <a:lnTo>
                    <a:pt x="177038" y="8498751"/>
                  </a:lnTo>
                  <a:lnTo>
                    <a:pt x="174752" y="8502117"/>
                  </a:lnTo>
                  <a:lnTo>
                    <a:pt x="172466" y="8505482"/>
                  </a:lnTo>
                  <a:lnTo>
                    <a:pt x="170307" y="8509965"/>
                  </a:lnTo>
                  <a:lnTo>
                    <a:pt x="168021" y="8512213"/>
                  </a:lnTo>
                  <a:lnTo>
                    <a:pt x="168021" y="8534629"/>
                  </a:lnTo>
                  <a:lnTo>
                    <a:pt x="170307" y="8539112"/>
                  </a:lnTo>
                  <a:lnTo>
                    <a:pt x="172466" y="8541360"/>
                  </a:lnTo>
                  <a:lnTo>
                    <a:pt x="181483" y="8548091"/>
                  </a:lnTo>
                  <a:lnTo>
                    <a:pt x="181483" y="8550326"/>
                  </a:lnTo>
                  <a:lnTo>
                    <a:pt x="183642" y="8545843"/>
                  </a:lnTo>
                  <a:lnTo>
                    <a:pt x="181483" y="8545843"/>
                  </a:lnTo>
                  <a:lnTo>
                    <a:pt x="174752" y="8539112"/>
                  </a:lnTo>
                  <a:lnTo>
                    <a:pt x="174752" y="8536876"/>
                  </a:lnTo>
                  <a:lnTo>
                    <a:pt x="177038" y="8534629"/>
                  </a:lnTo>
                  <a:lnTo>
                    <a:pt x="179197" y="8534629"/>
                  </a:lnTo>
                  <a:lnTo>
                    <a:pt x="179197" y="8532393"/>
                  </a:lnTo>
                  <a:lnTo>
                    <a:pt x="181483" y="8532393"/>
                  </a:lnTo>
                  <a:lnTo>
                    <a:pt x="181483" y="8525662"/>
                  </a:lnTo>
                  <a:lnTo>
                    <a:pt x="179197" y="8518931"/>
                  </a:lnTo>
                  <a:lnTo>
                    <a:pt x="183642" y="8514448"/>
                  </a:lnTo>
                  <a:lnTo>
                    <a:pt x="183642" y="8509965"/>
                  </a:lnTo>
                  <a:lnTo>
                    <a:pt x="185928" y="8505482"/>
                  </a:lnTo>
                  <a:close/>
                </a:path>
                <a:path w="201929" h="9835515" extrusionOk="0">
                  <a:moveTo>
                    <a:pt x="188214" y="8458390"/>
                  </a:moveTo>
                  <a:lnTo>
                    <a:pt x="186016" y="8456193"/>
                  </a:lnTo>
                  <a:lnTo>
                    <a:pt x="181483" y="8451659"/>
                  </a:lnTo>
                  <a:lnTo>
                    <a:pt x="181483" y="8449424"/>
                  </a:lnTo>
                  <a:lnTo>
                    <a:pt x="179197" y="8449424"/>
                  </a:lnTo>
                  <a:lnTo>
                    <a:pt x="177038" y="8447265"/>
                  </a:lnTo>
                  <a:lnTo>
                    <a:pt x="177038" y="8456143"/>
                  </a:lnTo>
                  <a:lnTo>
                    <a:pt x="174752" y="8456143"/>
                  </a:lnTo>
                  <a:lnTo>
                    <a:pt x="172466" y="8456143"/>
                  </a:lnTo>
                  <a:lnTo>
                    <a:pt x="170395" y="8458302"/>
                  </a:lnTo>
                  <a:lnTo>
                    <a:pt x="168021" y="8458390"/>
                  </a:lnTo>
                  <a:lnTo>
                    <a:pt x="168021" y="8465121"/>
                  </a:lnTo>
                  <a:lnTo>
                    <a:pt x="174752" y="8471840"/>
                  </a:lnTo>
                  <a:lnTo>
                    <a:pt x="174752" y="8476336"/>
                  </a:lnTo>
                  <a:lnTo>
                    <a:pt x="172466" y="8480819"/>
                  </a:lnTo>
                  <a:lnTo>
                    <a:pt x="172466" y="8485302"/>
                  </a:lnTo>
                  <a:lnTo>
                    <a:pt x="174752" y="8486432"/>
                  </a:lnTo>
                  <a:lnTo>
                    <a:pt x="177038" y="8483054"/>
                  </a:lnTo>
                  <a:lnTo>
                    <a:pt x="179197" y="8478571"/>
                  </a:lnTo>
                  <a:lnTo>
                    <a:pt x="183642" y="8478571"/>
                  </a:lnTo>
                  <a:lnTo>
                    <a:pt x="185928" y="8476336"/>
                  </a:lnTo>
                  <a:lnTo>
                    <a:pt x="188214" y="8471840"/>
                  </a:lnTo>
                  <a:lnTo>
                    <a:pt x="188214" y="8458390"/>
                  </a:lnTo>
                  <a:close/>
                </a:path>
                <a:path w="201929" h="9835515" extrusionOk="0">
                  <a:moveTo>
                    <a:pt x="190500" y="7294575"/>
                  </a:moveTo>
                  <a:lnTo>
                    <a:pt x="188252" y="7290092"/>
                  </a:lnTo>
                  <a:lnTo>
                    <a:pt x="183769" y="7285609"/>
                  </a:lnTo>
                  <a:lnTo>
                    <a:pt x="183769" y="7305789"/>
                  </a:lnTo>
                  <a:lnTo>
                    <a:pt x="183769" y="7308024"/>
                  </a:lnTo>
                  <a:lnTo>
                    <a:pt x="181533" y="7308024"/>
                  </a:lnTo>
                  <a:lnTo>
                    <a:pt x="181533" y="7312520"/>
                  </a:lnTo>
                  <a:lnTo>
                    <a:pt x="179285" y="7312520"/>
                  </a:lnTo>
                  <a:lnTo>
                    <a:pt x="179285" y="7308024"/>
                  </a:lnTo>
                  <a:lnTo>
                    <a:pt x="181533" y="7305789"/>
                  </a:lnTo>
                  <a:lnTo>
                    <a:pt x="181533" y="7303541"/>
                  </a:lnTo>
                  <a:lnTo>
                    <a:pt x="183769" y="7305789"/>
                  </a:lnTo>
                  <a:lnTo>
                    <a:pt x="183769" y="7285609"/>
                  </a:lnTo>
                  <a:lnTo>
                    <a:pt x="181533" y="7285609"/>
                  </a:lnTo>
                  <a:lnTo>
                    <a:pt x="181533" y="7283361"/>
                  </a:lnTo>
                  <a:lnTo>
                    <a:pt x="183769" y="7281126"/>
                  </a:lnTo>
                  <a:lnTo>
                    <a:pt x="188252" y="7278878"/>
                  </a:lnTo>
                  <a:lnTo>
                    <a:pt x="188252" y="7272147"/>
                  </a:lnTo>
                  <a:lnTo>
                    <a:pt x="183769" y="7263181"/>
                  </a:lnTo>
                  <a:lnTo>
                    <a:pt x="183769" y="7256450"/>
                  </a:lnTo>
                  <a:lnTo>
                    <a:pt x="179285" y="7254214"/>
                  </a:lnTo>
                  <a:lnTo>
                    <a:pt x="177050" y="7254214"/>
                  </a:lnTo>
                  <a:lnTo>
                    <a:pt x="177050" y="7251967"/>
                  </a:lnTo>
                  <a:lnTo>
                    <a:pt x="186016" y="7243000"/>
                  </a:lnTo>
                  <a:lnTo>
                    <a:pt x="186016" y="7240752"/>
                  </a:lnTo>
                  <a:lnTo>
                    <a:pt x="183769" y="7234034"/>
                  </a:lnTo>
                  <a:lnTo>
                    <a:pt x="181533" y="7231786"/>
                  </a:lnTo>
                  <a:lnTo>
                    <a:pt x="181533" y="7229551"/>
                  </a:lnTo>
                  <a:lnTo>
                    <a:pt x="183769" y="7222820"/>
                  </a:lnTo>
                  <a:lnTo>
                    <a:pt x="181533" y="7219455"/>
                  </a:lnTo>
                  <a:lnTo>
                    <a:pt x="179285" y="7216089"/>
                  </a:lnTo>
                  <a:lnTo>
                    <a:pt x="181533" y="7209358"/>
                  </a:lnTo>
                  <a:lnTo>
                    <a:pt x="179285" y="7209358"/>
                  </a:lnTo>
                  <a:lnTo>
                    <a:pt x="177050" y="7209358"/>
                  </a:lnTo>
                  <a:lnTo>
                    <a:pt x="172567" y="7207123"/>
                  </a:lnTo>
                  <a:lnTo>
                    <a:pt x="170332" y="7207123"/>
                  </a:lnTo>
                  <a:lnTo>
                    <a:pt x="174802" y="7204875"/>
                  </a:lnTo>
                  <a:lnTo>
                    <a:pt x="177050" y="7200392"/>
                  </a:lnTo>
                  <a:lnTo>
                    <a:pt x="172567" y="7195909"/>
                  </a:lnTo>
                  <a:lnTo>
                    <a:pt x="174802" y="7195909"/>
                  </a:lnTo>
                  <a:lnTo>
                    <a:pt x="174802" y="7191426"/>
                  </a:lnTo>
                  <a:lnTo>
                    <a:pt x="172567" y="7184695"/>
                  </a:lnTo>
                  <a:lnTo>
                    <a:pt x="174802" y="7180212"/>
                  </a:lnTo>
                  <a:lnTo>
                    <a:pt x="177050" y="7173481"/>
                  </a:lnTo>
                  <a:lnTo>
                    <a:pt x="177050" y="7168997"/>
                  </a:lnTo>
                  <a:lnTo>
                    <a:pt x="174802" y="7164514"/>
                  </a:lnTo>
                  <a:lnTo>
                    <a:pt x="174802" y="7148817"/>
                  </a:lnTo>
                  <a:lnTo>
                    <a:pt x="172567" y="7149947"/>
                  </a:lnTo>
                  <a:lnTo>
                    <a:pt x="172567" y="7164514"/>
                  </a:lnTo>
                  <a:lnTo>
                    <a:pt x="172567" y="7166762"/>
                  </a:lnTo>
                  <a:lnTo>
                    <a:pt x="170332" y="7166762"/>
                  </a:lnTo>
                  <a:lnTo>
                    <a:pt x="168084" y="7166762"/>
                  </a:lnTo>
                  <a:lnTo>
                    <a:pt x="165849" y="7166762"/>
                  </a:lnTo>
                  <a:lnTo>
                    <a:pt x="168084" y="7164514"/>
                  </a:lnTo>
                  <a:lnTo>
                    <a:pt x="172567" y="7164514"/>
                  </a:lnTo>
                  <a:lnTo>
                    <a:pt x="172567" y="7149947"/>
                  </a:lnTo>
                  <a:lnTo>
                    <a:pt x="170332" y="7151065"/>
                  </a:lnTo>
                  <a:lnTo>
                    <a:pt x="168084" y="7151065"/>
                  </a:lnTo>
                  <a:lnTo>
                    <a:pt x="168084" y="7144334"/>
                  </a:lnTo>
                  <a:lnTo>
                    <a:pt x="170332" y="7144334"/>
                  </a:lnTo>
                  <a:lnTo>
                    <a:pt x="170332" y="7137603"/>
                  </a:lnTo>
                  <a:lnTo>
                    <a:pt x="168084" y="7137603"/>
                  </a:lnTo>
                  <a:lnTo>
                    <a:pt x="159118" y="7137603"/>
                  </a:lnTo>
                  <a:lnTo>
                    <a:pt x="159118" y="7142086"/>
                  </a:lnTo>
                  <a:lnTo>
                    <a:pt x="156883" y="7142086"/>
                  </a:lnTo>
                  <a:lnTo>
                    <a:pt x="152400" y="7137603"/>
                  </a:lnTo>
                  <a:lnTo>
                    <a:pt x="150152" y="7137603"/>
                  </a:lnTo>
                  <a:lnTo>
                    <a:pt x="145669" y="7135368"/>
                  </a:lnTo>
                  <a:lnTo>
                    <a:pt x="143433" y="7137603"/>
                  </a:lnTo>
                  <a:lnTo>
                    <a:pt x="143433" y="7153300"/>
                  </a:lnTo>
                  <a:lnTo>
                    <a:pt x="141185" y="7157783"/>
                  </a:lnTo>
                  <a:lnTo>
                    <a:pt x="141185" y="7162279"/>
                  </a:lnTo>
                  <a:lnTo>
                    <a:pt x="143433" y="7168997"/>
                  </a:lnTo>
                  <a:lnTo>
                    <a:pt x="143433" y="7180212"/>
                  </a:lnTo>
                  <a:lnTo>
                    <a:pt x="145669" y="7189178"/>
                  </a:lnTo>
                  <a:lnTo>
                    <a:pt x="145669" y="7195909"/>
                  </a:lnTo>
                  <a:lnTo>
                    <a:pt x="147916" y="7200392"/>
                  </a:lnTo>
                  <a:lnTo>
                    <a:pt x="147916" y="7204875"/>
                  </a:lnTo>
                  <a:lnTo>
                    <a:pt x="154635" y="7211606"/>
                  </a:lnTo>
                  <a:lnTo>
                    <a:pt x="156883" y="7216089"/>
                  </a:lnTo>
                  <a:lnTo>
                    <a:pt x="159118" y="7218337"/>
                  </a:lnTo>
                  <a:lnTo>
                    <a:pt x="159118" y="7213854"/>
                  </a:lnTo>
                  <a:lnTo>
                    <a:pt x="165849" y="7213854"/>
                  </a:lnTo>
                  <a:lnTo>
                    <a:pt x="165849" y="7216089"/>
                  </a:lnTo>
                  <a:lnTo>
                    <a:pt x="161366" y="7216089"/>
                  </a:lnTo>
                  <a:lnTo>
                    <a:pt x="161366" y="7218337"/>
                  </a:lnTo>
                  <a:lnTo>
                    <a:pt x="159118" y="7220572"/>
                  </a:lnTo>
                  <a:lnTo>
                    <a:pt x="159118" y="7222820"/>
                  </a:lnTo>
                  <a:lnTo>
                    <a:pt x="156883" y="7229551"/>
                  </a:lnTo>
                  <a:lnTo>
                    <a:pt x="161366" y="7231786"/>
                  </a:lnTo>
                  <a:lnTo>
                    <a:pt x="163601" y="7234034"/>
                  </a:lnTo>
                  <a:lnTo>
                    <a:pt x="163601" y="7238517"/>
                  </a:lnTo>
                  <a:lnTo>
                    <a:pt x="161366" y="7238517"/>
                  </a:lnTo>
                  <a:lnTo>
                    <a:pt x="154635" y="7240752"/>
                  </a:lnTo>
                  <a:lnTo>
                    <a:pt x="152400" y="7245248"/>
                  </a:lnTo>
                  <a:lnTo>
                    <a:pt x="152400" y="7256450"/>
                  </a:lnTo>
                  <a:lnTo>
                    <a:pt x="150152" y="7260945"/>
                  </a:lnTo>
                  <a:lnTo>
                    <a:pt x="150152" y="7267664"/>
                  </a:lnTo>
                  <a:lnTo>
                    <a:pt x="152400" y="7269912"/>
                  </a:lnTo>
                  <a:lnTo>
                    <a:pt x="156883" y="7269912"/>
                  </a:lnTo>
                  <a:lnTo>
                    <a:pt x="161366" y="7272147"/>
                  </a:lnTo>
                  <a:lnTo>
                    <a:pt x="163601" y="7276643"/>
                  </a:lnTo>
                  <a:lnTo>
                    <a:pt x="159118" y="7281126"/>
                  </a:lnTo>
                  <a:lnTo>
                    <a:pt x="159118" y="7283361"/>
                  </a:lnTo>
                  <a:lnTo>
                    <a:pt x="154635" y="7287844"/>
                  </a:lnTo>
                  <a:lnTo>
                    <a:pt x="154635" y="7296823"/>
                  </a:lnTo>
                  <a:lnTo>
                    <a:pt x="156883" y="7301306"/>
                  </a:lnTo>
                  <a:lnTo>
                    <a:pt x="156883" y="7308024"/>
                  </a:lnTo>
                  <a:lnTo>
                    <a:pt x="163601" y="7314755"/>
                  </a:lnTo>
                  <a:lnTo>
                    <a:pt x="163601" y="7319238"/>
                  </a:lnTo>
                  <a:lnTo>
                    <a:pt x="165849" y="7321486"/>
                  </a:lnTo>
                  <a:lnTo>
                    <a:pt x="168084" y="7325969"/>
                  </a:lnTo>
                  <a:lnTo>
                    <a:pt x="165849" y="7325969"/>
                  </a:lnTo>
                  <a:lnTo>
                    <a:pt x="161366" y="7330453"/>
                  </a:lnTo>
                  <a:lnTo>
                    <a:pt x="159118" y="7330453"/>
                  </a:lnTo>
                  <a:lnTo>
                    <a:pt x="156883" y="7332700"/>
                  </a:lnTo>
                  <a:lnTo>
                    <a:pt x="156883" y="7334936"/>
                  </a:lnTo>
                  <a:lnTo>
                    <a:pt x="159118" y="7337184"/>
                  </a:lnTo>
                  <a:lnTo>
                    <a:pt x="161366" y="7337184"/>
                  </a:lnTo>
                  <a:lnTo>
                    <a:pt x="163601" y="7339419"/>
                  </a:lnTo>
                  <a:lnTo>
                    <a:pt x="165849" y="7337184"/>
                  </a:lnTo>
                  <a:lnTo>
                    <a:pt x="170332" y="7334936"/>
                  </a:lnTo>
                  <a:lnTo>
                    <a:pt x="174802" y="7334936"/>
                  </a:lnTo>
                  <a:lnTo>
                    <a:pt x="179285" y="7337184"/>
                  </a:lnTo>
                  <a:lnTo>
                    <a:pt x="186016" y="7332700"/>
                  </a:lnTo>
                  <a:lnTo>
                    <a:pt x="190500" y="7325969"/>
                  </a:lnTo>
                  <a:lnTo>
                    <a:pt x="190500" y="7294575"/>
                  </a:lnTo>
                  <a:close/>
                </a:path>
                <a:path w="201929" h="9835515" extrusionOk="0">
                  <a:moveTo>
                    <a:pt x="201612" y="7765478"/>
                  </a:moveTo>
                  <a:lnTo>
                    <a:pt x="199453" y="7756512"/>
                  </a:lnTo>
                  <a:lnTo>
                    <a:pt x="197167" y="7752029"/>
                  </a:lnTo>
                  <a:lnTo>
                    <a:pt x="197167" y="7745298"/>
                  </a:lnTo>
                  <a:lnTo>
                    <a:pt x="199453" y="7740815"/>
                  </a:lnTo>
                  <a:lnTo>
                    <a:pt x="199453" y="7734084"/>
                  </a:lnTo>
                  <a:lnTo>
                    <a:pt x="197167" y="7731849"/>
                  </a:lnTo>
                  <a:lnTo>
                    <a:pt x="194881" y="7729601"/>
                  </a:lnTo>
                  <a:lnTo>
                    <a:pt x="190436" y="7722883"/>
                  </a:lnTo>
                  <a:lnTo>
                    <a:pt x="190436" y="7716152"/>
                  </a:lnTo>
                  <a:lnTo>
                    <a:pt x="199453" y="7707185"/>
                  </a:lnTo>
                  <a:lnTo>
                    <a:pt x="199453" y="7702690"/>
                  </a:lnTo>
                  <a:lnTo>
                    <a:pt x="192722" y="7695971"/>
                  </a:lnTo>
                  <a:lnTo>
                    <a:pt x="192722" y="7691488"/>
                  </a:lnTo>
                  <a:lnTo>
                    <a:pt x="190436" y="7684757"/>
                  </a:lnTo>
                  <a:lnTo>
                    <a:pt x="192722" y="7680274"/>
                  </a:lnTo>
                  <a:lnTo>
                    <a:pt x="192722" y="7673543"/>
                  </a:lnTo>
                  <a:lnTo>
                    <a:pt x="190436" y="7671308"/>
                  </a:lnTo>
                  <a:lnTo>
                    <a:pt x="190436" y="7664577"/>
                  </a:lnTo>
                  <a:lnTo>
                    <a:pt x="192722" y="7662329"/>
                  </a:lnTo>
                  <a:lnTo>
                    <a:pt x="194881" y="7662329"/>
                  </a:lnTo>
                  <a:lnTo>
                    <a:pt x="199453" y="7657846"/>
                  </a:lnTo>
                  <a:lnTo>
                    <a:pt x="199453" y="7653363"/>
                  </a:lnTo>
                  <a:lnTo>
                    <a:pt x="197167" y="7653363"/>
                  </a:lnTo>
                  <a:lnTo>
                    <a:pt x="194881" y="7651115"/>
                  </a:lnTo>
                  <a:lnTo>
                    <a:pt x="188150" y="7651115"/>
                  </a:lnTo>
                  <a:lnTo>
                    <a:pt x="188150" y="7648880"/>
                  </a:lnTo>
                  <a:lnTo>
                    <a:pt x="190436" y="7646632"/>
                  </a:lnTo>
                  <a:lnTo>
                    <a:pt x="192722" y="7646632"/>
                  </a:lnTo>
                  <a:lnTo>
                    <a:pt x="197167" y="7644397"/>
                  </a:lnTo>
                  <a:lnTo>
                    <a:pt x="197167" y="7637666"/>
                  </a:lnTo>
                  <a:lnTo>
                    <a:pt x="199453" y="7635418"/>
                  </a:lnTo>
                  <a:lnTo>
                    <a:pt x="197167" y="7630935"/>
                  </a:lnTo>
                  <a:lnTo>
                    <a:pt x="194881" y="7628699"/>
                  </a:lnTo>
                  <a:lnTo>
                    <a:pt x="194881" y="7617485"/>
                  </a:lnTo>
                  <a:lnTo>
                    <a:pt x="192722" y="7615237"/>
                  </a:lnTo>
                  <a:lnTo>
                    <a:pt x="188150" y="7612964"/>
                  </a:lnTo>
                  <a:lnTo>
                    <a:pt x="183705" y="7610754"/>
                  </a:lnTo>
                  <a:lnTo>
                    <a:pt x="183705" y="7606271"/>
                  </a:lnTo>
                  <a:lnTo>
                    <a:pt x="185991" y="7604023"/>
                  </a:lnTo>
                  <a:lnTo>
                    <a:pt x="190436" y="7601788"/>
                  </a:lnTo>
                  <a:lnTo>
                    <a:pt x="192722" y="7597305"/>
                  </a:lnTo>
                  <a:lnTo>
                    <a:pt x="194881" y="7595057"/>
                  </a:lnTo>
                  <a:lnTo>
                    <a:pt x="194881" y="7590574"/>
                  </a:lnTo>
                  <a:lnTo>
                    <a:pt x="190436" y="7586091"/>
                  </a:lnTo>
                  <a:lnTo>
                    <a:pt x="188150" y="7586091"/>
                  </a:lnTo>
                  <a:lnTo>
                    <a:pt x="188150" y="7579360"/>
                  </a:lnTo>
                  <a:lnTo>
                    <a:pt x="185991" y="7579360"/>
                  </a:lnTo>
                  <a:lnTo>
                    <a:pt x="185991" y="7577125"/>
                  </a:lnTo>
                  <a:lnTo>
                    <a:pt x="183705" y="7574877"/>
                  </a:lnTo>
                  <a:lnTo>
                    <a:pt x="183705" y="7572642"/>
                  </a:lnTo>
                  <a:lnTo>
                    <a:pt x="192722" y="7554696"/>
                  </a:lnTo>
                  <a:lnTo>
                    <a:pt x="192722" y="7550213"/>
                  </a:lnTo>
                  <a:lnTo>
                    <a:pt x="183705" y="7550213"/>
                  </a:lnTo>
                  <a:lnTo>
                    <a:pt x="183705" y="7547965"/>
                  </a:lnTo>
                  <a:lnTo>
                    <a:pt x="185991" y="7541247"/>
                  </a:lnTo>
                  <a:lnTo>
                    <a:pt x="185991" y="7534516"/>
                  </a:lnTo>
                  <a:lnTo>
                    <a:pt x="192722" y="7530033"/>
                  </a:lnTo>
                  <a:lnTo>
                    <a:pt x="197167" y="7527785"/>
                  </a:lnTo>
                  <a:lnTo>
                    <a:pt x="197167" y="7503122"/>
                  </a:lnTo>
                  <a:lnTo>
                    <a:pt x="194881" y="7496391"/>
                  </a:lnTo>
                  <a:lnTo>
                    <a:pt x="190436" y="7491908"/>
                  </a:lnTo>
                  <a:lnTo>
                    <a:pt x="190436" y="7489672"/>
                  </a:lnTo>
                  <a:lnTo>
                    <a:pt x="188150" y="7489672"/>
                  </a:lnTo>
                  <a:lnTo>
                    <a:pt x="188150" y="7487425"/>
                  </a:lnTo>
                  <a:lnTo>
                    <a:pt x="192722" y="7482941"/>
                  </a:lnTo>
                  <a:lnTo>
                    <a:pt x="194881" y="7478458"/>
                  </a:lnTo>
                  <a:lnTo>
                    <a:pt x="192722" y="7476210"/>
                  </a:lnTo>
                  <a:lnTo>
                    <a:pt x="190436" y="7471727"/>
                  </a:lnTo>
                  <a:lnTo>
                    <a:pt x="185991" y="7467308"/>
                  </a:lnTo>
                  <a:lnTo>
                    <a:pt x="185991" y="7480694"/>
                  </a:lnTo>
                  <a:lnTo>
                    <a:pt x="185991" y="7487425"/>
                  </a:lnTo>
                  <a:lnTo>
                    <a:pt x="183705" y="7487425"/>
                  </a:lnTo>
                  <a:lnTo>
                    <a:pt x="181419" y="7485177"/>
                  </a:lnTo>
                  <a:lnTo>
                    <a:pt x="179260" y="7485177"/>
                  </a:lnTo>
                  <a:lnTo>
                    <a:pt x="179260" y="7480694"/>
                  </a:lnTo>
                  <a:lnTo>
                    <a:pt x="181419" y="7478458"/>
                  </a:lnTo>
                  <a:lnTo>
                    <a:pt x="183705" y="7478458"/>
                  </a:lnTo>
                  <a:lnTo>
                    <a:pt x="185991" y="7480694"/>
                  </a:lnTo>
                  <a:lnTo>
                    <a:pt x="185991" y="7467308"/>
                  </a:lnTo>
                  <a:lnTo>
                    <a:pt x="181419" y="7462761"/>
                  </a:lnTo>
                  <a:lnTo>
                    <a:pt x="181419" y="7460513"/>
                  </a:lnTo>
                  <a:lnTo>
                    <a:pt x="183705" y="7460513"/>
                  </a:lnTo>
                  <a:lnTo>
                    <a:pt x="183705" y="7458278"/>
                  </a:lnTo>
                  <a:lnTo>
                    <a:pt x="185991" y="7458278"/>
                  </a:lnTo>
                  <a:lnTo>
                    <a:pt x="192722" y="7453782"/>
                  </a:lnTo>
                  <a:lnTo>
                    <a:pt x="192722" y="7451547"/>
                  </a:lnTo>
                  <a:lnTo>
                    <a:pt x="190436" y="7444816"/>
                  </a:lnTo>
                  <a:lnTo>
                    <a:pt x="190436" y="7442581"/>
                  </a:lnTo>
                  <a:lnTo>
                    <a:pt x="188150" y="7440333"/>
                  </a:lnTo>
                  <a:lnTo>
                    <a:pt x="188150" y="7435850"/>
                  </a:lnTo>
                  <a:lnTo>
                    <a:pt x="190436" y="7435850"/>
                  </a:lnTo>
                  <a:lnTo>
                    <a:pt x="190436" y="7433602"/>
                  </a:lnTo>
                  <a:lnTo>
                    <a:pt x="194881" y="7424636"/>
                  </a:lnTo>
                  <a:lnTo>
                    <a:pt x="194881" y="7417905"/>
                  </a:lnTo>
                  <a:lnTo>
                    <a:pt x="190436" y="7411186"/>
                  </a:lnTo>
                  <a:lnTo>
                    <a:pt x="188150" y="7408875"/>
                  </a:lnTo>
                  <a:lnTo>
                    <a:pt x="185991" y="7406691"/>
                  </a:lnTo>
                  <a:lnTo>
                    <a:pt x="183705" y="7399972"/>
                  </a:lnTo>
                  <a:lnTo>
                    <a:pt x="183705" y="7391006"/>
                  </a:lnTo>
                  <a:lnTo>
                    <a:pt x="181419" y="7391006"/>
                  </a:lnTo>
                  <a:lnTo>
                    <a:pt x="181419" y="7388758"/>
                  </a:lnTo>
                  <a:lnTo>
                    <a:pt x="179895" y="7382624"/>
                  </a:lnTo>
                  <a:lnTo>
                    <a:pt x="178625" y="7375017"/>
                  </a:lnTo>
                  <a:lnTo>
                    <a:pt x="178371" y="7367003"/>
                  </a:lnTo>
                  <a:lnTo>
                    <a:pt x="179260" y="7359612"/>
                  </a:lnTo>
                  <a:lnTo>
                    <a:pt x="179260" y="7350633"/>
                  </a:lnTo>
                  <a:lnTo>
                    <a:pt x="178371" y="7349769"/>
                  </a:lnTo>
                  <a:lnTo>
                    <a:pt x="176974" y="7348398"/>
                  </a:lnTo>
                  <a:lnTo>
                    <a:pt x="174688" y="7346150"/>
                  </a:lnTo>
                  <a:lnTo>
                    <a:pt x="167957" y="7346150"/>
                  </a:lnTo>
                  <a:lnTo>
                    <a:pt x="165798" y="7346150"/>
                  </a:lnTo>
                  <a:lnTo>
                    <a:pt x="159956" y="7350049"/>
                  </a:lnTo>
                  <a:lnTo>
                    <a:pt x="159067" y="7350633"/>
                  </a:lnTo>
                  <a:lnTo>
                    <a:pt x="159067" y="7366330"/>
                  </a:lnTo>
                  <a:lnTo>
                    <a:pt x="159321" y="7374395"/>
                  </a:lnTo>
                  <a:lnTo>
                    <a:pt x="159829" y="7382027"/>
                  </a:lnTo>
                  <a:lnTo>
                    <a:pt x="159956" y="7389673"/>
                  </a:lnTo>
                  <a:lnTo>
                    <a:pt x="159067" y="7397724"/>
                  </a:lnTo>
                  <a:lnTo>
                    <a:pt x="163512" y="7399972"/>
                  </a:lnTo>
                  <a:lnTo>
                    <a:pt x="165798" y="7404455"/>
                  </a:lnTo>
                  <a:lnTo>
                    <a:pt x="167957" y="7406691"/>
                  </a:lnTo>
                  <a:lnTo>
                    <a:pt x="167957" y="7411186"/>
                  </a:lnTo>
                  <a:lnTo>
                    <a:pt x="163512" y="7415670"/>
                  </a:lnTo>
                  <a:lnTo>
                    <a:pt x="163512" y="7420153"/>
                  </a:lnTo>
                  <a:lnTo>
                    <a:pt x="167957" y="7426884"/>
                  </a:lnTo>
                  <a:lnTo>
                    <a:pt x="165798" y="7431367"/>
                  </a:lnTo>
                  <a:lnTo>
                    <a:pt x="163512" y="7438085"/>
                  </a:lnTo>
                  <a:lnTo>
                    <a:pt x="161353" y="7440333"/>
                  </a:lnTo>
                  <a:lnTo>
                    <a:pt x="159067" y="7444816"/>
                  </a:lnTo>
                  <a:lnTo>
                    <a:pt x="159067" y="7453782"/>
                  </a:lnTo>
                  <a:lnTo>
                    <a:pt x="167957" y="7462761"/>
                  </a:lnTo>
                  <a:lnTo>
                    <a:pt x="165798" y="7467244"/>
                  </a:lnTo>
                  <a:lnTo>
                    <a:pt x="161353" y="7480694"/>
                  </a:lnTo>
                  <a:lnTo>
                    <a:pt x="165798" y="7487425"/>
                  </a:lnTo>
                  <a:lnTo>
                    <a:pt x="165798" y="7491908"/>
                  </a:lnTo>
                  <a:lnTo>
                    <a:pt x="163512" y="7491908"/>
                  </a:lnTo>
                  <a:lnTo>
                    <a:pt x="159067" y="7494156"/>
                  </a:lnTo>
                  <a:lnTo>
                    <a:pt x="159067" y="7496391"/>
                  </a:lnTo>
                  <a:lnTo>
                    <a:pt x="161353" y="7500874"/>
                  </a:lnTo>
                  <a:lnTo>
                    <a:pt x="163512" y="7503122"/>
                  </a:lnTo>
                  <a:lnTo>
                    <a:pt x="163512" y="7505357"/>
                  </a:lnTo>
                  <a:lnTo>
                    <a:pt x="161353" y="7507605"/>
                  </a:lnTo>
                  <a:lnTo>
                    <a:pt x="159067" y="7512088"/>
                  </a:lnTo>
                  <a:lnTo>
                    <a:pt x="159067" y="7523302"/>
                  </a:lnTo>
                  <a:lnTo>
                    <a:pt x="161353" y="7527785"/>
                  </a:lnTo>
                  <a:lnTo>
                    <a:pt x="159067" y="7530033"/>
                  </a:lnTo>
                  <a:lnTo>
                    <a:pt x="159067" y="7534516"/>
                  </a:lnTo>
                  <a:lnTo>
                    <a:pt x="157924" y="7541247"/>
                  </a:lnTo>
                  <a:lnTo>
                    <a:pt x="157924" y="7547965"/>
                  </a:lnTo>
                  <a:lnTo>
                    <a:pt x="159702" y="7554696"/>
                  </a:lnTo>
                  <a:lnTo>
                    <a:pt x="163512" y="7561427"/>
                  </a:lnTo>
                  <a:lnTo>
                    <a:pt x="163512" y="7568146"/>
                  </a:lnTo>
                  <a:lnTo>
                    <a:pt x="176974" y="7568146"/>
                  </a:lnTo>
                  <a:lnTo>
                    <a:pt x="176974" y="7583843"/>
                  </a:lnTo>
                  <a:lnTo>
                    <a:pt x="174688" y="7586091"/>
                  </a:lnTo>
                  <a:lnTo>
                    <a:pt x="172529" y="7583843"/>
                  </a:lnTo>
                  <a:lnTo>
                    <a:pt x="176974" y="7583843"/>
                  </a:lnTo>
                  <a:lnTo>
                    <a:pt x="176974" y="7568146"/>
                  </a:lnTo>
                  <a:lnTo>
                    <a:pt x="174688" y="7574877"/>
                  </a:lnTo>
                  <a:lnTo>
                    <a:pt x="172529" y="7577125"/>
                  </a:lnTo>
                  <a:lnTo>
                    <a:pt x="170243" y="7581608"/>
                  </a:lnTo>
                  <a:lnTo>
                    <a:pt x="167957" y="7583843"/>
                  </a:lnTo>
                  <a:lnTo>
                    <a:pt x="170243" y="7588339"/>
                  </a:lnTo>
                  <a:lnTo>
                    <a:pt x="176974" y="7595057"/>
                  </a:lnTo>
                  <a:lnTo>
                    <a:pt x="176974" y="7608519"/>
                  </a:lnTo>
                  <a:lnTo>
                    <a:pt x="172529" y="7615237"/>
                  </a:lnTo>
                  <a:lnTo>
                    <a:pt x="172529" y="7621968"/>
                  </a:lnTo>
                  <a:lnTo>
                    <a:pt x="179260" y="7621968"/>
                  </a:lnTo>
                  <a:lnTo>
                    <a:pt x="179260" y="7624216"/>
                  </a:lnTo>
                  <a:lnTo>
                    <a:pt x="174688" y="7624216"/>
                  </a:lnTo>
                  <a:lnTo>
                    <a:pt x="172402" y="7624331"/>
                  </a:lnTo>
                  <a:lnTo>
                    <a:pt x="167957" y="7628699"/>
                  </a:lnTo>
                  <a:lnTo>
                    <a:pt x="163512" y="7635418"/>
                  </a:lnTo>
                  <a:lnTo>
                    <a:pt x="163512" y="7648880"/>
                  </a:lnTo>
                  <a:lnTo>
                    <a:pt x="165798" y="7651115"/>
                  </a:lnTo>
                  <a:lnTo>
                    <a:pt x="170243" y="7653363"/>
                  </a:lnTo>
                  <a:lnTo>
                    <a:pt x="174688" y="7653363"/>
                  </a:lnTo>
                  <a:lnTo>
                    <a:pt x="174688" y="7655611"/>
                  </a:lnTo>
                  <a:lnTo>
                    <a:pt x="172783" y="7657579"/>
                  </a:lnTo>
                  <a:lnTo>
                    <a:pt x="172529" y="7657846"/>
                  </a:lnTo>
                  <a:lnTo>
                    <a:pt x="170243" y="7662329"/>
                  </a:lnTo>
                  <a:lnTo>
                    <a:pt x="167957" y="7664577"/>
                  </a:lnTo>
                  <a:lnTo>
                    <a:pt x="170243" y="7666812"/>
                  </a:lnTo>
                  <a:lnTo>
                    <a:pt x="172402" y="7673505"/>
                  </a:lnTo>
                  <a:lnTo>
                    <a:pt x="172783" y="7679995"/>
                  </a:lnTo>
                  <a:lnTo>
                    <a:pt x="172529" y="7681722"/>
                  </a:lnTo>
                  <a:lnTo>
                    <a:pt x="171894" y="7686053"/>
                  </a:lnTo>
                  <a:lnTo>
                    <a:pt x="170243" y="7691488"/>
                  </a:lnTo>
                  <a:lnTo>
                    <a:pt x="167957" y="7695971"/>
                  </a:lnTo>
                  <a:lnTo>
                    <a:pt x="167957" y="7700454"/>
                  </a:lnTo>
                  <a:lnTo>
                    <a:pt x="170243" y="7702690"/>
                  </a:lnTo>
                  <a:lnTo>
                    <a:pt x="172529" y="7707185"/>
                  </a:lnTo>
                  <a:lnTo>
                    <a:pt x="170243" y="7709421"/>
                  </a:lnTo>
                  <a:lnTo>
                    <a:pt x="170243" y="7716152"/>
                  </a:lnTo>
                  <a:lnTo>
                    <a:pt x="167957" y="7718387"/>
                  </a:lnTo>
                  <a:lnTo>
                    <a:pt x="167957" y="7720635"/>
                  </a:lnTo>
                  <a:lnTo>
                    <a:pt x="165798" y="7725118"/>
                  </a:lnTo>
                  <a:lnTo>
                    <a:pt x="165798" y="7729601"/>
                  </a:lnTo>
                  <a:lnTo>
                    <a:pt x="167957" y="7734084"/>
                  </a:lnTo>
                  <a:lnTo>
                    <a:pt x="170243" y="7736332"/>
                  </a:lnTo>
                  <a:lnTo>
                    <a:pt x="170243" y="7763243"/>
                  </a:lnTo>
                  <a:lnTo>
                    <a:pt x="167957" y="7767815"/>
                  </a:lnTo>
                  <a:lnTo>
                    <a:pt x="165798" y="7772120"/>
                  </a:lnTo>
                  <a:lnTo>
                    <a:pt x="163512" y="7776692"/>
                  </a:lnTo>
                  <a:lnTo>
                    <a:pt x="163512" y="7783423"/>
                  </a:lnTo>
                  <a:lnTo>
                    <a:pt x="167957" y="7790154"/>
                  </a:lnTo>
                  <a:lnTo>
                    <a:pt x="170243" y="7792390"/>
                  </a:lnTo>
                  <a:lnTo>
                    <a:pt x="170243" y="7796873"/>
                  </a:lnTo>
                  <a:lnTo>
                    <a:pt x="167957" y="7799121"/>
                  </a:lnTo>
                  <a:lnTo>
                    <a:pt x="167957" y="7817053"/>
                  </a:lnTo>
                  <a:lnTo>
                    <a:pt x="165798" y="7823784"/>
                  </a:lnTo>
                  <a:lnTo>
                    <a:pt x="165798" y="7834998"/>
                  </a:lnTo>
                  <a:lnTo>
                    <a:pt x="163639" y="7843025"/>
                  </a:lnTo>
                  <a:lnTo>
                    <a:pt x="163512" y="7850416"/>
                  </a:lnTo>
                  <a:lnTo>
                    <a:pt x="165163" y="7857388"/>
                  </a:lnTo>
                  <a:lnTo>
                    <a:pt x="167957" y="7864145"/>
                  </a:lnTo>
                  <a:lnTo>
                    <a:pt x="170243" y="7866393"/>
                  </a:lnTo>
                  <a:lnTo>
                    <a:pt x="170243" y="7870876"/>
                  </a:lnTo>
                  <a:lnTo>
                    <a:pt x="172529" y="7875359"/>
                  </a:lnTo>
                  <a:lnTo>
                    <a:pt x="170243" y="7877607"/>
                  </a:lnTo>
                  <a:lnTo>
                    <a:pt x="170243" y="7879842"/>
                  </a:lnTo>
                  <a:lnTo>
                    <a:pt x="163512" y="7886573"/>
                  </a:lnTo>
                  <a:lnTo>
                    <a:pt x="163512" y="7891056"/>
                  </a:lnTo>
                  <a:lnTo>
                    <a:pt x="165798" y="7895539"/>
                  </a:lnTo>
                  <a:lnTo>
                    <a:pt x="165798" y="7897787"/>
                  </a:lnTo>
                  <a:lnTo>
                    <a:pt x="170243" y="7902270"/>
                  </a:lnTo>
                  <a:lnTo>
                    <a:pt x="167957" y="7911236"/>
                  </a:lnTo>
                  <a:lnTo>
                    <a:pt x="167957" y="7929181"/>
                  </a:lnTo>
                  <a:lnTo>
                    <a:pt x="170243" y="7929181"/>
                  </a:lnTo>
                  <a:lnTo>
                    <a:pt x="170243" y="7931417"/>
                  </a:lnTo>
                  <a:lnTo>
                    <a:pt x="172529" y="7935912"/>
                  </a:lnTo>
                  <a:lnTo>
                    <a:pt x="170243" y="7938148"/>
                  </a:lnTo>
                  <a:lnTo>
                    <a:pt x="170243" y="7940395"/>
                  </a:lnTo>
                  <a:lnTo>
                    <a:pt x="167957" y="7942631"/>
                  </a:lnTo>
                  <a:lnTo>
                    <a:pt x="167957" y="7953845"/>
                  </a:lnTo>
                  <a:lnTo>
                    <a:pt x="170243" y="7958328"/>
                  </a:lnTo>
                  <a:lnTo>
                    <a:pt x="170307" y="7960576"/>
                  </a:lnTo>
                  <a:lnTo>
                    <a:pt x="165773" y="7967256"/>
                  </a:lnTo>
                  <a:lnTo>
                    <a:pt x="161290" y="7971790"/>
                  </a:lnTo>
                  <a:lnTo>
                    <a:pt x="163576" y="7978508"/>
                  </a:lnTo>
                  <a:lnTo>
                    <a:pt x="163576" y="7985239"/>
                  </a:lnTo>
                  <a:lnTo>
                    <a:pt x="168021" y="7994205"/>
                  </a:lnTo>
                  <a:lnTo>
                    <a:pt x="163576" y="8003184"/>
                  </a:lnTo>
                  <a:lnTo>
                    <a:pt x="159004" y="8007667"/>
                  </a:lnTo>
                  <a:lnTo>
                    <a:pt x="156845" y="8012150"/>
                  </a:lnTo>
                  <a:lnTo>
                    <a:pt x="159004" y="8016634"/>
                  </a:lnTo>
                  <a:lnTo>
                    <a:pt x="163576" y="8023365"/>
                  </a:lnTo>
                  <a:lnTo>
                    <a:pt x="163576" y="8032331"/>
                  </a:lnTo>
                  <a:lnTo>
                    <a:pt x="165735" y="8039062"/>
                  </a:lnTo>
                  <a:lnTo>
                    <a:pt x="168021" y="8039062"/>
                  </a:lnTo>
                  <a:lnTo>
                    <a:pt x="165735" y="8041297"/>
                  </a:lnTo>
                  <a:lnTo>
                    <a:pt x="159004" y="8043545"/>
                  </a:lnTo>
                  <a:lnTo>
                    <a:pt x="161290" y="8048028"/>
                  </a:lnTo>
                  <a:lnTo>
                    <a:pt x="161290" y="8056994"/>
                  </a:lnTo>
                  <a:lnTo>
                    <a:pt x="163576" y="8059242"/>
                  </a:lnTo>
                  <a:lnTo>
                    <a:pt x="165735" y="8063725"/>
                  </a:lnTo>
                  <a:lnTo>
                    <a:pt x="165735" y="8070456"/>
                  </a:lnTo>
                  <a:lnTo>
                    <a:pt x="161290" y="8074939"/>
                  </a:lnTo>
                  <a:lnTo>
                    <a:pt x="161290" y="8077174"/>
                  </a:lnTo>
                  <a:lnTo>
                    <a:pt x="165735" y="8081670"/>
                  </a:lnTo>
                  <a:lnTo>
                    <a:pt x="163576" y="8081670"/>
                  </a:lnTo>
                  <a:lnTo>
                    <a:pt x="163576" y="8083905"/>
                  </a:lnTo>
                  <a:lnTo>
                    <a:pt x="159004" y="8088389"/>
                  </a:lnTo>
                  <a:lnTo>
                    <a:pt x="168021" y="8097355"/>
                  </a:lnTo>
                  <a:lnTo>
                    <a:pt x="165735" y="8097355"/>
                  </a:lnTo>
                  <a:lnTo>
                    <a:pt x="163576" y="8097355"/>
                  </a:lnTo>
                  <a:lnTo>
                    <a:pt x="161163" y="8097482"/>
                  </a:lnTo>
                  <a:lnTo>
                    <a:pt x="159004" y="8099603"/>
                  </a:lnTo>
                  <a:lnTo>
                    <a:pt x="159004" y="8106334"/>
                  </a:lnTo>
                  <a:lnTo>
                    <a:pt x="156845" y="8106334"/>
                  </a:lnTo>
                  <a:lnTo>
                    <a:pt x="163576" y="8113052"/>
                  </a:lnTo>
                  <a:lnTo>
                    <a:pt x="163576" y="8119783"/>
                  </a:lnTo>
                  <a:lnTo>
                    <a:pt x="161290" y="8122031"/>
                  </a:lnTo>
                  <a:lnTo>
                    <a:pt x="159004" y="8124266"/>
                  </a:lnTo>
                  <a:lnTo>
                    <a:pt x="156718" y="8124393"/>
                  </a:lnTo>
                  <a:lnTo>
                    <a:pt x="152273" y="8128749"/>
                  </a:lnTo>
                  <a:lnTo>
                    <a:pt x="152273" y="8130997"/>
                  </a:lnTo>
                  <a:lnTo>
                    <a:pt x="154559" y="8133245"/>
                  </a:lnTo>
                  <a:lnTo>
                    <a:pt x="156845" y="8133245"/>
                  </a:lnTo>
                  <a:lnTo>
                    <a:pt x="156845" y="8135480"/>
                  </a:lnTo>
                  <a:lnTo>
                    <a:pt x="159131" y="8135607"/>
                  </a:lnTo>
                  <a:lnTo>
                    <a:pt x="161290" y="8137728"/>
                  </a:lnTo>
                  <a:lnTo>
                    <a:pt x="161290" y="8146694"/>
                  </a:lnTo>
                  <a:lnTo>
                    <a:pt x="159004" y="8148942"/>
                  </a:lnTo>
                  <a:lnTo>
                    <a:pt x="154559" y="8157908"/>
                  </a:lnTo>
                  <a:lnTo>
                    <a:pt x="154559" y="8175841"/>
                  </a:lnTo>
                  <a:lnTo>
                    <a:pt x="152273" y="8180337"/>
                  </a:lnTo>
                  <a:lnTo>
                    <a:pt x="154559" y="8182572"/>
                  </a:lnTo>
                  <a:lnTo>
                    <a:pt x="156845" y="8187055"/>
                  </a:lnTo>
                  <a:lnTo>
                    <a:pt x="156845" y="8202752"/>
                  </a:lnTo>
                  <a:lnTo>
                    <a:pt x="159004" y="8205000"/>
                  </a:lnTo>
                  <a:lnTo>
                    <a:pt x="159004" y="8213966"/>
                  </a:lnTo>
                  <a:lnTo>
                    <a:pt x="161290" y="8216214"/>
                  </a:lnTo>
                  <a:lnTo>
                    <a:pt x="161290" y="8220697"/>
                  </a:lnTo>
                  <a:lnTo>
                    <a:pt x="159131" y="8222805"/>
                  </a:lnTo>
                  <a:lnTo>
                    <a:pt x="156845" y="8222932"/>
                  </a:lnTo>
                  <a:lnTo>
                    <a:pt x="154559" y="8225180"/>
                  </a:lnTo>
                  <a:lnTo>
                    <a:pt x="154559" y="8231911"/>
                  </a:lnTo>
                  <a:lnTo>
                    <a:pt x="156845" y="8236394"/>
                  </a:lnTo>
                  <a:lnTo>
                    <a:pt x="154559" y="8238630"/>
                  </a:lnTo>
                  <a:lnTo>
                    <a:pt x="154559" y="8249844"/>
                  </a:lnTo>
                  <a:lnTo>
                    <a:pt x="156845" y="8254327"/>
                  </a:lnTo>
                  <a:lnTo>
                    <a:pt x="159131" y="8261058"/>
                  </a:lnTo>
                  <a:lnTo>
                    <a:pt x="161163" y="8274507"/>
                  </a:lnTo>
                  <a:lnTo>
                    <a:pt x="163576" y="8281238"/>
                  </a:lnTo>
                  <a:lnTo>
                    <a:pt x="165735" y="8285721"/>
                  </a:lnTo>
                  <a:lnTo>
                    <a:pt x="165735" y="8290204"/>
                  </a:lnTo>
                  <a:lnTo>
                    <a:pt x="161290" y="8292452"/>
                  </a:lnTo>
                  <a:lnTo>
                    <a:pt x="156845" y="8294700"/>
                  </a:lnTo>
                  <a:lnTo>
                    <a:pt x="156845" y="8296935"/>
                  </a:lnTo>
                  <a:lnTo>
                    <a:pt x="159004" y="8301418"/>
                  </a:lnTo>
                  <a:lnTo>
                    <a:pt x="161290" y="8303666"/>
                  </a:lnTo>
                  <a:lnTo>
                    <a:pt x="161290" y="8308149"/>
                  </a:lnTo>
                  <a:lnTo>
                    <a:pt x="159004" y="8312632"/>
                  </a:lnTo>
                  <a:lnTo>
                    <a:pt x="159004" y="8323847"/>
                  </a:lnTo>
                  <a:lnTo>
                    <a:pt x="161290" y="8326082"/>
                  </a:lnTo>
                  <a:lnTo>
                    <a:pt x="163576" y="8330578"/>
                  </a:lnTo>
                  <a:lnTo>
                    <a:pt x="168021" y="8335061"/>
                  </a:lnTo>
                  <a:lnTo>
                    <a:pt x="168021" y="8337296"/>
                  </a:lnTo>
                  <a:lnTo>
                    <a:pt x="173609" y="8337296"/>
                  </a:lnTo>
                  <a:lnTo>
                    <a:pt x="172466" y="8339544"/>
                  </a:lnTo>
                  <a:lnTo>
                    <a:pt x="168021" y="8337296"/>
                  </a:lnTo>
                  <a:lnTo>
                    <a:pt x="168021" y="8341779"/>
                  </a:lnTo>
                  <a:lnTo>
                    <a:pt x="165735" y="8346275"/>
                  </a:lnTo>
                  <a:lnTo>
                    <a:pt x="170307" y="8348510"/>
                  </a:lnTo>
                  <a:lnTo>
                    <a:pt x="170307" y="8355241"/>
                  </a:lnTo>
                  <a:lnTo>
                    <a:pt x="172466" y="8357476"/>
                  </a:lnTo>
                  <a:lnTo>
                    <a:pt x="172466" y="8359724"/>
                  </a:lnTo>
                  <a:lnTo>
                    <a:pt x="174752" y="8359724"/>
                  </a:lnTo>
                  <a:lnTo>
                    <a:pt x="179197" y="8364207"/>
                  </a:lnTo>
                  <a:lnTo>
                    <a:pt x="179197" y="8370938"/>
                  </a:lnTo>
                  <a:lnTo>
                    <a:pt x="177038" y="8372030"/>
                  </a:lnTo>
                  <a:lnTo>
                    <a:pt x="174752" y="8373173"/>
                  </a:lnTo>
                  <a:lnTo>
                    <a:pt x="172466" y="8373173"/>
                  </a:lnTo>
                  <a:lnTo>
                    <a:pt x="172466" y="8375421"/>
                  </a:lnTo>
                  <a:lnTo>
                    <a:pt x="170307" y="8375421"/>
                  </a:lnTo>
                  <a:lnTo>
                    <a:pt x="168021" y="8382152"/>
                  </a:lnTo>
                  <a:lnTo>
                    <a:pt x="168021" y="8391118"/>
                  </a:lnTo>
                  <a:lnTo>
                    <a:pt x="170307" y="8397849"/>
                  </a:lnTo>
                  <a:lnTo>
                    <a:pt x="170307" y="8402333"/>
                  </a:lnTo>
                  <a:lnTo>
                    <a:pt x="165735" y="8406816"/>
                  </a:lnTo>
                  <a:lnTo>
                    <a:pt x="170268" y="8411261"/>
                  </a:lnTo>
                  <a:lnTo>
                    <a:pt x="172466" y="8411299"/>
                  </a:lnTo>
                  <a:lnTo>
                    <a:pt x="172466" y="8413547"/>
                  </a:lnTo>
                  <a:lnTo>
                    <a:pt x="174752" y="8413547"/>
                  </a:lnTo>
                  <a:lnTo>
                    <a:pt x="177038" y="8415782"/>
                  </a:lnTo>
                  <a:lnTo>
                    <a:pt x="177038" y="8418030"/>
                  </a:lnTo>
                  <a:lnTo>
                    <a:pt x="168021" y="8426996"/>
                  </a:lnTo>
                  <a:lnTo>
                    <a:pt x="170307" y="8431479"/>
                  </a:lnTo>
                  <a:lnTo>
                    <a:pt x="170307" y="8435962"/>
                  </a:lnTo>
                  <a:lnTo>
                    <a:pt x="172466" y="8438210"/>
                  </a:lnTo>
                  <a:lnTo>
                    <a:pt x="177038" y="8435962"/>
                  </a:lnTo>
                  <a:lnTo>
                    <a:pt x="181483" y="8435962"/>
                  </a:lnTo>
                  <a:lnTo>
                    <a:pt x="192659" y="8424748"/>
                  </a:lnTo>
                  <a:lnTo>
                    <a:pt x="190373" y="8420265"/>
                  </a:lnTo>
                  <a:lnTo>
                    <a:pt x="179197" y="8420265"/>
                  </a:lnTo>
                  <a:lnTo>
                    <a:pt x="179197" y="8418030"/>
                  </a:lnTo>
                  <a:lnTo>
                    <a:pt x="181483" y="8413547"/>
                  </a:lnTo>
                  <a:lnTo>
                    <a:pt x="188214" y="8406816"/>
                  </a:lnTo>
                  <a:lnTo>
                    <a:pt x="188214" y="8400085"/>
                  </a:lnTo>
                  <a:lnTo>
                    <a:pt x="190373" y="8397849"/>
                  </a:lnTo>
                  <a:lnTo>
                    <a:pt x="192659" y="8393366"/>
                  </a:lnTo>
                  <a:lnTo>
                    <a:pt x="194945" y="8391118"/>
                  </a:lnTo>
                  <a:lnTo>
                    <a:pt x="194945" y="8388871"/>
                  </a:lnTo>
                  <a:lnTo>
                    <a:pt x="192659" y="8386635"/>
                  </a:lnTo>
                  <a:lnTo>
                    <a:pt x="188214" y="8379904"/>
                  </a:lnTo>
                  <a:lnTo>
                    <a:pt x="188214" y="8375421"/>
                  </a:lnTo>
                  <a:lnTo>
                    <a:pt x="192659" y="8368690"/>
                  </a:lnTo>
                  <a:lnTo>
                    <a:pt x="197104" y="8366455"/>
                  </a:lnTo>
                  <a:lnTo>
                    <a:pt x="197104" y="8364207"/>
                  </a:lnTo>
                  <a:lnTo>
                    <a:pt x="194945" y="8359724"/>
                  </a:lnTo>
                  <a:lnTo>
                    <a:pt x="192659" y="8352993"/>
                  </a:lnTo>
                  <a:lnTo>
                    <a:pt x="190373" y="8348510"/>
                  </a:lnTo>
                  <a:lnTo>
                    <a:pt x="188214" y="8341779"/>
                  </a:lnTo>
                  <a:lnTo>
                    <a:pt x="188214" y="8337296"/>
                  </a:lnTo>
                  <a:lnTo>
                    <a:pt x="190373" y="8335061"/>
                  </a:lnTo>
                  <a:lnTo>
                    <a:pt x="194945" y="8332813"/>
                  </a:lnTo>
                  <a:lnTo>
                    <a:pt x="197104" y="8328330"/>
                  </a:lnTo>
                  <a:lnTo>
                    <a:pt x="194945" y="8323847"/>
                  </a:lnTo>
                  <a:lnTo>
                    <a:pt x="192659" y="8321599"/>
                  </a:lnTo>
                  <a:lnTo>
                    <a:pt x="192659" y="8317116"/>
                  </a:lnTo>
                  <a:lnTo>
                    <a:pt x="190373" y="8314880"/>
                  </a:lnTo>
                  <a:lnTo>
                    <a:pt x="185928" y="8314880"/>
                  </a:lnTo>
                  <a:lnTo>
                    <a:pt x="185928" y="8310385"/>
                  </a:lnTo>
                  <a:lnTo>
                    <a:pt x="189230" y="8303628"/>
                  </a:lnTo>
                  <a:lnTo>
                    <a:pt x="191770" y="8296656"/>
                  </a:lnTo>
                  <a:lnTo>
                    <a:pt x="193167" y="8289264"/>
                  </a:lnTo>
                  <a:lnTo>
                    <a:pt x="192659" y="8281238"/>
                  </a:lnTo>
                  <a:lnTo>
                    <a:pt x="192659" y="8279003"/>
                  </a:lnTo>
                  <a:lnTo>
                    <a:pt x="194945" y="8279003"/>
                  </a:lnTo>
                  <a:lnTo>
                    <a:pt x="194945" y="8276755"/>
                  </a:lnTo>
                  <a:lnTo>
                    <a:pt x="197104" y="8270024"/>
                  </a:lnTo>
                  <a:lnTo>
                    <a:pt x="197104" y="8267789"/>
                  </a:lnTo>
                  <a:lnTo>
                    <a:pt x="192659" y="8263344"/>
                  </a:lnTo>
                  <a:lnTo>
                    <a:pt x="190373" y="8261058"/>
                  </a:lnTo>
                  <a:lnTo>
                    <a:pt x="190373" y="8252092"/>
                  </a:lnTo>
                  <a:lnTo>
                    <a:pt x="192659" y="8247608"/>
                  </a:lnTo>
                  <a:lnTo>
                    <a:pt x="192659" y="8245361"/>
                  </a:lnTo>
                  <a:lnTo>
                    <a:pt x="194945" y="8240877"/>
                  </a:lnTo>
                  <a:lnTo>
                    <a:pt x="194945" y="8236394"/>
                  </a:lnTo>
                  <a:lnTo>
                    <a:pt x="192659" y="8231911"/>
                  </a:lnTo>
                  <a:lnTo>
                    <a:pt x="190373" y="8229663"/>
                  </a:lnTo>
                  <a:lnTo>
                    <a:pt x="190373" y="8216214"/>
                  </a:lnTo>
                  <a:lnTo>
                    <a:pt x="188214" y="8211718"/>
                  </a:lnTo>
                  <a:lnTo>
                    <a:pt x="185928" y="8210601"/>
                  </a:lnTo>
                  <a:lnTo>
                    <a:pt x="183642" y="8209483"/>
                  </a:lnTo>
                  <a:lnTo>
                    <a:pt x="181483" y="8207235"/>
                  </a:lnTo>
                  <a:lnTo>
                    <a:pt x="181483" y="8205000"/>
                  </a:lnTo>
                  <a:lnTo>
                    <a:pt x="185928" y="8200517"/>
                  </a:lnTo>
                  <a:lnTo>
                    <a:pt x="185928" y="8184820"/>
                  </a:lnTo>
                  <a:lnTo>
                    <a:pt x="194945" y="8180337"/>
                  </a:lnTo>
                  <a:lnTo>
                    <a:pt x="194945" y="8169122"/>
                  </a:lnTo>
                  <a:lnTo>
                    <a:pt x="192659" y="8164639"/>
                  </a:lnTo>
                  <a:lnTo>
                    <a:pt x="192659" y="8157908"/>
                  </a:lnTo>
                  <a:lnTo>
                    <a:pt x="185928" y="8151177"/>
                  </a:lnTo>
                  <a:lnTo>
                    <a:pt x="185928" y="8148942"/>
                  </a:lnTo>
                  <a:lnTo>
                    <a:pt x="188214" y="8146694"/>
                  </a:lnTo>
                  <a:lnTo>
                    <a:pt x="188214" y="8139963"/>
                  </a:lnTo>
                  <a:lnTo>
                    <a:pt x="183642" y="8139963"/>
                  </a:lnTo>
                  <a:lnTo>
                    <a:pt x="183642" y="8137728"/>
                  </a:lnTo>
                  <a:lnTo>
                    <a:pt x="181483" y="8137728"/>
                  </a:lnTo>
                  <a:lnTo>
                    <a:pt x="181483" y="8119783"/>
                  </a:lnTo>
                  <a:lnTo>
                    <a:pt x="183642" y="8119783"/>
                  </a:lnTo>
                  <a:lnTo>
                    <a:pt x="185928" y="8117548"/>
                  </a:lnTo>
                  <a:lnTo>
                    <a:pt x="188214" y="8117548"/>
                  </a:lnTo>
                  <a:lnTo>
                    <a:pt x="190373" y="8115300"/>
                  </a:lnTo>
                  <a:lnTo>
                    <a:pt x="190373" y="8104086"/>
                  </a:lnTo>
                  <a:lnTo>
                    <a:pt x="185928" y="8099603"/>
                  </a:lnTo>
                  <a:lnTo>
                    <a:pt x="190373" y="8090636"/>
                  </a:lnTo>
                  <a:lnTo>
                    <a:pt x="192659" y="8090636"/>
                  </a:lnTo>
                  <a:lnTo>
                    <a:pt x="190373" y="8088389"/>
                  </a:lnTo>
                  <a:lnTo>
                    <a:pt x="190373" y="8086153"/>
                  </a:lnTo>
                  <a:lnTo>
                    <a:pt x="188214" y="8083905"/>
                  </a:lnTo>
                  <a:lnTo>
                    <a:pt x="188214" y="8079422"/>
                  </a:lnTo>
                  <a:lnTo>
                    <a:pt x="185928" y="8078305"/>
                  </a:lnTo>
                  <a:lnTo>
                    <a:pt x="183642" y="8077174"/>
                  </a:lnTo>
                  <a:lnTo>
                    <a:pt x="181483" y="8077174"/>
                  </a:lnTo>
                  <a:lnTo>
                    <a:pt x="179197" y="8072691"/>
                  </a:lnTo>
                  <a:lnTo>
                    <a:pt x="179197" y="8068208"/>
                  </a:lnTo>
                  <a:lnTo>
                    <a:pt x="177038" y="8065973"/>
                  </a:lnTo>
                  <a:lnTo>
                    <a:pt x="179197" y="8061477"/>
                  </a:lnTo>
                  <a:lnTo>
                    <a:pt x="185928" y="8054759"/>
                  </a:lnTo>
                  <a:lnTo>
                    <a:pt x="183642" y="8050276"/>
                  </a:lnTo>
                  <a:lnTo>
                    <a:pt x="181483" y="8050276"/>
                  </a:lnTo>
                  <a:lnTo>
                    <a:pt x="181483" y="8039062"/>
                  </a:lnTo>
                  <a:lnTo>
                    <a:pt x="185928" y="8036814"/>
                  </a:lnTo>
                  <a:lnTo>
                    <a:pt x="190373" y="8036814"/>
                  </a:lnTo>
                  <a:lnTo>
                    <a:pt x="190373" y="8034579"/>
                  </a:lnTo>
                  <a:lnTo>
                    <a:pt x="192659" y="8032331"/>
                  </a:lnTo>
                  <a:lnTo>
                    <a:pt x="192659" y="8021117"/>
                  </a:lnTo>
                  <a:lnTo>
                    <a:pt x="188214" y="8016634"/>
                  </a:lnTo>
                  <a:lnTo>
                    <a:pt x="185928" y="8016634"/>
                  </a:lnTo>
                  <a:lnTo>
                    <a:pt x="185928" y="8012150"/>
                  </a:lnTo>
                  <a:lnTo>
                    <a:pt x="192659" y="8009903"/>
                  </a:lnTo>
                  <a:lnTo>
                    <a:pt x="192659" y="8005419"/>
                  </a:lnTo>
                  <a:lnTo>
                    <a:pt x="190373" y="7998688"/>
                  </a:lnTo>
                  <a:lnTo>
                    <a:pt x="190373" y="7967307"/>
                  </a:lnTo>
                  <a:lnTo>
                    <a:pt x="185928" y="7965821"/>
                  </a:lnTo>
                  <a:lnTo>
                    <a:pt x="183642" y="7965059"/>
                  </a:lnTo>
                  <a:lnTo>
                    <a:pt x="181483" y="7967256"/>
                  </a:lnTo>
                  <a:lnTo>
                    <a:pt x="177038" y="7971790"/>
                  </a:lnTo>
                  <a:lnTo>
                    <a:pt x="174752" y="7971790"/>
                  </a:lnTo>
                  <a:lnTo>
                    <a:pt x="174752" y="8312632"/>
                  </a:lnTo>
                  <a:lnTo>
                    <a:pt x="174752" y="8314880"/>
                  </a:lnTo>
                  <a:lnTo>
                    <a:pt x="170307" y="8314880"/>
                  </a:lnTo>
                  <a:lnTo>
                    <a:pt x="170307" y="8312632"/>
                  </a:lnTo>
                  <a:lnTo>
                    <a:pt x="174752" y="8312632"/>
                  </a:lnTo>
                  <a:lnTo>
                    <a:pt x="174752" y="7971790"/>
                  </a:lnTo>
                  <a:lnTo>
                    <a:pt x="174752" y="7969542"/>
                  </a:lnTo>
                  <a:lnTo>
                    <a:pt x="172466" y="7967307"/>
                  </a:lnTo>
                  <a:lnTo>
                    <a:pt x="172466" y="8153425"/>
                  </a:lnTo>
                  <a:lnTo>
                    <a:pt x="172466" y="8155660"/>
                  </a:lnTo>
                  <a:lnTo>
                    <a:pt x="172466" y="8169122"/>
                  </a:lnTo>
                  <a:lnTo>
                    <a:pt x="172466" y="8171358"/>
                  </a:lnTo>
                  <a:lnTo>
                    <a:pt x="172466" y="8301418"/>
                  </a:lnTo>
                  <a:lnTo>
                    <a:pt x="170307" y="8301418"/>
                  </a:lnTo>
                  <a:lnTo>
                    <a:pt x="170307" y="8296935"/>
                  </a:lnTo>
                  <a:lnTo>
                    <a:pt x="172466" y="8301418"/>
                  </a:lnTo>
                  <a:lnTo>
                    <a:pt x="172466" y="8171358"/>
                  </a:lnTo>
                  <a:lnTo>
                    <a:pt x="170307" y="8171358"/>
                  </a:lnTo>
                  <a:lnTo>
                    <a:pt x="170307" y="8243113"/>
                  </a:lnTo>
                  <a:lnTo>
                    <a:pt x="168021" y="8245361"/>
                  </a:lnTo>
                  <a:lnTo>
                    <a:pt x="168021" y="8243113"/>
                  </a:lnTo>
                  <a:lnTo>
                    <a:pt x="170307" y="8243113"/>
                  </a:lnTo>
                  <a:lnTo>
                    <a:pt x="170307" y="8171358"/>
                  </a:lnTo>
                  <a:lnTo>
                    <a:pt x="170307" y="8169122"/>
                  </a:lnTo>
                  <a:lnTo>
                    <a:pt x="172466" y="8169122"/>
                  </a:lnTo>
                  <a:lnTo>
                    <a:pt x="172466" y="8155660"/>
                  </a:lnTo>
                  <a:lnTo>
                    <a:pt x="170307" y="8157908"/>
                  </a:lnTo>
                  <a:lnTo>
                    <a:pt x="170307" y="8153425"/>
                  </a:lnTo>
                  <a:lnTo>
                    <a:pt x="172466" y="8153425"/>
                  </a:lnTo>
                  <a:lnTo>
                    <a:pt x="172466" y="7967307"/>
                  </a:lnTo>
                  <a:lnTo>
                    <a:pt x="172466" y="7965059"/>
                  </a:lnTo>
                  <a:lnTo>
                    <a:pt x="174752" y="7962824"/>
                  </a:lnTo>
                  <a:lnTo>
                    <a:pt x="174752" y="7960576"/>
                  </a:lnTo>
                  <a:lnTo>
                    <a:pt x="177038" y="7960576"/>
                  </a:lnTo>
                  <a:lnTo>
                    <a:pt x="177038" y="7958315"/>
                  </a:lnTo>
                  <a:lnTo>
                    <a:pt x="183705" y="7956093"/>
                  </a:lnTo>
                  <a:lnTo>
                    <a:pt x="194881" y="7944879"/>
                  </a:lnTo>
                  <a:lnTo>
                    <a:pt x="194881" y="7940395"/>
                  </a:lnTo>
                  <a:lnTo>
                    <a:pt x="192722" y="7935912"/>
                  </a:lnTo>
                  <a:lnTo>
                    <a:pt x="192722" y="7924698"/>
                  </a:lnTo>
                  <a:lnTo>
                    <a:pt x="190436" y="7924698"/>
                  </a:lnTo>
                  <a:lnTo>
                    <a:pt x="192722" y="7922450"/>
                  </a:lnTo>
                  <a:lnTo>
                    <a:pt x="190436" y="7917967"/>
                  </a:lnTo>
                  <a:lnTo>
                    <a:pt x="188150" y="7913484"/>
                  </a:lnTo>
                  <a:lnTo>
                    <a:pt x="190436" y="7909001"/>
                  </a:lnTo>
                  <a:lnTo>
                    <a:pt x="192722" y="7906753"/>
                  </a:lnTo>
                  <a:lnTo>
                    <a:pt x="197167" y="7906753"/>
                  </a:lnTo>
                  <a:lnTo>
                    <a:pt x="199453" y="7904518"/>
                  </a:lnTo>
                  <a:lnTo>
                    <a:pt x="201612" y="7904518"/>
                  </a:lnTo>
                  <a:lnTo>
                    <a:pt x="190436" y="7893304"/>
                  </a:lnTo>
                  <a:lnTo>
                    <a:pt x="190436" y="7888821"/>
                  </a:lnTo>
                  <a:lnTo>
                    <a:pt x="192722" y="7886573"/>
                  </a:lnTo>
                  <a:lnTo>
                    <a:pt x="194881" y="7882090"/>
                  </a:lnTo>
                  <a:lnTo>
                    <a:pt x="194881" y="7868640"/>
                  </a:lnTo>
                  <a:lnTo>
                    <a:pt x="197167" y="7859662"/>
                  </a:lnTo>
                  <a:lnTo>
                    <a:pt x="199453" y="7852943"/>
                  </a:lnTo>
                  <a:lnTo>
                    <a:pt x="194881" y="7843964"/>
                  </a:lnTo>
                  <a:lnTo>
                    <a:pt x="194881" y="7841729"/>
                  </a:lnTo>
                  <a:lnTo>
                    <a:pt x="190436" y="7832750"/>
                  </a:lnTo>
                  <a:lnTo>
                    <a:pt x="188150" y="7831988"/>
                  </a:lnTo>
                  <a:lnTo>
                    <a:pt x="183705" y="7830515"/>
                  </a:lnTo>
                  <a:lnTo>
                    <a:pt x="181419" y="7830515"/>
                  </a:lnTo>
                  <a:lnTo>
                    <a:pt x="181419" y="7828267"/>
                  </a:lnTo>
                  <a:lnTo>
                    <a:pt x="179260" y="7828267"/>
                  </a:lnTo>
                  <a:lnTo>
                    <a:pt x="179260" y="7823784"/>
                  </a:lnTo>
                  <a:lnTo>
                    <a:pt x="181419" y="7823784"/>
                  </a:lnTo>
                  <a:lnTo>
                    <a:pt x="183705" y="7821549"/>
                  </a:lnTo>
                  <a:lnTo>
                    <a:pt x="188150" y="7821549"/>
                  </a:lnTo>
                  <a:lnTo>
                    <a:pt x="190436" y="7819301"/>
                  </a:lnTo>
                  <a:lnTo>
                    <a:pt x="190436" y="7808087"/>
                  </a:lnTo>
                  <a:lnTo>
                    <a:pt x="192722" y="7805852"/>
                  </a:lnTo>
                  <a:lnTo>
                    <a:pt x="194881" y="7801356"/>
                  </a:lnTo>
                  <a:lnTo>
                    <a:pt x="199453" y="7799121"/>
                  </a:lnTo>
                  <a:lnTo>
                    <a:pt x="199453" y="7778940"/>
                  </a:lnTo>
                  <a:lnTo>
                    <a:pt x="201612" y="7765478"/>
                  </a:lnTo>
                  <a:close/>
                </a:path>
              </a:pathLst>
            </a:custGeom>
            <a:solidFill>
              <a:srgbClr val="6A8B4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360;p25">
              <a:extLst>
                <a:ext uri="{FF2B5EF4-FFF2-40B4-BE49-F238E27FC236}">
                  <a16:creationId xmlns:a16="http://schemas.microsoft.com/office/drawing/2014/main" id="{3FAAB138-E7A1-48A7-B981-BCF94EE43BC6}"/>
                </a:ext>
              </a:extLst>
            </p:cNvPr>
            <p:cNvSpPr/>
            <p:nvPr/>
          </p:nvSpPr>
          <p:spPr>
            <a:xfrm>
              <a:off x="8999703" y="3589387"/>
              <a:ext cx="347345" cy="3112770"/>
            </a:xfrm>
            <a:custGeom>
              <a:avLst/>
              <a:gdLst/>
              <a:ahLst/>
              <a:cxnLst/>
              <a:rect l="l" t="t" r="r" b="b"/>
              <a:pathLst>
                <a:path w="347345" h="3112770" extrusionOk="0">
                  <a:moveTo>
                    <a:pt x="2159" y="148996"/>
                  </a:moveTo>
                  <a:lnTo>
                    <a:pt x="2082" y="148755"/>
                  </a:lnTo>
                  <a:lnTo>
                    <a:pt x="2006" y="148513"/>
                  </a:lnTo>
                  <a:lnTo>
                    <a:pt x="1968" y="148170"/>
                  </a:lnTo>
                  <a:lnTo>
                    <a:pt x="1955" y="148590"/>
                  </a:lnTo>
                  <a:lnTo>
                    <a:pt x="2032" y="148831"/>
                  </a:lnTo>
                  <a:lnTo>
                    <a:pt x="2159" y="148996"/>
                  </a:lnTo>
                  <a:close/>
                </a:path>
                <a:path w="347345" h="3112770" extrusionOk="0">
                  <a:moveTo>
                    <a:pt x="38950" y="43040"/>
                  </a:moveTo>
                  <a:lnTo>
                    <a:pt x="38823" y="42608"/>
                  </a:lnTo>
                  <a:lnTo>
                    <a:pt x="38735" y="42227"/>
                  </a:lnTo>
                  <a:lnTo>
                    <a:pt x="38684" y="41897"/>
                  </a:lnTo>
                  <a:lnTo>
                    <a:pt x="38760" y="43268"/>
                  </a:lnTo>
                  <a:lnTo>
                    <a:pt x="38874" y="43129"/>
                  </a:lnTo>
                  <a:close/>
                </a:path>
                <a:path w="347345" h="3112770" extrusionOk="0">
                  <a:moveTo>
                    <a:pt x="46647" y="34594"/>
                  </a:moveTo>
                  <a:lnTo>
                    <a:pt x="46304" y="35191"/>
                  </a:lnTo>
                  <a:lnTo>
                    <a:pt x="46164" y="35826"/>
                  </a:lnTo>
                  <a:lnTo>
                    <a:pt x="46647" y="34594"/>
                  </a:lnTo>
                  <a:close/>
                </a:path>
                <a:path w="347345" h="3112770" extrusionOk="0">
                  <a:moveTo>
                    <a:pt x="63398" y="2966504"/>
                  </a:moveTo>
                  <a:lnTo>
                    <a:pt x="63309" y="2966275"/>
                  </a:lnTo>
                  <a:lnTo>
                    <a:pt x="63233" y="2966021"/>
                  </a:lnTo>
                  <a:lnTo>
                    <a:pt x="63207" y="2965678"/>
                  </a:lnTo>
                  <a:lnTo>
                    <a:pt x="63182" y="2966110"/>
                  </a:lnTo>
                  <a:lnTo>
                    <a:pt x="63271" y="2966339"/>
                  </a:lnTo>
                  <a:lnTo>
                    <a:pt x="63398" y="2966504"/>
                  </a:lnTo>
                  <a:close/>
                </a:path>
                <a:path w="347345" h="3112770" extrusionOk="0">
                  <a:moveTo>
                    <a:pt x="100190" y="2860548"/>
                  </a:moveTo>
                  <a:lnTo>
                    <a:pt x="100063" y="2860116"/>
                  </a:lnTo>
                  <a:lnTo>
                    <a:pt x="99961" y="2859735"/>
                  </a:lnTo>
                  <a:lnTo>
                    <a:pt x="99910" y="2859417"/>
                  </a:lnTo>
                  <a:lnTo>
                    <a:pt x="99987" y="2860776"/>
                  </a:lnTo>
                  <a:lnTo>
                    <a:pt x="100114" y="2860637"/>
                  </a:lnTo>
                  <a:close/>
                </a:path>
                <a:path w="347345" h="3112770" extrusionOk="0">
                  <a:moveTo>
                    <a:pt x="107886" y="2852115"/>
                  </a:moveTo>
                  <a:lnTo>
                    <a:pt x="107543" y="2852699"/>
                  </a:lnTo>
                  <a:lnTo>
                    <a:pt x="107403" y="2853334"/>
                  </a:lnTo>
                  <a:lnTo>
                    <a:pt x="107886" y="2852115"/>
                  </a:lnTo>
                  <a:close/>
                </a:path>
                <a:path w="347345" h="3112770" extrusionOk="0">
                  <a:moveTo>
                    <a:pt x="108165" y="290576"/>
                  </a:moveTo>
                  <a:lnTo>
                    <a:pt x="107594" y="290474"/>
                  </a:lnTo>
                  <a:lnTo>
                    <a:pt x="107950" y="290652"/>
                  </a:lnTo>
                  <a:lnTo>
                    <a:pt x="108165" y="290576"/>
                  </a:lnTo>
                  <a:close/>
                </a:path>
                <a:path w="347345" h="3112770" extrusionOk="0">
                  <a:moveTo>
                    <a:pt x="126250" y="293674"/>
                  </a:moveTo>
                  <a:lnTo>
                    <a:pt x="125958" y="293560"/>
                  </a:lnTo>
                  <a:lnTo>
                    <a:pt x="124942" y="293674"/>
                  </a:lnTo>
                  <a:lnTo>
                    <a:pt x="126250" y="293674"/>
                  </a:lnTo>
                  <a:close/>
                </a:path>
                <a:path w="347345" h="3112770" extrusionOk="0">
                  <a:moveTo>
                    <a:pt x="159410" y="0"/>
                  </a:moveTo>
                  <a:lnTo>
                    <a:pt x="159118" y="88"/>
                  </a:lnTo>
                  <a:lnTo>
                    <a:pt x="158902" y="190"/>
                  </a:lnTo>
                  <a:lnTo>
                    <a:pt x="158750" y="304"/>
                  </a:lnTo>
                  <a:lnTo>
                    <a:pt x="159410" y="0"/>
                  </a:lnTo>
                  <a:close/>
                </a:path>
                <a:path w="347345" h="3112770" extrusionOk="0">
                  <a:moveTo>
                    <a:pt x="169405" y="3108083"/>
                  </a:moveTo>
                  <a:lnTo>
                    <a:pt x="168833" y="3107982"/>
                  </a:lnTo>
                  <a:lnTo>
                    <a:pt x="169176" y="3108160"/>
                  </a:lnTo>
                  <a:lnTo>
                    <a:pt x="169405" y="3108083"/>
                  </a:lnTo>
                  <a:close/>
                </a:path>
                <a:path w="347345" h="3112770" extrusionOk="0">
                  <a:moveTo>
                    <a:pt x="173583" y="4114"/>
                  </a:moveTo>
                  <a:lnTo>
                    <a:pt x="169303" y="2844"/>
                  </a:lnTo>
                  <a:lnTo>
                    <a:pt x="165265" y="2844"/>
                  </a:lnTo>
                  <a:lnTo>
                    <a:pt x="169735" y="4114"/>
                  </a:lnTo>
                  <a:lnTo>
                    <a:pt x="173583" y="4114"/>
                  </a:lnTo>
                  <a:close/>
                </a:path>
                <a:path w="347345" h="3112770" extrusionOk="0">
                  <a:moveTo>
                    <a:pt x="187490" y="3111195"/>
                  </a:moveTo>
                  <a:lnTo>
                    <a:pt x="187185" y="3111068"/>
                  </a:lnTo>
                  <a:lnTo>
                    <a:pt x="186182" y="3111195"/>
                  </a:lnTo>
                  <a:lnTo>
                    <a:pt x="187490" y="3111195"/>
                  </a:lnTo>
                  <a:close/>
                </a:path>
                <a:path w="347345" h="3112770" extrusionOk="0">
                  <a:moveTo>
                    <a:pt x="192697" y="286219"/>
                  </a:moveTo>
                  <a:lnTo>
                    <a:pt x="192468" y="286181"/>
                  </a:lnTo>
                  <a:lnTo>
                    <a:pt x="192316" y="286181"/>
                  </a:lnTo>
                  <a:lnTo>
                    <a:pt x="192481" y="286232"/>
                  </a:lnTo>
                  <a:lnTo>
                    <a:pt x="192697" y="286219"/>
                  </a:lnTo>
                  <a:close/>
                </a:path>
                <a:path w="347345" h="3112770" extrusionOk="0">
                  <a:moveTo>
                    <a:pt x="193205" y="285369"/>
                  </a:moveTo>
                  <a:lnTo>
                    <a:pt x="191947" y="285254"/>
                  </a:lnTo>
                  <a:lnTo>
                    <a:pt x="190855" y="285597"/>
                  </a:lnTo>
                  <a:lnTo>
                    <a:pt x="189814" y="286194"/>
                  </a:lnTo>
                  <a:lnTo>
                    <a:pt x="189979" y="286689"/>
                  </a:lnTo>
                  <a:lnTo>
                    <a:pt x="191477" y="286194"/>
                  </a:lnTo>
                  <a:lnTo>
                    <a:pt x="192316" y="286181"/>
                  </a:lnTo>
                  <a:lnTo>
                    <a:pt x="192074" y="286029"/>
                  </a:lnTo>
                  <a:lnTo>
                    <a:pt x="193205" y="285369"/>
                  </a:lnTo>
                  <a:close/>
                </a:path>
                <a:path w="347345" h="3112770" extrusionOk="0">
                  <a:moveTo>
                    <a:pt x="193763" y="285419"/>
                  </a:moveTo>
                  <a:lnTo>
                    <a:pt x="193382" y="285267"/>
                  </a:lnTo>
                  <a:lnTo>
                    <a:pt x="193205" y="285369"/>
                  </a:lnTo>
                  <a:lnTo>
                    <a:pt x="193382" y="285381"/>
                  </a:lnTo>
                  <a:lnTo>
                    <a:pt x="193573" y="285381"/>
                  </a:lnTo>
                  <a:lnTo>
                    <a:pt x="193763" y="285419"/>
                  </a:lnTo>
                  <a:close/>
                </a:path>
                <a:path w="347345" h="3112770" extrusionOk="0">
                  <a:moveTo>
                    <a:pt x="209308" y="21501"/>
                  </a:moveTo>
                  <a:lnTo>
                    <a:pt x="208661" y="19850"/>
                  </a:lnTo>
                  <a:lnTo>
                    <a:pt x="209003" y="21323"/>
                  </a:lnTo>
                  <a:lnTo>
                    <a:pt x="209308" y="21501"/>
                  </a:lnTo>
                  <a:close/>
                </a:path>
                <a:path w="347345" h="3112770" extrusionOk="0">
                  <a:moveTo>
                    <a:pt x="220649" y="2817507"/>
                  </a:moveTo>
                  <a:lnTo>
                    <a:pt x="220357" y="2817609"/>
                  </a:lnTo>
                  <a:lnTo>
                    <a:pt x="220141" y="2817711"/>
                  </a:lnTo>
                  <a:lnTo>
                    <a:pt x="219989" y="2817825"/>
                  </a:lnTo>
                  <a:lnTo>
                    <a:pt x="220649" y="2817507"/>
                  </a:lnTo>
                  <a:close/>
                </a:path>
                <a:path w="347345" h="3112770" extrusionOk="0">
                  <a:moveTo>
                    <a:pt x="234810" y="2821635"/>
                  </a:moveTo>
                  <a:lnTo>
                    <a:pt x="230543" y="2820365"/>
                  </a:lnTo>
                  <a:lnTo>
                    <a:pt x="226491" y="2820365"/>
                  </a:lnTo>
                  <a:lnTo>
                    <a:pt x="230962" y="2821635"/>
                  </a:lnTo>
                  <a:lnTo>
                    <a:pt x="234810" y="2821635"/>
                  </a:lnTo>
                  <a:close/>
                </a:path>
                <a:path w="347345" h="3112770" extrusionOk="0">
                  <a:moveTo>
                    <a:pt x="246672" y="46380"/>
                  </a:moveTo>
                  <a:lnTo>
                    <a:pt x="246519" y="46024"/>
                  </a:lnTo>
                  <a:lnTo>
                    <a:pt x="246138" y="46024"/>
                  </a:lnTo>
                  <a:lnTo>
                    <a:pt x="246672" y="46380"/>
                  </a:lnTo>
                  <a:close/>
                </a:path>
                <a:path w="347345" h="3112770" extrusionOk="0">
                  <a:moveTo>
                    <a:pt x="247561" y="48564"/>
                  </a:moveTo>
                  <a:close/>
                </a:path>
                <a:path w="347345" h="3112770" extrusionOk="0">
                  <a:moveTo>
                    <a:pt x="248043" y="47294"/>
                  </a:moveTo>
                  <a:lnTo>
                    <a:pt x="246672" y="46380"/>
                  </a:lnTo>
                  <a:lnTo>
                    <a:pt x="247535" y="48488"/>
                  </a:lnTo>
                  <a:lnTo>
                    <a:pt x="248043" y="47294"/>
                  </a:lnTo>
                  <a:close/>
                </a:path>
                <a:path w="347345" h="3112770" extrusionOk="0">
                  <a:moveTo>
                    <a:pt x="253936" y="3103727"/>
                  </a:moveTo>
                  <a:lnTo>
                    <a:pt x="253707" y="3103689"/>
                  </a:lnTo>
                  <a:lnTo>
                    <a:pt x="253555" y="3103689"/>
                  </a:lnTo>
                  <a:lnTo>
                    <a:pt x="253720" y="3103740"/>
                  </a:lnTo>
                  <a:lnTo>
                    <a:pt x="253936" y="3103727"/>
                  </a:lnTo>
                  <a:close/>
                </a:path>
                <a:path w="347345" h="3112770" extrusionOk="0">
                  <a:moveTo>
                    <a:pt x="254431" y="3102876"/>
                  </a:moveTo>
                  <a:lnTo>
                    <a:pt x="253174" y="3102762"/>
                  </a:lnTo>
                  <a:lnTo>
                    <a:pt x="252082" y="3103105"/>
                  </a:lnTo>
                  <a:lnTo>
                    <a:pt x="251040" y="3103702"/>
                  </a:lnTo>
                  <a:lnTo>
                    <a:pt x="251206" y="3104197"/>
                  </a:lnTo>
                  <a:lnTo>
                    <a:pt x="252704" y="3103702"/>
                  </a:lnTo>
                  <a:lnTo>
                    <a:pt x="253555" y="3103689"/>
                  </a:lnTo>
                  <a:lnTo>
                    <a:pt x="253314" y="3103537"/>
                  </a:lnTo>
                  <a:lnTo>
                    <a:pt x="254431" y="3102876"/>
                  </a:lnTo>
                  <a:close/>
                </a:path>
                <a:path w="347345" h="3112770" extrusionOk="0">
                  <a:moveTo>
                    <a:pt x="254990" y="3102927"/>
                  </a:moveTo>
                  <a:lnTo>
                    <a:pt x="254622" y="3102775"/>
                  </a:lnTo>
                  <a:lnTo>
                    <a:pt x="254431" y="3102876"/>
                  </a:lnTo>
                  <a:lnTo>
                    <a:pt x="254622" y="3102889"/>
                  </a:lnTo>
                  <a:lnTo>
                    <a:pt x="254800" y="3102889"/>
                  </a:lnTo>
                  <a:lnTo>
                    <a:pt x="254990" y="3102927"/>
                  </a:lnTo>
                  <a:close/>
                </a:path>
                <a:path w="347345" h="3112770" extrusionOk="0">
                  <a:moveTo>
                    <a:pt x="267868" y="221564"/>
                  </a:moveTo>
                  <a:lnTo>
                    <a:pt x="267804" y="221691"/>
                  </a:lnTo>
                  <a:lnTo>
                    <a:pt x="267766" y="221830"/>
                  </a:lnTo>
                  <a:lnTo>
                    <a:pt x="267703" y="221957"/>
                  </a:lnTo>
                  <a:lnTo>
                    <a:pt x="267830" y="221780"/>
                  </a:lnTo>
                  <a:lnTo>
                    <a:pt x="267868" y="221653"/>
                  </a:lnTo>
                  <a:close/>
                </a:path>
                <a:path w="347345" h="3112770" extrusionOk="0">
                  <a:moveTo>
                    <a:pt x="270535" y="2839008"/>
                  </a:moveTo>
                  <a:lnTo>
                    <a:pt x="269887" y="2837357"/>
                  </a:lnTo>
                  <a:lnTo>
                    <a:pt x="270243" y="2838831"/>
                  </a:lnTo>
                  <a:lnTo>
                    <a:pt x="270535" y="2839008"/>
                  </a:lnTo>
                  <a:close/>
                </a:path>
                <a:path w="347345" h="3112770" extrusionOk="0">
                  <a:moveTo>
                    <a:pt x="280631" y="190728"/>
                  </a:moveTo>
                  <a:lnTo>
                    <a:pt x="280327" y="190373"/>
                  </a:lnTo>
                  <a:lnTo>
                    <a:pt x="280060" y="190233"/>
                  </a:lnTo>
                  <a:lnTo>
                    <a:pt x="279806" y="190182"/>
                  </a:lnTo>
                  <a:lnTo>
                    <a:pt x="280631" y="190728"/>
                  </a:lnTo>
                  <a:close/>
                </a:path>
                <a:path w="347345" h="3112770" extrusionOk="0">
                  <a:moveTo>
                    <a:pt x="285153" y="164134"/>
                  </a:moveTo>
                  <a:lnTo>
                    <a:pt x="278409" y="147624"/>
                  </a:lnTo>
                  <a:lnTo>
                    <a:pt x="277812" y="146354"/>
                  </a:lnTo>
                  <a:lnTo>
                    <a:pt x="276352" y="147624"/>
                  </a:lnTo>
                  <a:lnTo>
                    <a:pt x="276313" y="145084"/>
                  </a:lnTo>
                  <a:lnTo>
                    <a:pt x="276034" y="137464"/>
                  </a:lnTo>
                  <a:lnTo>
                    <a:pt x="275983" y="136194"/>
                  </a:lnTo>
                  <a:lnTo>
                    <a:pt x="275704" y="133654"/>
                  </a:lnTo>
                  <a:lnTo>
                    <a:pt x="274866" y="126034"/>
                  </a:lnTo>
                  <a:lnTo>
                    <a:pt x="274396" y="123494"/>
                  </a:lnTo>
                  <a:lnTo>
                    <a:pt x="273710" y="119684"/>
                  </a:lnTo>
                  <a:lnTo>
                    <a:pt x="273024" y="115874"/>
                  </a:lnTo>
                  <a:lnTo>
                    <a:pt x="270497" y="106984"/>
                  </a:lnTo>
                  <a:lnTo>
                    <a:pt x="269760" y="98094"/>
                  </a:lnTo>
                  <a:lnTo>
                    <a:pt x="269201" y="93014"/>
                  </a:lnTo>
                  <a:lnTo>
                    <a:pt x="268478" y="91744"/>
                  </a:lnTo>
                  <a:lnTo>
                    <a:pt x="268338" y="87934"/>
                  </a:lnTo>
                  <a:lnTo>
                    <a:pt x="264693" y="84124"/>
                  </a:lnTo>
                  <a:lnTo>
                    <a:pt x="263093" y="79044"/>
                  </a:lnTo>
                  <a:lnTo>
                    <a:pt x="259740" y="72694"/>
                  </a:lnTo>
                  <a:lnTo>
                    <a:pt x="262699" y="75234"/>
                  </a:lnTo>
                  <a:lnTo>
                    <a:pt x="261594" y="71424"/>
                  </a:lnTo>
                  <a:lnTo>
                    <a:pt x="260972" y="70205"/>
                  </a:lnTo>
                  <a:lnTo>
                    <a:pt x="260972" y="72694"/>
                  </a:lnTo>
                  <a:lnTo>
                    <a:pt x="259892" y="71424"/>
                  </a:lnTo>
                  <a:lnTo>
                    <a:pt x="259346" y="70154"/>
                  </a:lnTo>
                  <a:lnTo>
                    <a:pt x="258737" y="67614"/>
                  </a:lnTo>
                  <a:lnTo>
                    <a:pt x="258102" y="66344"/>
                  </a:lnTo>
                  <a:lnTo>
                    <a:pt x="259943" y="68707"/>
                  </a:lnTo>
                  <a:lnTo>
                    <a:pt x="260972" y="72694"/>
                  </a:lnTo>
                  <a:lnTo>
                    <a:pt x="260972" y="70205"/>
                  </a:lnTo>
                  <a:lnTo>
                    <a:pt x="260299" y="68884"/>
                  </a:lnTo>
                  <a:lnTo>
                    <a:pt x="259969" y="68224"/>
                  </a:lnTo>
                  <a:lnTo>
                    <a:pt x="259867" y="67614"/>
                  </a:lnTo>
                  <a:lnTo>
                    <a:pt x="259676" y="66509"/>
                  </a:lnTo>
                  <a:lnTo>
                    <a:pt x="260286" y="67487"/>
                  </a:lnTo>
                  <a:lnTo>
                    <a:pt x="260896" y="68313"/>
                  </a:lnTo>
                  <a:lnTo>
                    <a:pt x="261505" y="68783"/>
                  </a:lnTo>
                  <a:lnTo>
                    <a:pt x="259943" y="65925"/>
                  </a:lnTo>
                  <a:lnTo>
                    <a:pt x="259676" y="65925"/>
                  </a:lnTo>
                  <a:lnTo>
                    <a:pt x="259664" y="66433"/>
                  </a:lnTo>
                  <a:lnTo>
                    <a:pt x="257111" y="61264"/>
                  </a:lnTo>
                  <a:lnTo>
                    <a:pt x="255460" y="57454"/>
                  </a:lnTo>
                  <a:lnTo>
                    <a:pt x="254355" y="54914"/>
                  </a:lnTo>
                  <a:lnTo>
                    <a:pt x="253809" y="53644"/>
                  </a:lnTo>
                  <a:lnTo>
                    <a:pt x="251028" y="54914"/>
                  </a:lnTo>
                  <a:lnTo>
                    <a:pt x="247497" y="48564"/>
                  </a:lnTo>
                  <a:lnTo>
                    <a:pt x="247230" y="48564"/>
                  </a:lnTo>
                  <a:lnTo>
                    <a:pt x="246126" y="46024"/>
                  </a:lnTo>
                  <a:lnTo>
                    <a:pt x="246176" y="47294"/>
                  </a:lnTo>
                  <a:lnTo>
                    <a:pt x="246761" y="48564"/>
                  </a:lnTo>
                  <a:lnTo>
                    <a:pt x="245008" y="47294"/>
                  </a:lnTo>
                  <a:lnTo>
                    <a:pt x="242087" y="43484"/>
                  </a:lnTo>
                  <a:lnTo>
                    <a:pt x="238963" y="39674"/>
                  </a:lnTo>
                  <a:lnTo>
                    <a:pt x="237413" y="37134"/>
                  </a:lnTo>
                  <a:lnTo>
                    <a:pt x="236639" y="35864"/>
                  </a:lnTo>
                  <a:lnTo>
                    <a:pt x="235877" y="34594"/>
                  </a:lnTo>
                  <a:lnTo>
                    <a:pt x="232638" y="32054"/>
                  </a:lnTo>
                  <a:lnTo>
                    <a:pt x="231813" y="32054"/>
                  </a:lnTo>
                  <a:lnTo>
                    <a:pt x="229908" y="33324"/>
                  </a:lnTo>
                  <a:lnTo>
                    <a:pt x="229984" y="35864"/>
                  </a:lnTo>
                  <a:lnTo>
                    <a:pt x="227126" y="34594"/>
                  </a:lnTo>
                  <a:lnTo>
                    <a:pt x="226136" y="32054"/>
                  </a:lnTo>
                  <a:lnTo>
                    <a:pt x="223380" y="32054"/>
                  </a:lnTo>
                  <a:lnTo>
                    <a:pt x="222173" y="29514"/>
                  </a:lnTo>
                  <a:lnTo>
                    <a:pt x="223215" y="30784"/>
                  </a:lnTo>
                  <a:lnTo>
                    <a:pt x="223342" y="29514"/>
                  </a:lnTo>
                  <a:lnTo>
                    <a:pt x="219087" y="28244"/>
                  </a:lnTo>
                  <a:lnTo>
                    <a:pt x="214185" y="23164"/>
                  </a:lnTo>
                  <a:lnTo>
                    <a:pt x="209296" y="20624"/>
                  </a:lnTo>
                  <a:lnTo>
                    <a:pt x="210261" y="23164"/>
                  </a:lnTo>
                  <a:lnTo>
                    <a:pt x="211150" y="25704"/>
                  </a:lnTo>
                  <a:lnTo>
                    <a:pt x="211937" y="28244"/>
                  </a:lnTo>
                  <a:lnTo>
                    <a:pt x="210273" y="26974"/>
                  </a:lnTo>
                  <a:lnTo>
                    <a:pt x="207873" y="24434"/>
                  </a:lnTo>
                  <a:lnTo>
                    <a:pt x="203377" y="20624"/>
                  </a:lnTo>
                  <a:lnTo>
                    <a:pt x="201320" y="19354"/>
                  </a:lnTo>
                  <a:lnTo>
                    <a:pt x="200571" y="20624"/>
                  </a:lnTo>
                  <a:lnTo>
                    <a:pt x="198704" y="16814"/>
                  </a:lnTo>
                  <a:lnTo>
                    <a:pt x="194995" y="14274"/>
                  </a:lnTo>
                  <a:lnTo>
                    <a:pt x="191071" y="14274"/>
                  </a:lnTo>
                  <a:lnTo>
                    <a:pt x="190550" y="15544"/>
                  </a:lnTo>
                  <a:lnTo>
                    <a:pt x="188950" y="14274"/>
                  </a:lnTo>
                  <a:lnTo>
                    <a:pt x="187667" y="13004"/>
                  </a:lnTo>
                  <a:lnTo>
                    <a:pt x="185013" y="10464"/>
                  </a:lnTo>
                  <a:lnTo>
                    <a:pt x="188023" y="11734"/>
                  </a:lnTo>
                  <a:lnTo>
                    <a:pt x="189509" y="11734"/>
                  </a:lnTo>
                  <a:lnTo>
                    <a:pt x="185318" y="10464"/>
                  </a:lnTo>
                  <a:lnTo>
                    <a:pt x="181927" y="7924"/>
                  </a:lnTo>
                  <a:lnTo>
                    <a:pt x="180225" y="6654"/>
                  </a:lnTo>
                  <a:lnTo>
                    <a:pt x="179895" y="6654"/>
                  </a:lnTo>
                  <a:lnTo>
                    <a:pt x="179705" y="6946"/>
                  </a:lnTo>
                  <a:lnTo>
                    <a:pt x="179273" y="6667"/>
                  </a:lnTo>
                  <a:lnTo>
                    <a:pt x="176682" y="5930"/>
                  </a:lnTo>
                  <a:lnTo>
                    <a:pt x="173316" y="5295"/>
                  </a:lnTo>
                  <a:lnTo>
                    <a:pt x="172897" y="6413"/>
                  </a:lnTo>
                  <a:lnTo>
                    <a:pt x="175234" y="6718"/>
                  </a:lnTo>
                  <a:lnTo>
                    <a:pt x="177571" y="7086"/>
                  </a:lnTo>
                  <a:lnTo>
                    <a:pt x="179412" y="7429"/>
                  </a:lnTo>
                  <a:lnTo>
                    <a:pt x="179095" y="7924"/>
                  </a:lnTo>
                  <a:lnTo>
                    <a:pt x="176542" y="7924"/>
                  </a:lnTo>
                  <a:lnTo>
                    <a:pt x="173266" y="6654"/>
                  </a:lnTo>
                  <a:lnTo>
                    <a:pt x="168605" y="5384"/>
                  </a:lnTo>
                  <a:lnTo>
                    <a:pt x="164820" y="6654"/>
                  </a:lnTo>
                  <a:lnTo>
                    <a:pt x="161124" y="5384"/>
                  </a:lnTo>
                  <a:lnTo>
                    <a:pt x="157429" y="4114"/>
                  </a:lnTo>
                  <a:lnTo>
                    <a:pt x="155397" y="5384"/>
                  </a:lnTo>
                  <a:lnTo>
                    <a:pt x="153543" y="5384"/>
                  </a:lnTo>
                  <a:lnTo>
                    <a:pt x="151663" y="4114"/>
                  </a:lnTo>
                  <a:lnTo>
                    <a:pt x="149771" y="4114"/>
                  </a:lnTo>
                  <a:lnTo>
                    <a:pt x="149821" y="2844"/>
                  </a:lnTo>
                  <a:lnTo>
                    <a:pt x="161493" y="2844"/>
                  </a:lnTo>
                  <a:lnTo>
                    <a:pt x="160312" y="1574"/>
                  </a:lnTo>
                  <a:lnTo>
                    <a:pt x="157429" y="304"/>
                  </a:lnTo>
                  <a:lnTo>
                    <a:pt x="127939" y="304"/>
                  </a:lnTo>
                  <a:lnTo>
                    <a:pt x="124980" y="1574"/>
                  </a:lnTo>
                  <a:lnTo>
                    <a:pt x="122085" y="2844"/>
                  </a:lnTo>
                  <a:lnTo>
                    <a:pt x="121043" y="1574"/>
                  </a:lnTo>
                  <a:lnTo>
                    <a:pt x="120904" y="1600"/>
                  </a:lnTo>
                  <a:lnTo>
                    <a:pt x="120688" y="1295"/>
                  </a:lnTo>
                  <a:lnTo>
                    <a:pt x="120751" y="1574"/>
                  </a:lnTo>
                  <a:lnTo>
                    <a:pt x="102463" y="4114"/>
                  </a:lnTo>
                  <a:lnTo>
                    <a:pt x="96037" y="5384"/>
                  </a:lnTo>
                  <a:lnTo>
                    <a:pt x="95415" y="6654"/>
                  </a:lnTo>
                  <a:lnTo>
                    <a:pt x="93548" y="7924"/>
                  </a:lnTo>
                  <a:lnTo>
                    <a:pt x="89750" y="6654"/>
                  </a:lnTo>
                  <a:lnTo>
                    <a:pt x="89827" y="9194"/>
                  </a:lnTo>
                  <a:lnTo>
                    <a:pt x="88633" y="9194"/>
                  </a:lnTo>
                  <a:lnTo>
                    <a:pt x="86296" y="11734"/>
                  </a:lnTo>
                  <a:lnTo>
                    <a:pt x="83794" y="13004"/>
                  </a:lnTo>
                  <a:lnTo>
                    <a:pt x="82765" y="14274"/>
                  </a:lnTo>
                  <a:lnTo>
                    <a:pt x="79070" y="14274"/>
                  </a:lnTo>
                  <a:lnTo>
                    <a:pt x="73342" y="16814"/>
                  </a:lnTo>
                  <a:lnTo>
                    <a:pt x="79857" y="15544"/>
                  </a:lnTo>
                  <a:lnTo>
                    <a:pt x="73317" y="18084"/>
                  </a:lnTo>
                  <a:lnTo>
                    <a:pt x="70739" y="18084"/>
                  </a:lnTo>
                  <a:lnTo>
                    <a:pt x="72364" y="21894"/>
                  </a:lnTo>
                  <a:lnTo>
                    <a:pt x="69354" y="23164"/>
                  </a:lnTo>
                  <a:lnTo>
                    <a:pt x="65112" y="23164"/>
                  </a:lnTo>
                  <a:lnTo>
                    <a:pt x="62153" y="24434"/>
                  </a:lnTo>
                  <a:lnTo>
                    <a:pt x="60833" y="25704"/>
                  </a:lnTo>
                  <a:lnTo>
                    <a:pt x="57950" y="29514"/>
                  </a:lnTo>
                  <a:lnTo>
                    <a:pt x="56375" y="30784"/>
                  </a:lnTo>
                  <a:lnTo>
                    <a:pt x="52997" y="33324"/>
                  </a:lnTo>
                  <a:lnTo>
                    <a:pt x="49199" y="35864"/>
                  </a:lnTo>
                  <a:lnTo>
                    <a:pt x="46151" y="35864"/>
                  </a:lnTo>
                  <a:lnTo>
                    <a:pt x="46304" y="35191"/>
                  </a:lnTo>
                  <a:lnTo>
                    <a:pt x="47002" y="32054"/>
                  </a:lnTo>
                  <a:lnTo>
                    <a:pt x="46050" y="35636"/>
                  </a:lnTo>
                  <a:lnTo>
                    <a:pt x="43662" y="39674"/>
                  </a:lnTo>
                  <a:lnTo>
                    <a:pt x="42418" y="39674"/>
                  </a:lnTo>
                  <a:lnTo>
                    <a:pt x="42887" y="37134"/>
                  </a:lnTo>
                  <a:lnTo>
                    <a:pt x="38735" y="39674"/>
                  </a:lnTo>
                  <a:lnTo>
                    <a:pt x="41440" y="39674"/>
                  </a:lnTo>
                  <a:lnTo>
                    <a:pt x="38950" y="42214"/>
                  </a:lnTo>
                  <a:lnTo>
                    <a:pt x="39573" y="44754"/>
                  </a:lnTo>
                  <a:lnTo>
                    <a:pt x="40944" y="47294"/>
                  </a:lnTo>
                  <a:lnTo>
                    <a:pt x="40284" y="48564"/>
                  </a:lnTo>
                  <a:lnTo>
                    <a:pt x="41605" y="47294"/>
                  </a:lnTo>
                  <a:lnTo>
                    <a:pt x="39878" y="51104"/>
                  </a:lnTo>
                  <a:lnTo>
                    <a:pt x="37731" y="54914"/>
                  </a:lnTo>
                  <a:lnTo>
                    <a:pt x="34442" y="57454"/>
                  </a:lnTo>
                  <a:lnTo>
                    <a:pt x="33807" y="56184"/>
                  </a:lnTo>
                  <a:lnTo>
                    <a:pt x="32232" y="58724"/>
                  </a:lnTo>
                  <a:lnTo>
                    <a:pt x="31496" y="59994"/>
                  </a:lnTo>
                  <a:lnTo>
                    <a:pt x="30378" y="59994"/>
                  </a:lnTo>
                  <a:lnTo>
                    <a:pt x="29210" y="61264"/>
                  </a:lnTo>
                  <a:lnTo>
                    <a:pt x="28092" y="63804"/>
                  </a:lnTo>
                  <a:lnTo>
                    <a:pt x="27012" y="65074"/>
                  </a:lnTo>
                  <a:lnTo>
                    <a:pt x="27762" y="65074"/>
                  </a:lnTo>
                  <a:lnTo>
                    <a:pt x="27038" y="66344"/>
                  </a:lnTo>
                  <a:lnTo>
                    <a:pt x="24739" y="70154"/>
                  </a:lnTo>
                  <a:lnTo>
                    <a:pt x="22821" y="72694"/>
                  </a:lnTo>
                  <a:lnTo>
                    <a:pt x="22301" y="72694"/>
                  </a:lnTo>
                  <a:lnTo>
                    <a:pt x="16522" y="79044"/>
                  </a:lnTo>
                  <a:lnTo>
                    <a:pt x="15913" y="85394"/>
                  </a:lnTo>
                  <a:lnTo>
                    <a:pt x="12814" y="94284"/>
                  </a:lnTo>
                  <a:lnTo>
                    <a:pt x="12001" y="93014"/>
                  </a:lnTo>
                  <a:lnTo>
                    <a:pt x="9626" y="95554"/>
                  </a:lnTo>
                  <a:lnTo>
                    <a:pt x="13601" y="94284"/>
                  </a:lnTo>
                  <a:lnTo>
                    <a:pt x="11696" y="98094"/>
                  </a:lnTo>
                  <a:lnTo>
                    <a:pt x="10083" y="98094"/>
                  </a:lnTo>
                  <a:lnTo>
                    <a:pt x="11036" y="101904"/>
                  </a:lnTo>
                  <a:lnTo>
                    <a:pt x="8267" y="101904"/>
                  </a:lnTo>
                  <a:lnTo>
                    <a:pt x="6807" y="103174"/>
                  </a:lnTo>
                  <a:lnTo>
                    <a:pt x="9182" y="103174"/>
                  </a:lnTo>
                  <a:lnTo>
                    <a:pt x="8051" y="105714"/>
                  </a:lnTo>
                  <a:lnTo>
                    <a:pt x="7531" y="106984"/>
                  </a:lnTo>
                  <a:lnTo>
                    <a:pt x="5613" y="112064"/>
                  </a:lnTo>
                  <a:lnTo>
                    <a:pt x="4152" y="109524"/>
                  </a:lnTo>
                  <a:lnTo>
                    <a:pt x="3225" y="108254"/>
                  </a:lnTo>
                  <a:lnTo>
                    <a:pt x="4076" y="112064"/>
                  </a:lnTo>
                  <a:lnTo>
                    <a:pt x="2082" y="112064"/>
                  </a:lnTo>
                  <a:lnTo>
                    <a:pt x="3721" y="115874"/>
                  </a:lnTo>
                  <a:lnTo>
                    <a:pt x="1181" y="114604"/>
                  </a:lnTo>
                  <a:lnTo>
                    <a:pt x="1549" y="119684"/>
                  </a:lnTo>
                  <a:lnTo>
                    <a:pt x="774" y="119684"/>
                  </a:lnTo>
                  <a:lnTo>
                    <a:pt x="558" y="118414"/>
                  </a:lnTo>
                  <a:lnTo>
                    <a:pt x="0" y="119684"/>
                  </a:lnTo>
                  <a:lnTo>
                    <a:pt x="469" y="122224"/>
                  </a:lnTo>
                  <a:lnTo>
                    <a:pt x="1003" y="124764"/>
                  </a:lnTo>
                  <a:lnTo>
                    <a:pt x="1587" y="127304"/>
                  </a:lnTo>
                  <a:lnTo>
                    <a:pt x="1181" y="124764"/>
                  </a:lnTo>
                  <a:lnTo>
                    <a:pt x="1016" y="123494"/>
                  </a:lnTo>
                  <a:lnTo>
                    <a:pt x="3683" y="123494"/>
                  </a:lnTo>
                  <a:lnTo>
                    <a:pt x="5143" y="128574"/>
                  </a:lnTo>
                  <a:lnTo>
                    <a:pt x="2590" y="129844"/>
                  </a:lnTo>
                  <a:lnTo>
                    <a:pt x="3060" y="133654"/>
                  </a:lnTo>
                  <a:lnTo>
                    <a:pt x="2451" y="131114"/>
                  </a:lnTo>
                  <a:lnTo>
                    <a:pt x="2628" y="136194"/>
                  </a:lnTo>
                  <a:lnTo>
                    <a:pt x="1485" y="136194"/>
                  </a:lnTo>
                  <a:lnTo>
                    <a:pt x="698" y="138734"/>
                  </a:lnTo>
                  <a:lnTo>
                    <a:pt x="2108" y="137464"/>
                  </a:lnTo>
                  <a:lnTo>
                    <a:pt x="2349" y="138734"/>
                  </a:lnTo>
                  <a:lnTo>
                    <a:pt x="2438" y="140004"/>
                  </a:lnTo>
                  <a:lnTo>
                    <a:pt x="1333" y="140004"/>
                  </a:lnTo>
                  <a:lnTo>
                    <a:pt x="977" y="141274"/>
                  </a:lnTo>
                  <a:lnTo>
                    <a:pt x="2806" y="141274"/>
                  </a:lnTo>
                  <a:lnTo>
                    <a:pt x="3670" y="145084"/>
                  </a:lnTo>
                  <a:lnTo>
                    <a:pt x="2857" y="148894"/>
                  </a:lnTo>
                  <a:lnTo>
                    <a:pt x="2476" y="148894"/>
                  </a:lnTo>
                  <a:lnTo>
                    <a:pt x="2959" y="150164"/>
                  </a:lnTo>
                  <a:lnTo>
                    <a:pt x="2552" y="151434"/>
                  </a:lnTo>
                  <a:lnTo>
                    <a:pt x="469" y="150164"/>
                  </a:lnTo>
                  <a:lnTo>
                    <a:pt x="2527" y="152704"/>
                  </a:lnTo>
                  <a:lnTo>
                    <a:pt x="2032" y="155244"/>
                  </a:lnTo>
                  <a:lnTo>
                    <a:pt x="3721" y="157784"/>
                  </a:lnTo>
                  <a:lnTo>
                    <a:pt x="2324" y="157784"/>
                  </a:lnTo>
                  <a:lnTo>
                    <a:pt x="1828" y="156514"/>
                  </a:lnTo>
                  <a:lnTo>
                    <a:pt x="1981" y="161594"/>
                  </a:lnTo>
                  <a:lnTo>
                    <a:pt x="2349" y="166674"/>
                  </a:lnTo>
                  <a:lnTo>
                    <a:pt x="2959" y="170484"/>
                  </a:lnTo>
                  <a:lnTo>
                    <a:pt x="1371" y="171754"/>
                  </a:lnTo>
                  <a:lnTo>
                    <a:pt x="3784" y="173024"/>
                  </a:lnTo>
                  <a:lnTo>
                    <a:pt x="1993" y="179374"/>
                  </a:lnTo>
                  <a:lnTo>
                    <a:pt x="4686" y="178104"/>
                  </a:lnTo>
                  <a:lnTo>
                    <a:pt x="3695" y="181914"/>
                  </a:lnTo>
                  <a:lnTo>
                    <a:pt x="8331" y="188264"/>
                  </a:lnTo>
                  <a:lnTo>
                    <a:pt x="4851" y="188264"/>
                  </a:lnTo>
                  <a:lnTo>
                    <a:pt x="6045" y="193344"/>
                  </a:lnTo>
                  <a:lnTo>
                    <a:pt x="7912" y="195884"/>
                  </a:lnTo>
                  <a:lnTo>
                    <a:pt x="9766" y="199694"/>
                  </a:lnTo>
                  <a:lnTo>
                    <a:pt x="13550" y="207314"/>
                  </a:lnTo>
                  <a:lnTo>
                    <a:pt x="15354" y="212394"/>
                  </a:lnTo>
                  <a:lnTo>
                    <a:pt x="15036" y="214934"/>
                  </a:lnTo>
                  <a:lnTo>
                    <a:pt x="16383" y="218744"/>
                  </a:lnTo>
                  <a:lnTo>
                    <a:pt x="20383" y="226364"/>
                  </a:lnTo>
                  <a:lnTo>
                    <a:pt x="23050" y="230174"/>
                  </a:lnTo>
                  <a:lnTo>
                    <a:pt x="25069" y="233984"/>
                  </a:lnTo>
                  <a:lnTo>
                    <a:pt x="29705" y="239064"/>
                  </a:lnTo>
                  <a:lnTo>
                    <a:pt x="33909" y="244144"/>
                  </a:lnTo>
                  <a:lnTo>
                    <a:pt x="42672" y="251764"/>
                  </a:lnTo>
                  <a:lnTo>
                    <a:pt x="47256" y="255574"/>
                  </a:lnTo>
                  <a:lnTo>
                    <a:pt x="53086" y="260654"/>
                  </a:lnTo>
                  <a:lnTo>
                    <a:pt x="55219" y="264464"/>
                  </a:lnTo>
                  <a:lnTo>
                    <a:pt x="59855" y="268274"/>
                  </a:lnTo>
                  <a:lnTo>
                    <a:pt x="69684" y="273354"/>
                  </a:lnTo>
                  <a:lnTo>
                    <a:pt x="74866" y="275894"/>
                  </a:lnTo>
                  <a:lnTo>
                    <a:pt x="78549" y="278434"/>
                  </a:lnTo>
                  <a:lnTo>
                    <a:pt x="81521" y="278434"/>
                  </a:lnTo>
                  <a:lnTo>
                    <a:pt x="83781" y="280974"/>
                  </a:lnTo>
                  <a:lnTo>
                    <a:pt x="87452" y="282244"/>
                  </a:lnTo>
                  <a:lnTo>
                    <a:pt x="95478" y="286054"/>
                  </a:lnTo>
                  <a:lnTo>
                    <a:pt x="99809" y="287324"/>
                  </a:lnTo>
                  <a:lnTo>
                    <a:pt x="103695" y="289864"/>
                  </a:lnTo>
                  <a:lnTo>
                    <a:pt x="107238" y="289864"/>
                  </a:lnTo>
                  <a:lnTo>
                    <a:pt x="106730" y="288594"/>
                  </a:lnTo>
                  <a:lnTo>
                    <a:pt x="109016" y="289864"/>
                  </a:lnTo>
                  <a:lnTo>
                    <a:pt x="114122" y="289864"/>
                  </a:lnTo>
                  <a:lnTo>
                    <a:pt x="113347" y="291134"/>
                  </a:lnTo>
                  <a:lnTo>
                    <a:pt x="112674" y="292404"/>
                  </a:lnTo>
                  <a:lnTo>
                    <a:pt x="114198" y="292404"/>
                  </a:lnTo>
                  <a:lnTo>
                    <a:pt x="118846" y="293674"/>
                  </a:lnTo>
                  <a:lnTo>
                    <a:pt x="121551" y="293674"/>
                  </a:lnTo>
                  <a:lnTo>
                    <a:pt x="122809" y="294944"/>
                  </a:lnTo>
                  <a:lnTo>
                    <a:pt x="121627" y="292404"/>
                  </a:lnTo>
                  <a:lnTo>
                    <a:pt x="123164" y="292404"/>
                  </a:lnTo>
                  <a:lnTo>
                    <a:pt x="125958" y="293560"/>
                  </a:lnTo>
                  <a:lnTo>
                    <a:pt x="135432" y="292404"/>
                  </a:lnTo>
                  <a:lnTo>
                    <a:pt x="142633" y="293674"/>
                  </a:lnTo>
                  <a:lnTo>
                    <a:pt x="164541" y="293674"/>
                  </a:lnTo>
                  <a:lnTo>
                    <a:pt x="173558" y="289864"/>
                  </a:lnTo>
                  <a:lnTo>
                    <a:pt x="171513" y="292404"/>
                  </a:lnTo>
                  <a:lnTo>
                    <a:pt x="177012" y="288594"/>
                  </a:lnTo>
                  <a:lnTo>
                    <a:pt x="177761" y="291134"/>
                  </a:lnTo>
                  <a:lnTo>
                    <a:pt x="183248" y="292404"/>
                  </a:lnTo>
                  <a:lnTo>
                    <a:pt x="185597" y="288594"/>
                  </a:lnTo>
                  <a:lnTo>
                    <a:pt x="186385" y="287324"/>
                  </a:lnTo>
                  <a:lnTo>
                    <a:pt x="189814" y="286054"/>
                  </a:lnTo>
                  <a:lnTo>
                    <a:pt x="189788" y="284784"/>
                  </a:lnTo>
                  <a:lnTo>
                    <a:pt x="192138" y="284784"/>
                  </a:lnTo>
                  <a:lnTo>
                    <a:pt x="194335" y="283514"/>
                  </a:lnTo>
                  <a:lnTo>
                    <a:pt x="196519" y="283514"/>
                  </a:lnTo>
                  <a:lnTo>
                    <a:pt x="193776" y="287324"/>
                  </a:lnTo>
                  <a:lnTo>
                    <a:pt x="196532" y="283514"/>
                  </a:lnTo>
                  <a:lnTo>
                    <a:pt x="200215" y="278434"/>
                  </a:lnTo>
                  <a:lnTo>
                    <a:pt x="197637" y="282244"/>
                  </a:lnTo>
                  <a:lnTo>
                    <a:pt x="204343" y="280974"/>
                  </a:lnTo>
                  <a:lnTo>
                    <a:pt x="224764" y="269544"/>
                  </a:lnTo>
                  <a:lnTo>
                    <a:pt x="231330" y="264464"/>
                  </a:lnTo>
                  <a:lnTo>
                    <a:pt x="237642" y="259384"/>
                  </a:lnTo>
                  <a:lnTo>
                    <a:pt x="243713" y="253034"/>
                  </a:lnTo>
                  <a:lnTo>
                    <a:pt x="249516" y="247954"/>
                  </a:lnTo>
                  <a:lnTo>
                    <a:pt x="248310" y="247954"/>
                  </a:lnTo>
                  <a:lnTo>
                    <a:pt x="252133" y="244144"/>
                  </a:lnTo>
                  <a:lnTo>
                    <a:pt x="255600" y="239064"/>
                  </a:lnTo>
                  <a:lnTo>
                    <a:pt x="262521" y="233984"/>
                  </a:lnTo>
                  <a:lnTo>
                    <a:pt x="262547" y="227634"/>
                  </a:lnTo>
                  <a:lnTo>
                    <a:pt x="263258" y="226364"/>
                  </a:lnTo>
                  <a:lnTo>
                    <a:pt x="264337" y="222554"/>
                  </a:lnTo>
                  <a:lnTo>
                    <a:pt x="267804" y="220014"/>
                  </a:lnTo>
                  <a:lnTo>
                    <a:pt x="267868" y="221284"/>
                  </a:lnTo>
                  <a:lnTo>
                    <a:pt x="268338" y="220014"/>
                  </a:lnTo>
                  <a:lnTo>
                    <a:pt x="269748" y="216204"/>
                  </a:lnTo>
                  <a:lnTo>
                    <a:pt x="269506" y="211124"/>
                  </a:lnTo>
                  <a:lnTo>
                    <a:pt x="273151" y="206044"/>
                  </a:lnTo>
                  <a:lnTo>
                    <a:pt x="274789" y="206044"/>
                  </a:lnTo>
                  <a:lnTo>
                    <a:pt x="276009" y="200964"/>
                  </a:lnTo>
                  <a:lnTo>
                    <a:pt x="276885" y="197154"/>
                  </a:lnTo>
                  <a:lnTo>
                    <a:pt x="277799" y="193344"/>
                  </a:lnTo>
                  <a:lnTo>
                    <a:pt x="278371" y="189534"/>
                  </a:lnTo>
                  <a:lnTo>
                    <a:pt x="279603" y="189534"/>
                  </a:lnTo>
                  <a:lnTo>
                    <a:pt x="281800" y="185724"/>
                  </a:lnTo>
                  <a:lnTo>
                    <a:pt x="282486" y="181914"/>
                  </a:lnTo>
                  <a:lnTo>
                    <a:pt x="282905" y="178104"/>
                  </a:lnTo>
                  <a:lnTo>
                    <a:pt x="283464" y="173024"/>
                  </a:lnTo>
                  <a:lnTo>
                    <a:pt x="283756" y="169214"/>
                  </a:lnTo>
                  <a:lnTo>
                    <a:pt x="285115" y="164579"/>
                  </a:lnTo>
                  <a:lnTo>
                    <a:pt x="285153" y="164134"/>
                  </a:lnTo>
                  <a:close/>
                </a:path>
                <a:path w="347345" h="3112770" extrusionOk="0">
                  <a:moveTo>
                    <a:pt x="285597" y="165404"/>
                  </a:moveTo>
                  <a:lnTo>
                    <a:pt x="285305" y="164579"/>
                  </a:lnTo>
                  <a:lnTo>
                    <a:pt x="285432" y="165404"/>
                  </a:lnTo>
                  <a:lnTo>
                    <a:pt x="285597" y="165404"/>
                  </a:lnTo>
                  <a:close/>
                </a:path>
                <a:path w="347345" h="3112770" extrusionOk="0">
                  <a:moveTo>
                    <a:pt x="307898" y="2863888"/>
                  </a:moveTo>
                  <a:lnTo>
                    <a:pt x="307759" y="2863545"/>
                  </a:lnTo>
                  <a:lnTo>
                    <a:pt x="307378" y="2863545"/>
                  </a:lnTo>
                  <a:lnTo>
                    <a:pt x="307898" y="2863888"/>
                  </a:lnTo>
                  <a:close/>
                </a:path>
                <a:path w="347345" h="3112770" extrusionOk="0">
                  <a:moveTo>
                    <a:pt x="308800" y="2866085"/>
                  </a:moveTo>
                  <a:close/>
                </a:path>
                <a:path w="347345" h="3112770" extrusionOk="0">
                  <a:moveTo>
                    <a:pt x="309283" y="2864815"/>
                  </a:moveTo>
                  <a:lnTo>
                    <a:pt x="307898" y="2863888"/>
                  </a:lnTo>
                  <a:lnTo>
                    <a:pt x="308762" y="2865996"/>
                  </a:lnTo>
                  <a:lnTo>
                    <a:pt x="309283" y="2864815"/>
                  </a:lnTo>
                  <a:close/>
                </a:path>
                <a:path w="347345" h="3112770" extrusionOk="0">
                  <a:moveTo>
                    <a:pt x="322732" y="2886303"/>
                  </a:moveTo>
                  <a:lnTo>
                    <a:pt x="321170" y="2883433"/>
                  </a:lnTo>
                  <a:lnTo>
                    <a:pt x="320903" y="2883433"/>
                  </a:lnTo>
                  <a:lnTo>
                    <a:pt x="320903" y="2883865"/>
                  </a:lnTo>
                  <a:lnTo>
                    <a:pt x="320903" y="2883992"/>
                  </a:lnTo>
                  <a:lnTo>
                    <a:pt x="321513" y="2884995"/>
                  </a:lnTo>
                  <a:lnTo>
                    <a:pt x="322135" y="2885821"/>
                  </a:lnTo>
                  <a:lnTo>
                    <a:pt x="322732" y="2886303"/>
                  </a:lnTo>
                  <a:close/>
                </a:path>
                <a:path w="347345" h="3112770" extrusionOk="0">
                  <a:moveTo>
                    <a:pt x="329107" y="3039160"/>
                  </a:moveTo>
                  <a:lnTo>
                    <a:pt x="328993" y="3039338"/>
                  </a:lnTo>
                  <a:lnTo>
                    <a:pt x="328930" y="3039478"/>
                  </a:lnTo>
                  <a:lnTo>
                    <a:pt x="329057" y="3039287"/>
                  </a:lnTo>
                  <a:lnTo>
                    <a:pt x="329107" y="3039160"/>
                  </a:lnTo>
                  <a:close/>
                </a:path>
                <a:path w="347345" h="3112770" extrusionOk="0">
                  <a:moveTo>
                    <a:pt x="341858" y="3008236"/>
                  </a:moveTo>
                  <a:lnTo>
                    <a:pt x="341553" y="3007880"/>
                  </a:lnTo>
                  <a:lnTo>
                    <a:pt x="341299" y="3007741"/>
                  </a:lnTo>
                  <a:lnTo>
                    <a:pt x="341045" y="3007690"/>
                  </a:lnTo>
                  <a:lnTo>
                    <a:pt x="341858" y="3008236"/>
                  </a:lnTo>
                  <a:close/>
                </a:path>
                <a:path w="347345" h="3112770" extrusionOk="0">
                  <a:moveTo>
                    <a:pt x="346392" y="2981655"/>
                  </a:moveTo>
                  <a:lnTo>
                    <a:pt x="344639" y="2976575"/>
                  </a:lnTo>
                  <a:lnTo>
                    <a:pt x="344119" y="2975305"/>
                  </a:lnTo>
                  <a:lnTo>
                    <a:pt x="342023" y="2970225"/>
                  </a:lnTo>
                  <a:lnTo>
                    <a:pt x="341426" y="2968955"/>
                  </a:lnTo>
                  <a:lnTo>
                    <a:pt x="339648" y="2965145"/>
                  </a:lnTo>
                  <a:lnTo>
                    <a:pt x="339051" y="2963875"/>
                  </a:lnTo>
                  <a:lnTo>
                    <a:pt x="337578" y="2965145"/>
                  </a:lnTo>
                  <a:lnTo>
                    <a:pt x="337553" y="2962605"/>
                  </a:lnTo>
                  <a:lnTo>
                    <a:pt x="337261" y="2954985"/>
                  </a:lnTo>
                  <a:lnTo>
                    <a:pt x="337223" y="2953715"/>
                  </a:lnTo>
                  <a:lnTo>
                    <a:pt x="336943" y="2951175"/>
                  </a:lnTo>
                  <a:lnTo>
                    <a:pt x="336092" y="2943555"/>
                  </a:lnTo>
                  <a:lnTo>
                    <a:pt x="335635" y="2941015"/>
                  </a:lnTo>
                  <a:lnTo>
                    <a:pt x="334949" y="2937205"/>
                  </a:lnTo>
                  <a:lnTo>
                    <a:pt x="334251" y="2933395"/>
                  </a:lnTo>
                  <a:lnTo>
                    <a:pt x="331724" y="2924505"/>
                  </a:lnTo>
                  <a:lnTo>
                    <a:pt x="331000" y="2915615"/>
                  </a:lnTo>
                  <a:lnTo>
                    <a:pt x="330441" y="2910535"/>
                  </a:lnTo>
                  <a:lnTo>
                    <a:pt x="329717" y="2909265"/>
                  </a:lnTo>
                  <a:lnTo>
                    <a:pt x="329565" y="2905455"/>
                  </a:lnTo>
                  <a:lnTo>
                    <a:pt x="325920" y="2901645"/>
                  </a:lnTo>
                  <a:lnTo>
                    <a:pt x="324332" y="2896565"/>
                  </a:lnTo>
                  <a:lnTo>
                    <a:pt x="320967" y="2890215"/>
                  </a:lnTo>
                  <a:lnTo>
                    <a:pt x="323938" y="2892755"/>
                  </a:lnTo>
                  <a:lnTo>
                    <a:pt x="322834" y="2888945"/>
                  </a:lnTo>
                  <a:lnTo>
                    <a:pt x="322211" y="2887726"/>
                  </a:lnTo>
                  <a:lnTo>
                    <a:pt x="322211" y="2890215"/>
                  </a:lnTo>
                  <a:lnTo>
                    <a:pt x="321132" y="2888945"/>
                  </a:lnTo>
                  <a:lnTo>
                    <a:pt x="320573" y="2887675"/>
                  </a:lnTo>
                  <a:lnTo>
                    <a:pt x="319976" y="2885135"/>
                  </a:lnTo>
                  <a:lnTo>
                    <a:pt x="319341" y="2883865"/>
                  </a:lnTo>
                  <a:lnTo>
                    <a:pt x="321183" y="2886214"/>
                  </a:lnTo>
                  <a:lnTo>
                    <a:pt x="322211" y="2890215"/>
                  </a:lnTo>
                  <a:lnTo>
                    <a:pt x="322211" y="2887726"/>
                  </a:lnTo>
                  <a:lnTo>
                    <a:pt x="321538" y="2886405"/>
                  </a:lnTo>
                  <a:lnTo>
                    <a:pt x="321195" y="2885732"/>
                  </a:lnTo>
                  <a:lnTo>
                    <a:pt x="321094" y="2885135"/>
                  </a:lnTo>
                  <a:lnTo>
                    <a:pt x="320878" y="2883865"/>
                  </a:lnTo>
                  <a:lnTo>
                    <a:pt x="318350" y="2878785"/>
                  </a:lnTo>
                  <a:lnTo>
                    <a:pt x="316699" y="2874975"/>
                  </a:lnTo>
                  <a:lnTo>
                    <a:pt x="315595" y="2872435"/>
                  </a:lnTo>
                  <a:lnTo>
                    <a:pt x="315048" y="2871165"/>
                  </a:lnTo>
                  <a:lnTo>
                    <a:pt x="312254" y="2872435"/>
                  </a:lnTo>
                  <a:lnTo>
                    <a:pt x="308724" y="2866085"/>
                  </a:lnTo>
                  <a:lnTo>
                    <a:pt x="308470" y="2866085"/>
                  </a:lnTo>
                  <a:lnTo>
                    <a:pt x="307352" y="2863545"/>
                  </a:lnTo>
                  <a:lnTo>
                    <a:pt x="307403" y="2864815"/>
                  </a:lnTo>
                  <a:lnTo>
                    <a:pt x="307987" y="2866085"/>
                  </a:lnTo>
                  <a:lnTo>
                    <a:pt x="306247" y="2864815"/>
                  </a:lnTo>
                  <a:lnTo>
                    <a:pt x="303326" y="2861005"/>
                  </a:lnTo>
                  <a:lnTo>
                    <a:pt x="300202" y="2857195"/>
                  </a:lnTo>
                  <a:lnTo>
                    <a:pt x="298653" y="2854655"/>
                  </a:lnTo>
                  <a:lnTo>
                    <a:pt x="297878" y="2853385"/>
                  </a:lnTo>
                  <a:lnTo>
                    <a:pt x="297103" y="2852115"/>
                  </a:lnTo>
                  <a:lnTo>
                    <a:pt x="293865" y="2849575"/>
                  </a:lnTo>
                  <a:lnTo>
                    <a:pt x="293039" y="2849575"/>
                  </a:lnTo>
                  <a:lnTo>
                    <a:pt x="291147" y="2850845"/>
                  </a:lnTo>
                  <a:lnTo>
                    <a:pt x="291223" y="2853385"/>
                  </a:lnTo>
                  <a:lnTo>
                    <a:pt x="288366" y="2852115"/>
                  </a:lnTo>
                  <a:lnTo>
                    <a:pt x="287362" y="2849575"/>
                  </a:lnTo>
                  <a:lnTo>
                    <a:pt x="284607" y="2849575"/>
                  </a:lnTo>
                  <a:lnTo>
                    <a:pt x="283413" y="2847035"/>
                  </a:lnTo>
                  <a:lnTo>
                    <a:pt x="284454" y="2848305"/>
                  </a:lnTo>
                  <a:lnTo>
                    <a:pt x="284581" y="2847035"/>
                  </a:lnTo>
                  <a:lnTo>
                    <a:pt x="280314" y="2845765"/>
                  </a:lnTo>
                  <a:lnTo>
                    <a:pt x="275424" y="2840685"/>
                  </a:lnTo>
                  <a:lnTo>
                    <a:pt x="270535" y="2838145"/>
                  </a:lnTo>
                  <a:lnTo>
                    <a:pt x="271500" y="2840685"/>
                  </a:lnTo>
                  <a:lnTo>
                    <a:pt x="272376" y="2843225"/>
                  </a:lnTo>
                  <a:lnTo>
                    <a:pt x="273177" y="2845765"/>
                  </a:lnTo>
                  <a:lnTo>
                    <a:pt x="271513" y="2844495"/>
                  </a:lnTo>
                  <a:lnTo>
                    <a:pt x="269113" y="2841955"/>
                  </a:lnTo>
                  <a:lnTo>
                    <a:pt x="264617" y="2838145"/>
                  </a:lnTo>
                  <a:lnTo>
                    <a:pt x="262559" y="2836875"/>
                  </a:lnTo>
                  <a:lnTo>
                    <a:pt x="261797" y="2838145"/>
                  </a:lnTo>
                  <a:lnTo>
                    <a:pt x="259930" y="2834335"/>
                  </a:lnTo>
                  <a:lnTo>
                    <a:pt x="256235" y="2831795"/>
                  </a:lnTo>
                  <a:lnTo>
                    <a:pt x="252298" y="2831795"/>
                  </a:lnTo>
                  <a:lnTo>
                    <a:pt x="251790" y="2833065"/>
                  </a:lnTo>
                  <a:lnTo>
                    <a:pt x="250177" y="2831795"/>
                  </a:lnTo>
                  <a:lnTo>
                    <a:pt x="248894" y="2830525"/>
                  </a:lnTo>
                  <a:lnTo>
                    <a:pt x="246253" y="2827985"/>
                  </a:lnTo>
                  <a:lnTo>
                    <a:pt x="249250" y="2829255"/>
                  </a:lnTo>
                  <a:lnTo>
                    <a:pt x="250748" y="2829255"/>
                  </a:lnTo>
                  <a:lnTo>
                    <a:pt x="246545" y="2827985"/>
                  </a:lnTo>
                  <a:lnTo>
                    <a:pt x="243154" y="2825445"/>
                  </a:lnTo>
                  <a:lnTo>
                    <a:pt x="241465" y="2824175"/>
                  </a:lnTo>
                  <a:lnTo>
                    <a:pt x="241134" y="2824175"/>
                  </a:lnTo>
                  <a:lnTo>
                    <a:pt x="240944" y="2824467"/>
                  </a:lnTo>
                  <a:lnTo>
                    <a:pt x="240499" y="2824175"/>
                  </a:lnTo>
                  <a:lnTo>
                    <a:pt x="237921" y="2823438"/>
                  </a:lnTo>
                  <a:lnTo>
                    <a:pt x="234556" y="2822803"/>
                  </a:lnTo>
                  <a:lnTo>
                    <a:pt x="234124" y="2823921"/>
                  </a:lnTo>
                  <a:lnTo>
                    <a:pt x="236474" y="2824226"/>
                  </a:lnTo>
                  <a:lnTo>
                    <a:pt x="238810" y="2824594"/>
                  </a:lnTo>
                  <a:lnTo>
                    <a:pt x="240652" y="2824937"/>
                  </a:lnTo>
                  <a:lnTo>
                    <a:pt x="240334" y="2825445"/>
                  </a:lnTo>
                  <a:lnTo>
                    <a:pt x="237782" y="2825445"/>
                  </a:lnTo>
                  <a:lnTo>
                    <a:pt x="234505" y="2824175"/>
                  </a:lnTo>
                  <a:lnTo>
                    <a:pt x="229844" y="2822905"/>
                  </a:lnTo>
                  <a:lnTo>
                    <a:pt x="226060" y="2824175"/>
                  </a:lnTo>
                  <a:lnTo>
                    <a:pt x="222364" y="2822905"/>
                  </a:lnTo>
                  <a:lnTo>
                    <a:pt x="218668" y="2821635"/>
                  </a:lnTo>
                  <a:lnTo>
                    <a:pt x="216636" y="2822905"/>
                  </a:lnTo>
                  <a:lnTo>
                    <a:pt x="214782" y="2822905"/>
                  </a:lnTo>
                  <a:lnTo>
                    <a:pt x="212902" y="2821635"/>
                  </a:lnTo>
                  <a:lnTo>
                    <a:pt x="211010" y="2821635"/>
                  </a:lnTo>
                  <a:lnTo>
                    <a:pt x="211061" y="2820365"/>
                  </a:lnTo>
                  <a:lnTo>
                    <a:pt x="222732" y="2820365"/>
                  </a:lnTo>
                  <a:lnTo>
                    <a:pt x="221538" y="2819095"/>
                  </a:lnTo>
                  <a:lnTo>
                    <a:pt x="218668" y="2817825"/>
                  </a:lnTo>
                  <a:lnTo>
                    <a:pt x="189179" y="2817825"/>
                  </a:lnTo>
                  <a:lnTo>
                    <a:pt x="186207" y="2819095"/>
                  </a:lnTo>
                  <a:lnTo>
                    <a:pt x="183324" y="2820365"/>
                  </a:lnTo>
                  <a:lnTo>
                    <a:pt x="182270" y="2819095"/>
                  </a:lnTo>
                  <a:lnTo>
                    <a:pt x="182143" y="2819120"/>
                  </a:lnTo>
                  <a:lnTo>
                    <a:pt x="181927" y="2818803"/>
                  </a:lnTo>
                  <a:lnTo>
                    <a:pt x="181991" y="2819082"/>
                  </a:lnTo>
                  <a:lnTo>
                    <a:pt x="163690" y="2821635"/>
                  </a:lnTo>
                  <a:lnTo>
                    <a:pt x="157276" y="2822905"/>
                  </a:lnTo>
                  <a:lnTo>
                    <a:pt x="156641" y="2824175"/>
                  </a:lnTo>
                  <a:lnTo>
                    <a:pt x="154787" y="2825445"/>
                  </a:lnTo>
                  <a:lnTo>
                    <a:pt x="150977" y="2824175"/>
                  </a:lnTo>
                  <a:lnTo>
                    <a:pt x="151066" y="2826715"/>
                  </a:lnTo>
                  <a:lnTo>
                    <a:pt x="149860" y="2826715"/>
                  </a:lnTo>
                  <a:lnTo>
                    <a:pt x="147523" y="2829255"/>
                  </a:lnTo>
                  <a:lnTo>
                    <a:pt x="145021" y="2830525"/>
                  </a:lnTo>
                  <a:lnTo>
                    <a:pt x="144005" y="2831795"/>
                  </a:lnTo>
                  <a:lnTo>
                    <a:pt x="140296" y="2831795"/>
                  </a:lnTo>
                  <a:lnTo>
                    <a:pt x="134569" y="2834335"/>
                  </a:lnTo>
                  <a:lnTo>
                    <a:pt x="141097" y="2833065"/>
                  </a:lnTo>
                  <a:lnTo>
                    <a:pt x="134556" y="2835605"/>
                  </a:lnTo>
                  <a:lnTo>
                    <a:pt x="131978" y="2835605"/>
                  </a:lnTo>
                  <a:lnTo>
                    <a:pt x="133604" y="2839415"/>
                  </a:lnTo>
                  <a:lnTo>
                    <a:pt x="130594" y="2840685"/>
                  </a:lnTo>
                  <a:lnTo>
                    <a:pt x="126352" y="2840685"/>
                  </a:lnTo>
                  <a:lnTo>
                    <a:pt x="123380" y="2841955"/>
                  </a:lnTo>
                  <a:lnTo>
                    <a:pt x="122072" y="2843225"/>
                  </a:lnTo>
                  <a:lnTo>
                    <a:pt x="119189" y="2847035"/>
                  </a:lnTo>
                  <a:lnTo>
                    <a:pt x="117614" y="2848305"/>
                  </a:lnTo>
                  <a:lnTo>
                    <a:pt x="114236" y="2850845"/>
                  </a:lnTo>
                  <a:lnTo>
                    <a:pt x="110439" y="2853385"/>
                  </a:lnTo>
                  <a:lnTo>
                    <a:pt x="107391" y="2853385"/>
                  </a:lnTo>
                  <a:lnTo>
                    <a:pt x="107543" y="2852699"/>
                  </a:lnTo>
                  <a:lnTo>
                    <a:pt x="108229" y="2849575"/>
                  </a:lnTo>
                  <a:lnTo>
                    <a:pt x="107276" y="2853144"/>
                  </a:lnTo>
                  <a:lnTo>
                    <a:pt x="104902" y="2857195"/>
                  </a:lnTo>
                  <a:lnTo>
                    <a:pt x="103644" y="2857195"/>
                  </a:lnTo>
                  <a:lnTo>
                    <a:pt x="104114" y="2854655"/>
                  </a:lnTo>
                  <a:lnTo>
                    <a:pt x="99961" y="2857195"/>
                  </a:lnTo>
                  <a:lnTo>
                    <a:pt x="102666" y="2857195"/>
                  </a:lnTo>
                  <a:lnTo>
                    <a:pt x="100190" y="2859735"/>
                  </a:lnTo>
                  <a:lnTo>
                    <a:pt x="100812" y="2862275"/>
                  </a:lnTo>
                  <a:lnTo>
                    <a:pt x="102171" y="2864815"/>
                  </a:lnTo>
                  <a:lnTo>
                    <a:pt x="101523" y="2866085"/>
                  </a:lnTo>
                  <a:lnTo>
                    <a:pt x="102831" y="2864815"/>
                  </a:lnTo>
                  <a:lnTo>
                    <a:pt x="101117" y="2868625"/>
                  </a:lnTo>
                  <a:lnTo>
                    <a:pt x="98958" y="2872435"/>
                  </a:lnTo>
                  <a:lnTo>
                    <a:pt x="95669" y="2874975"/>
                  </a:lnTo>
                  <a:lnTo>
                    <a:pt x="95034" y="2873705"/>
                  </a:lnTo>
                  <a:lnTo>
                    <a:pt x="93472" y="2876245"/>
                  </a:lnTo>
                  <a:lnTo>
                    <a:pt x="92722" y="2877515"/>
                  </a:lnTo>
                  <a:lnTo>
                    <a:pt x="91605" y="2877515"/>
                  </a:lnTo>
                  <a:lnTo>
                    <a:pt x="90449" y="2878785"/>
                  </a:lnTo>
                  <a:lnTo>
                    <a:pt x="89331" y="2881325"/>
                  </a:lnTo>
                  <a:lnTo>
                    <a:pt x="88252" y="2882595"/>
                  </a:lnTo>
                  <a:lnTo>
                    <a:pt x="89001" y="2882595"/>
                  </a:lnTo>
                  <a:lnTo>
                    <a:pt x="88277" y="2883865"/>
                  </a:lnTo>
                  <a:lnTo>
                    <a:pt x="85979" y="2887675"/>
                  </a:lnTo>
                  <a:lnTo>
                    <a:pt x="84048" y="2890215"/>
                  </a:lnTo>
                  <a:lnTo>
                    <a:pt x="83540" y="2890215"/>
                  </a:lnTo>
                  <a:lnTo>
                    <a:pt x="77762" y="2896565"/>
                  </a:lnTo>
                  <a:lnTo>
                    <a:pt x="77152" y="2902915"/>
                  </a:lnTo>
                  <a:lnTo>
                    <a:pt x="74041" y="2911805"/>
                  </a:lnTo>
                  <a:lnTo>
                    <a:pt x="73240" y="2910535"/>
                  </a:lnTo>
                  <a:lnTo>
                    <a:pt x="70866" y="2913075"/>
                  </a:lnTo>
                  <a:lnTo>
                    <a:pt x="74841" y="2911805"/>
                  </a:lnTo>
                  <a:lnTo>
                    <a:pt x="72936" y="2915615"/>
                  </a:lnTo>
                  <a:lnTo>
                    <a:pt x="71310" y="2915615"/>
                  </a:lnTo>
                  <a:lnTo>
                    <a:pt x="72275" y="2919425"/>
                  </a:lnTo>
                  <a:lnTo>
                    <a:pt x="69507" y="2919425"/>
                  </a:lnTo>
                  <a:lnTo>
                    <a:pt x="68046" y="2920695"/>
                  </a:lnTo>
                  <a:lnTo>
                    <a:pt x="70421" y="2920695"/>
                  </a:lnTo>
                  <a:lnTo>
                    <a:pt x="69291" y="2923235"/>
                  </a:lnTo>
                  <a:lnTo>
                    <a:pt x="68770" y="2924505"/>
                  </a:lnTo>
                  <a:lnTo>
                    <a:pt x="66840" y="2929585"/>
                  </a:lnTo>
                  <a:lnTo>
                    <a:pt x="65392" y="2927045"/>
                  </a:lnTo>
                  <a:lnTo>
                    <a:pt x="64465" y="2925775"/>
                  </a:lnTo>
                  <a:lnTo>
                    <a:pt x="65316" y="2929585"/>
                  </a:lnTo>
                  <a:lnTo>
                    <a:pt x="63309" y="2929585"/>
                  </a:lnTo>
                  <a:lnTo>
                    <a:pt x="64960" y="2933395"/>
                  </a:lnTo>
                  <a:lnTo>
                    <a:pt x="62407" y="2932125"/>
                  </a:lnTo>
                  <a:lnTo>
                    <a:pt x="62776" y="2937205"/>
                  </a:lnTo>
                  <a:lnTo>
                    <a:pt x="62001" y="2937205"/>
                  </a:lnTo>
                  <a:lnTo>
                    <a:pt x="61798" y="2935935"/>
                  </a:lnTo>
                  <a:lnTo>
                    <a:pt x="61239" y="2937205"/>
                  </a:lnTo>
                  <a:lnTo>
                    <a:pt x="61696" y="2939745"/>
                  </a:lnTo>
                  <a:lnTo>
                    <a:pt x="62230" y="2942285"/>
                  </a:lnTo>
                  <a:lnTo>
                    <a:pt x="62826" y="2944825"/>
                  </a:lnTo>
                  <a:lnTo>
                    <a:pt x="62407" y="2942285"/>
                  </a:lnTo>
                  <a:lnTo>
                    <a:pt x="62242" y="2941015"/>
                  </a:lnTo>
                  <a:lnTo>
                    <a:pt x="64909" y="2941015"/>
                  </a:lnTo>
                  <a:lnTo>
                    <a:pt x="66370" y="2946095"/>
                  </a:lnTo>
                  <a:lnTo>
                    <a:pt x="63830" y="2947365"/>
                  </a:lnTo>
                  <a:lnTo>
                    <a:pt x="64300" y="2951175"/>
                  </a:lnTo>
                  <a:lnTo>
                    <a:pt x="63690" y="2948635"/>
                  </a:lnTo>
                  <a:lnTo>
                    <a:pt x="63868" y="2953715"/>
                  </a:lnTo>
                  <a:lnTo>
                    <a:pt x="62712" y="2953715"/>
                  </a:lnTo>
                  <a:lnTo>
                    <a:pt x="61925" y="2956255"/>
                  </a:lnTo>
                  <a:lnTo>
                    <a:pt x="63334" y="2954985"/>
                  </a:lnTo>
                  <a:lnTo>
                    <a:pt x="63588" y="2956255"/>
                  </a:lnTo>
                  <a:lnTo>
                    <a:pt x="63665" y="2957525"/>
                  </a:lnTo>
                  <a:lnTo>
                    <a:pt x="62572" y="2957525"/>
                  </a:lnTo>
                  <a:lnTo>
                    <a:pt x="62204" y="2958795"/>
                  </a:lnTo>
                  <a:lnTo>
                    <a:pt x="64046" y="2958795"/>
                  </a:lnTo>
                  <a:lnTo>
                    <a:pt x="64909" y="2962605"/>
                  </a:lnTo>
                  <a:lnTo>
                    <a:pt x="64084" y="2966415"/>
                  </a:lnTo>
                  <a:lnTo>
                    <a:pt x="63715" y="2966415"/>
                  </a:lnTo>
                  <a:lnTo>
                    <a:pt x="64185" y="2967685"/>
                  </a:lnTo>
                  <a:lnTo>
                    <a:pt x="63792" y="2968955"/>
                  </a:lnTo>
                  <a:lnTo>
                    <a:pt x="61696" y="2967685"/>
                  </a:lnTo>
                  <a:lnTo>
                    <a:pt x="63754" y="2970225"/>
                  </a:lnTo>
                  <a:lnTo>
                    <a:pt x="63271" y="2972765"/>
                  </a:lnTo>
                  <a:lnTo>
                    <a:pt x="64960" y="2975305"/>
                  </a:lnTo>
                  <a:lnTo>
                    <a:pt x="63550" y="2975305"/>
                  </a:lnTo>
                  <a:lnTo>
                    <a:pt x="63068" y="2974035"/>
                  </a:lnTo>
                  <a:lnTo>
                    <a:pt x="63220" y="2979115"/>
                  </a:lnTo>
                  <a:lnTo>
                    <a:pt x="63588" y="2984195"/>
                  </a:lnTo>
                  <a:lnTo>
                    <a:pt x="64198" y="2988005"/>
                  </a:lnTo>
                  <a:lnTo>
                    <a:pt x="62598" y="2989275"/>
                  </a:lnTo>
                  <a:lnTo>
                    <a:pt x="65024" y="2990545"/>
                  </a:lnTo>
                  <a:lnTo>
                    <a:pt x="63220" y="2996895"/>
                  </a:lnTo>
                  <a:lnTo>
                    <a:pt x="65913" y="2995625"/>
                  </a:lnTo>
                  <a:lnTo>
                    <a:pt x="64922" y="2999435"/>
                  </a:lnTo>
                  <a:lnTo>
                    <a:pt x="69557" y="3005785"/>
                  </a:lnTo>
                  <a:lnTo>
                    <a:pt x="66090" y="3005785"/>
                  </a:lnTo>
                  <a:lnTo>
                    <a:pt x="67271" y="3010865"/>
                  </a:lnTo>
                  <a:lnTo>
                    <a:pt x="69138" y="3013405"/>
                  </a:lnTo>
                  <a:lnTo>
                    <a:pt x="71005" y="3017215"/>
                  </a:lnTo>
                  <a:lnTo>
                    <a:pt x="74790" y="3024835"/>
                  </a:lnTo>
                  <a:lnTo>
                    <a:pt x="76593" y="3029915"/>
                  </a:lnTo>
                  <a:lnTo>
                    <a:pt x="76263" y="3032455"/>
                  </a:lnTo>
                  <a:lnTo>
                    <a:pt x="77609" y="3036265"/>
                  </a:lnTo>
                  <a:lnTo>
                    <a:pt x="81622" y="3043885"/>
                  </a:lnTo>
                  <a:lnTo>
                    <a:pt x="84289" y="3047695"/>
                  </a:lnTo>
                  <a:lnTo>
                    <a:pt x="86309" y="3051505"/>
                  </a:lnTo>
                  <a:lnTo>
                    <a:pt x="90944" y="3056585"/>
                  </a:lnTo>
                  <a:lnTo>
                    <a:pt x="95148" y="3061665"/>
                  </a:lnTo>
                  <a:lnTo>
                    <a:pt x="103911" y="3069285"/>
                  </a:lnTo>
                  <a:lnTo>
                    <a:pt x="108496" y="3073095"/>
                  </a:lnTo>
                  <a:lnTo>
                    <a:pt x="114325" y="3078175"/>
                  </a:lnTo>
                  <a:lnTo>
                    <a:pt x="116459" y="3081985"/>
                  </a:lnTo>
                  <a:lnTo>
                    <a:pt x="121081" y="3085795"/>
                  </a:lnTo>
                  <a:lnTo>
                    <a:pt x="130924" y="3090875"/>
                  </a:lnTo>
                  <a:lnTo>
                    <a:pt x="136105" y="3093415"/>
                  </a:lnTo>
                  <a:lnTo>
                    <a:pt x="139788" y="3095955"/>
                  </a:lnTo>
                  <a:lnTo>
                    <a:pt x="142760" y="3095955"/>
                  </a:lnTo>
                  <a:lnTo>
                    <a:pt x="145008" y="3098495"/>
                  </a:lnTo>
                  <a:lnTo>
                    <a:pt x="148691" y="3099765"/>
                  </a:lnTo>
                  <a:lnTo>
                    <a:pt x="156705" y="3103575"/>
                  </a:lnTo>
                  <a:lnTo>
                    <a:pt x="161048" y="3104845"/>
                  </a:lnTo>
                  <a:lnTo>
                    <a:pt x="164934" y="3107385"/>
                  </a:lnTo>
                  <a:lnTo>
                    <a:pt x="168465" y="3107385"/>
                  </a:lnTo>
                  <a:lnTo>
                    <a:pt x="167957" y="3106115"/>
                  </a:lnTo>
                  <a:lnTo>
                    <a:pt x="170243" y="3107385"/>
                  </a:lnTo>
                  <a:lnTo>
                    <a:pt x="175348" y="3107385"/>
                  </a:lnTo>
                  <a:lnTo>
                    <a:pt x="174574" y="3108655"/>
                  </a:lnTo>
                  <a:lnTo>
                    <a:pt x="173913" y="3109925"/>
                  </a:lnTo>
                  <a:lnTo>
                    <a:pt x="175437" y="3109925"/>
                  </a:lnTo>
                  <a:lnTo>
                    <a:pt x="180073" y="3111195"/>
                  </a:lnTo>
                  <a:lnTo>
                    <a:pt x="182778" y="3111195"/>
                  </a:lnTo>
                  <a:lnTo>
                    <a:pt x="184048" y="3112465"/>
                  </a:lnTo>
                  <a:lnTo>
                    <a:pt x="182854" y="3109925"/>
                  </a:lnTo>
                  <a:lnTo>
                    <a:pt x="184391" y="3109925"/>
                  </a:lnTo>
                  <a:lnTo>
                    <a:pt x="187185" y="3111068"/>
                  </a:lnTo>
                  <a:lnTo>
                    <a:pt x="196659" y="3109925"/>
                  </a:lnTo>
                  <a:lnTo>
                    <a:pt x="203873" y="3111195"/>
                  </a:lnTo>
                  <a:lnTo>
                    <a:pt x="225767" y="3111195"/>
                  </a:lnTo>
                  <a:lnTo>
                    <a:pt x="234784" y="3107385"/>
                  </a:lnTo>
                  <a:lnTo>
                    <a:pt x="232740" y="3109925"/>
                  </a:lnTo>
                  <a:lnTo>
                    <a:pt x="238239" y="3106115"/>
                  </a:lnTo>
                  <a:lnTo>
                    <a:pt x="239001" y="3108655"/>
                  </a:lnTo>
                  <a:lnTo>
                    <a:pt x="244475" y="3109925"/>
                  </a:lnTo>
                  <a:lnTo>
                    <a:pt x="246824" y="3106115"/>
                  </a:lnTo>
                  <a:lnTo>
                    <a:pt x="247611" y="3104845"/>
                  </a:lnTo>
                  <a:lnTo>
                    <a:pt x="251053" y="3103575"/>
                  </a:lnTo>
                  <a:lnTo>
                    <a:pt x="251015" y="3102305"/>
                  </a:lnTo>
                  <a:lnTo>
                    <a:pt x="253377" y="3102305"/>
                  </a:lnTo>
                  <a:lnTo>
                    <a:pt x="255574" y="3101035"/>
                  </a:lnTo>
                  <a:lnTo>
                    <a:pt x="257746" y="3101035"/>
                  </a:lnTo>
                  <a:lnTo>
                    <a:pt x="255016" y="3104845"/>
                  </a:lnTo>
                  <a:lnTo>
                    <a:pt x="257771" y="3101035"/>
                  </a:lnTo>
                  <a:lnTo>
                    <a:pt x="261454" y="3095955"/>
                  </a:lnTo>
                  <a:lnTo>
                    <a:pt x="258876" y="3099765"/>
                  </a:lnTo>
                  <a:lnTo>
                    <a:pt x="265582" y="3098495"/>
                  </a:lnTo>
                  <a:lnTo>
                    <a:pt x="285991" y="3087065"/>
                  </a:lnTo>
                  <a:lnTo>
                    <a:pt x="292557" y="3081985"/>
                  </a:lnTo>
                  <a:lnTo>
                    <a:pt x="298881" y="3076905"/>
                  </a:lnTo>
                  <a:lnTo>
                    <a:pt x="304939" y="3070555"/>
                  </a:lnTo>
                  <a:lnTo>
                    <a:pt x="310756" y="3065475"/>
                  </a:lnTo>
                  <a:lnTo>
                    <a:pt x="309549" y="3065475"/>
                  </a:lnTo>
                  <a:lnTo>
                    <a:pt x="313372" y="3061665"/>
                  </a:lnTo>
                  <a:lnTo>
                    <a:pt x="316826" y="3056585"/>
                  </a:lnTo>
                  <a:lnTo>
                    <a:pt x="323748" y="3051505"/>
                  </a:lnTo>
                  <a:lnTo>
                    <a:pt x="323773" y="3045155"/>
                  </a:lnTo>
                  <a:lnTo>
                    <a:pt x="324485" y="3043885"/>
                  </a:lnTo>
                  <a:lnTo>
                    <a:pt x="325577" y="3040075"/>
                  </a:lnTo>
                  <a:lnTo>
                    <a:pt x="329031" y="3037535"/>
                  </a:lnTo>
                  <a:lnTo>
                    <a:pt x="329095" y="3038805"/>
                  </a:lnTo>
                  <a:lnTo>
                    <a:pt x="329565" y="3037535"/>
                  </a:lnTo>
                  <a:lnTo>
                    <a:pt x="330974" y="3033725"/>
                  </a:lnTo>
                  <a:lnTo>
                    <a:pt x="330733" y="3028645"/>
                  </a:lnTo>
                  <a:lnTo>
                    <a:pt x="334378" y="3023565"/>
                  </a:lnTo>
                  <a:lnTo>
                    <a:pt x="336029" y="3023565"/>
                  </a:lnTo>
                  <a:lnTo>
                    <a:pt x="337248" y="3018485"/>
                  </a:lnTo>
                  <a:lnTo>
                    <a:pt x="338124" y="3014675"/>
                  </a:lnTo>
                  <a:lnTo>
                    <a:pt x="339026" y="3010865"/>
                  </a:lnTo>
                  <a:lnTo>
                    <a:pt x="339610" y="3007055"/>
                  </a:lnTo>
                  <a:lnTo>
                    <a:pt x="340829" y="3007055"/>
                  </a:lnTo>
                  <a:lnTo>
                    <a:pt x="343039" y="3003245"/>
                  </a:lnTo>
                  <a:lnTo>
                    <a:pt x="343725" y="2999435"/>
                  </a:lnTo>
                  <a:lnTo>
                    <a:pt x="344131" y="2995625"/>
                  </a:lnTo>
                  <a:lnTo>
                    <a:pt x="344690" y="2990545"/>
                  </a:lnTo>
                  <a:lnTo>
                    <a:pt x="344995" y="2986735"/>
                  </a:lnTo>
                  <a:lnTo>
                    <a:pt x="346341" y="2982087"/>
                  </a:lnTo>
                  <a:lnTo>
                    <a:pt x="346392" y="2981655"/>
                  </a:lnTo>
                  <a:close/>
                </a:path>
                <a:path w="347345" h="3112770" extrusionOk="0">
                  <a:moveTo>
                    <a:pt x="346824" y="2982925"/>
                  </a:moveTo>
                  <a:lnTo>
                    <a:pt x="346544" y="2982087"/>
                  </a:lnTo>
                  <a:lnTo>
                    <a:pt x="346671" y="2982925"/>
                  </a:lnTo>
                  <a:lnTo>
                    <a:pt x="346824" y="2982925"/>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3" name="Google Shape;387;p27">
            <a:extLst>
              <a:ext uri="{FF2B5EF4-FFF2-40B4-BE49-F238E27FC236}">
                <a16:creationId xmlns:a16="http://schemas.microsoft.com/office/drawing/2014/main" id="{CB9D345F-8B96-4684-8CBE-AB253544B89D}"/>
              </a:ext>
            </a:extLst>
          </p:cNvPr>
          <p:cNvSpPr/>
          <p:nvPr/>
        </p:nvSpPr>
        <p:spPr>
          <a:xfrm>
            <a:off x="3712776" y="2438305"/>
            <a:ext cx="12411143" cy="7543895"/>
          </a:xfrm>
          <a:prstGeom prst="rect">
            <a:avLst/>
          </a:prstGeom>
          <a:noFill/>
          <a:ln>
            <a:noFill/>
          </a:ln>
        </p:spPr>
        <p:txBody>
          <a:bodyPr spcFirstLastPara="1" wrap="square" lIns="91425" tIns="45700" rIns="91425" bIns="45700" anchor="ctr" anchorCtr="0">
            <a:noAutofit/>
          </a:bodyPr>
          <a:lstStyle/>
          <a:p>
            <a:pPr marL="342900" marR="0" lvl="0" indent="-342900" algn="l" rtl="0">
              <a:lnSpc>
                <a:spcPct val="150000"/>
              </a:lnSpc>
              <a:spcBef>
                <a:spcPts val="0"/>
              </a:spcBef>
              <a:spcAft>
                <a:spcPts val="0"/>
              </a:spcAft>
              <a:buClr>
                <a:schemeClr val="dk1"/>
              </a:buClr>
              <a:buSzPts val="2400"/>
              <a:buFont typeface="Noto Sans Symbols"/>
              <a:buChar char="✔"/>
            </a:pPr>
            <a:r>
              <a:rPr lang="tr-TR" sz="2400" b="1" dirty="0">
                <a:solidFill>
                  <a:schemeClr val="dk1"/>
                </a:solidFill>
                <a:latin typeface="Arial"/>
                <a:ea typeface="Arial"/>
                <a:cs typeface="Arial"/>
                <a:sym typeface="Arial"/>
              </a:rPr>
              <a:t>Akranlar arası </a:t>
            </a:r>
            <a:r>
              <a:rPr lang="tr-TR" sz="2400" b="1" dirty="0" err="1">
                <a:solidFill>
                  <a:schemeClr val="dk1"/>
                </a:solidFill>
                <a:latin typeface="Arial"/>
                <a:ea typeface="Arial"/>
                <a:cs typeface="Arial"/>
                <a:sym typeface="Arial"/>
              </a:rPr>
              <a:t>mentorlüğü</a:t>
            </a:r>
            <a:r>
              <a:rPr lang="tr-TR" sz="2400" b="1" dirty="0">
                <a:solidFill>
                  <a:schemeClr val="dk1"/>
                </a:solidFill>
                <a:latin typeface="Arial"/>
                <a:ea typeface="Arial"/>
                <a:cs typeface="Arial"/>
                <a:sym typeface="Arial"/>
              </a:rPr>
              <a:t> </a:t>
            </a:r>
            <a:r>
              <a:rPr lang="tr-TR" sz="2400" dirty="0">
                <a:solidFill>
                  <a:schemeClr val="dk1"/>
                </a:solidFill>
                <a:latin typeface="Arial"/>
                <a:ea typeface="Arial"/>
                <a:cs typeface="Arial"/>
                <a:sym typeface="Arial"/>
              </a:rPr>
              <a:t>teşvik edin</a:t>
            </a:r>
            <a:endParaRPr dirty="0"/>
          </a:p>
          <a:p>
            <a:pPr marL="342900" marR="0" lvl="0" indent="-342900" algn="l" rtl="0">
              <a:lnSpc>
                <a:spcPct val="150000"/>
              </a:lnSpc>
              <a:spcBef>
                <a:spcPts val="0"/>
              </a:spcBef>
              <a:spcAft>
                <a:spcPts val="0"/>
              </a:spcAft>
              <a:buClr>
                <a:schemeClr val="dk1"/>
              </a:buClr>
              <a:buSzPts val="2400"/>
              <a:buFont typeface="Noto Sans Symbols"/>
              <a:buChar char="✔"/>
            </a:pPr>
            <a:r>
              <a:rPr lang="tr-TR" sz="2400" dirty="0">
                <a:solidFill>
                  <a:schemeClr val="dk1"/>
                </a:solidFill>
              </a:rPr>
              <a:t>Mutfak Sanatları alanında iş tecrübesi olan göçmenlerle göçmen öğrenciler arasında </a:t>
            </a:r>
            <a:r>
              <a:rPr lang="tr-TR" sz="2400" b="1" dirty="0">
                <a:solidFill>
                  <a:schemeClr val="dk1"/>
                </a:solidFill>
              </a:rPr>
              <a:t>bağlantı</a:t>
            </a:r>
            <a:r>
              <a:rPr lang="tr-TR" sz="2400" dirty="0">
                <a:solidFill>
                  <a:schemeClr val="dk1"/>
                </a:solidFill>
              </a:rPr>
              <a:t> yaratın</a:t>
            </a:r>
            <a:endParaRPr dirty="0"/>
          </a:p>
          <a:p>
            <a:pPr marL="342900" marR="0" lvl="0" indent="-342900" algn="l" rtl="0">
              <a:lnSpc>
                <a:spcPct val="150000"/>
              </a:lnSpc>
              <a:spcBef>
                <a:spcPts val="0"/>
              </a:spcBef>
              <a:spcAft>
                <a:spcPts val="0"/>
              </a:spcAft>
              <a:buClr>
                <a:schemeClr val="dk1"/>
              </a:buClr>
              <a:buSzPts val="2400"/>
              <a:buFont typeface="Noto Sans Symbols"/>
              <a:buChar char="✔"/>
            </a:pPr>
            <a:r>
              <a:rPr lang="tr-TR" sz="2400" dirty="0">
                <a:solidFill>
                  <a:schemeClr val="dk1"/>
                </a:solidFill>
                <a:latin typeface="Arial"/>
                <a:ea typeface="Arial"/>
                <a:cs typeface="Arial"/>
                <a:sym typeface="Arial"/>
              </a:rPr>
              <a:t>Sürekli </a:t>
            </a:r>
            <a:r>
              <a:rPr lang="tr-TR" sz="2400" b="1" dirty="0">
                <a:solidFill>
                  <a:schemeClr val="dk1"/>
                </a:solidFill>
                <a:latin typeface="Arial"/>
                <a:ea typeface="Arial"/>
                <a:cs typeface="Arial"/>
                <a:sym typeface="Arial"/>
              </a:rPr>
              <a:t>geribildirimde</a:t>
            </a:r>
            <a:r>
              <a:rPr lang="tr-TR" sz="2400" dirty="0">
                <a:solidFill>
                  <a:schemeClr val="dk1"/>
                </a:solidFill>
                <a:latin typeface="Arial"/>
                <a:ea typeface="Arial"/>
                <a:cs typeface="Arial"/>
                <a:sym typeface="Arial"/>
              </a:rPr>
              <a:t> bulunun</a:t>
            </a:r>
            <a:endParaRPr dirty="0"/>
          </a:p>
          <a:p>
            <a:pPr marL="342900" marR="0" lvl="0" indent="-342900" algn="l" rtl="0">
              <a:lnSpc>
                <a:spcPct val="150000"/>
              </a:lnSpc>
              <a:spcBef>
                <a:spcPts val="0"/>
              </a:spcBef>
              <a:spcAft>
                <a:spcPts val="0"/>
              </a:spcAft>
              <a:buClr>
                <a:schemeClr val="dk1"/>
              </a:buClr>
              <a:buSzPts val="2400"/>
              <a:buFont typeface="Noto Sans Symbols"/>
              <a:buChar char="✔"/>
            </a:pPr>
            <a:r>
              <a:rPr lang="tr-TR" sz="2400" b="1" dirty="0">
                <a:solidFill>
                  <a:schemeClr val="dk1"/>
                </a:solidFill>
                <a:latin typeface="Arial"/>
                <a:ea typeface="Arial"/>
                <a:cs typeface="Arial"/>
                <a:sym typeface="Arial"/>
              </a:rPr>
              <a:t>Onlarla</a:t>
            </a:r>
            <a:r>
              <a:rPr lang="tr-TR" sz="2400" dirty="0">
                <a:solidFill>
                  <a:schemeClr val="dk1"/>
                </a:solidFill>
                <a:latin typeface="Arial"/>
                <a:ea typeface="Arial"/>
                <a:cs typeface="Arial"/>
                <a:sym typeface="Arial"/>
              </a:rPr>
              <a:t> dersten </a:t>
            </a:r>
            <a:r>
              <a:rPr lang="tr-TR" sz="2400" b="1" dirty="0">
                <a:solidFill>
                  <a:schemeClr val="dk1"/>
                </a:solidFill>
                <a:latin typeface="Arial"/>
                <a:ea typeface="Arial"/>
                <a:cs typeface="Arial"/>
                <a:sym typeface="Arial"/>
              </a:rPr>
              <a:t>sonra</a:t>
            </a:r>
            <a:r>
              <a:rPr lang="tr-TR" sz="2400" dirty="0">
                <a:solidFill>
                  <a:schemeClr val="dk1"/>
                </a:solidFill>
                <a:latin typeface="Arial"/>
                <a:ea typeface="Arial"/>
                <a:cs typeface="Arial"/>
                <a:sym typeface="Arial"/>
              </a:rPr>
              <a:t> veya ders </a:t>
            </a:r>
            <a:r>
              <a:rPr lang="tr-TR" sz="2400" b="1" dirty="0">
                <a:solidFill>
                  <a:schemeClr val="dk1"/>
                </a:solidFill>
                <a:latin typeface="Arial"/>
                <a:ea typeface="Arial"/>
                <a:cs typeface="Arial"/>
                <a:sym typeface="Arial"/>
              </a:rPr>
              <a:t>dışında buluşun</a:t>
            </a:r>
            <a:endParaRPr b="1" dirty="0"/>
          </a:p>
          <a:p>
            <a:pPr marL="342900" marR="0" lvl="0" indent="-342900" algn="l" rtl="0">
              <a:lnSpc>
                <a:spcPct val="150000"/>
              </a:lnSpc>
              <a:spcBef>
                <a:spcPts val="0"/>
              </a:spcBef>
              <a:spcAft>
                <a:spcPts val="0"/>
              </a:spcAft>
              <a:buClr>
                <a:schemeClr val="dk1"/>
              </a:buClr>
              <a:buSzPts val="2400"/>
              <a:buFont typeface="Noto Sans Symbols"/>
              <a:buChar char="✔"/>
            </a:pPr>
            <a:r>
              <a:rPr lang="tr-TR" sz="2400" dirty="0">
                <a:solidFill>
                  <a:schemeClr val="dk1"/>
                </a:solidFill>
              </a:rPr>
              <a:t>Onları </a:t>
            </a:r>
            <a:r>
              <a:rPr lang="tr-TR" sz="2400" b="1" dirty="0">
                <a:solidFill>
                  <a:schemeClr val="dk1"/>
                </a:solidFill>
              </a:rPr>
              <a:t>soru sormaya </a:t>
            </a:r>
            <a:r>
              <a:rPr lang="tr-TR" sz="2400" dirty="0">
                <a:solidFill>
                  <a:schemeClr val="dk1"/>
                </a:solidFill>
              </a:rPr>
              <a:t>ve sınıf içi tartışmalara katılmaya teşvik edin</a:t>
            </a:r>
            <a:endParaRPr dirty="0"/>
          </a:p>
          <a:p>
            <a:pPr marL="342900" marR="0" lvl="0" indent="-342900" algn="l" rtl="0">
              <a:lnSpc>
                <a:spcPct val="150000"/>
              </a:lnSpc>
              <a:spcBef>
                <a:spcPts val="0"/>
              </a:spcBef>
              <a:spcAft>
                <a:spcPts val="0"/>
              </a:spcAft>
              <a:buClr>
                <a:schemeClr val="dk1"/>
              </a:buClr>
              <a:buSzPts val="2400"/>
              <a:buFont typeface="Noto Sans Symbols"/>
              <a:buChar char="✔"/>
            </a:pPr>
            <a:r>
              <a:rPr lang="tr-TR" sz="2400" b="1" dirty="0">
                <a:solidFill>
                  <a:schemeClr val="dk1"/>
                </a:solidFill>
                <a:latin typeface="Arial"/>
                <a:ea typeface="Arial"/>
                <a:cs typeface="Arial"/>
                <a:sym typeface="Arial"/>
              </a:rPr>
              <a:t>İlerlemelerine ilgi </a:t>
            </a:r>
            <a:r>
              <a:rPr lang="tr-TR" sz="2400" dirty="0">
                <a:solidFill>
                  <a:schemeClr val="dk1"/>
                </a:solidFill>
                <a:latin typeface="Arial"/>
                <a:ea typeface="Arial"/>
                <a:cs typeface="Arial"/>
                <a:sym typeface="Arial"/>
              </a:rPr>
              <a:t>gösterin</a:t>
            </a:r>
            <a:endParaRPr dirty="0"/>
          </a:p>
          <a:p>
            <a:pPr marL="342900" marR="0" lvl="0" indent="-342900" algn="l" rtl="0">
              <a:lnSpc>
                <a:spcPct val="150000"/>
              </a:lnSpc>
              <a:spcBef>
                <a:spcPts val="0"/>
              </a:spcBef>
              <a:spcAft>
                <a:spcPts val="0"/>
              </a:spcAft>
              <a:buClr>
                <a:schemeClr val="dk1"/>
              </a:buClr>
              <a:buSzPts val="2400"/>
              <a:buFont typeface="Noto Sans Symbols"/>
              <a:buChar char="✔"/>
            </a:pPr>
            <a:r>
              <a:rPr lang="tr-TR" sz="2400" dirty="0">
                <a:solidFill>
                  <a:schemeClr val="dk1"/>
                </a:solidFill>
                <a:latin typeface="Arial"/>
                <a:ea typeface="Arial"/>
                <a:cs typeface="Arial"/>
                <a:sym typeface="Arial"/>
              </a:rPr>
              <a:t>Onları </a:t>
            </a:r>
            <a:r>
              <a:rPr lang="tr-TR" sz="2400" b="1" dirty="0">
                <a:solidFill>
                  <a:schemeClr val="dk1"/>
                </a:solidFill>
                <a:latin typeface="Arial"/>
                <a:ea typeface="Arial"/>
                <a:cs typeface="Arial"/>
                <a:sym typeface="Arial"/>
              </a:rPr>
              <a:t>tartışmalı konulardaki medeni konuşmalara </a:t>
            </a:r>
            <a:r>
              <a:rPr lang="tr-TR" sz="2400" dirty="0">
                <a:solidFill>
                  <a:schemeClr val="dk1"/>
                </a:solidFill>
                <a:latin typeface="Arial"/>
                <a:ea typeface="Arial"/>
                <a:cs typeface="Arial"/>
                <a:sym typeface="Arial"/>
              </a:rPr>
              <a:t>dahil edin (sınıfta tartışmalı konuların konuşulması)</a:t>
            </a:r>
            <a:endParaRPr dirty="0"/>
          </a:p>
          <a:p>
            <a:pPr marL="342900" marR="0" lvl="0" indent="-342900" algn="l" rtl="0">
              <a:lnSpc>
                <a:spcPct val="150000"/>
              </a:lnSpc>
              <a:spcBef>
                <a:spcPts val="0"/>
              </a:spcBef>
              <a:spcAft>
                <a:spcPts val="0"/>
              </a:spcAft>
              <a:buClr>
                <a:schemeClr val="dk1"/>
              </a:buClr>
              <a:buSzPts val="2400"/>
              <a:buFont typeface="Noto Sans Symbols"/>
              <a:buChar char="✔"/>
            </a:pPr>
            <a:r>
              <a:rPr lang="tr-TR" sz="2400" dirty="0">
                <a:solidFill>
                  <a:schemeClr val="dk1"/>
                </a:solidFill>
                <a:latin typeface="Arial"/>
                <a:ea typeface="Arial"/>
                <a:cs typeface="Arial"/>
                <a:sym typeface="Arial"/>
              </a:rPr>
              <a:t>Öğrenciler arasındaki </a:t>
            </a:r>
            <a:r>
              <a:rPr lang="tr-TR" sz="2400" b="1" dirty="0">
                <a:solidFill>
                  <a:schemeClr val="dk1"/>
                </a:solidFill>
                <a:latin typeface="Arial"/>
                <a:ea typeface="Arial"/>
                <a:cs typeface="Arial"/>
                <a:sym typeface="Arial"/>
              </a:rPr>
              <a:t>etkileşimi artırın</a:t>
            </a:r>
            <a:r>
              <a:rPr lang="tr-TR" sz="2400" dirty="0">
                <a:solidFill>
                  <a:schemeClr val="dk1"/>
                </a:solidFill>
                <a:latin typeface="Arial"/>
                <a:ea typeface="Arial"/>
                <a:cs typeface="Arial"/>
                <a:sym typeface="Arial"/>
              </a:rPr>
              <a:t>. </a:t>
            </a:r>
            <a:endParaRPr dirty="0"/>
          </a:p>
          <a:p>
            <a:pPr marL="342900" marR="0" lvl="0" indent="-342900" algn="l" rtl="0">
              <a:lnSpc>
                <a:spcPct val="150000"/>
              </a:lnSpc>
              <a:spcBef>
                <a:spcPts val="0"/>
              </a:spcBef>
              <a:spcAft>
                <a:spcPts val="0"/>
              </a:spcAft>
              <a:buClr>
                <a:schemeClr val="dk1"/>
              </a:buClr>
              <a:buSzPts val="2400"/>
              <a:buFont typeface="Noto Sans Symbols"/>
              <a:buChar char="✔"/>
            </a:pPr>
            <a:r>
              <a:rPr lang="tr-TR" sz="2400" b="1" dirty="0">
                <a:solidFill>
                  <a:schemeClr val="dk1"/>
                </a:solidFill>
                <a:latin typeface="Arial"/>
                <a:ea typeface="Arial"/>
                <a:cs typeface="Arial"/>
                <a:sym typeface="Arial"/>
              </a:rPr>
              <a:t>Toplumsal temelli hizmet faaliyetlerine</a:t>
            </a:r>
            <a:r>
              <a:rPr lang="tr-TR" sz="2400" dirty="0">
                <a:solidFill>
                  <a:schemeClr val="dk1"/>
                </a:solidFill>
                <a:latin typeface="Arial"/>
                <a:ea typeface="Arial"/>
                <a:cs typeface="Arial"/>
                <a:sym typeface="Arial"/>
              </a:rPr>
              <a:t>, sivil topluma ve gönüllü derneklere katılımlarını teşvik edin</a:t>
            </a:r>
            <a:endParaRPr dirty="0"/>
          </a:p>
          <a:p>
            <a:pPr marL="342900" marR="0" lvl="0" indent="-342900" algn="l" rtl="0">
              <a:lnSpc>
                <a:spcPct val="150000"/>
              </a:lnSpc>
              <a:spcBef>
                <a:spcPts val="0"/>
              </a:spcBef>
              <a:spcAft>
                <a:spcPts val="0"/>
              </a:spcAft>
              <a:buClr>
                <a:schemeClr val="dk1"/>
              </a:buClr>
              <a:buSzPts val="2400"/>
              <a:buFont typeface="Noto Sans Symbols"/>
              <a:buChar char="✔"/>
            </a:pPr>
            <a:r>
              <a:rPr lang="tr-TR" sz="2400" dirty="0">
                <a:solidFill>
                  <a:schemeClr val="dk1"/>
                </a:solidFill>
                <a:latin typeface="Arial"/>
                <a:ea typeface="Arial"/>
                <a:cs typeface="Arial"/>
                <a:sym typeface="Arial"/>
              </a:rPr>
              <a:t>Öğrencilerin</a:t>
            </a:r>
            <a:r>
              <a:rPr lang="tr-TR" sz="2400" b="1" dirty="0">
                <a:solidFill>
                  <a:schemeClr val="dk1"/>
                </a:solidFill>
                <a:latin typeface="Arial"/>
                <a:ea typeface="Arial"/>
                <a:cs typeface="Arial"/>
                <a:sym typeface="Arial"/>
              </a:rPr>
              <a:t> bireysel ihtiya</a:t>
            </a:r>
            <a:r>
              <a:rPr lang="tr-TR" sz="2400" b="1" dirty="0">
                <a:solidFill>
                  <a:schemeClr val="dk1"/>
                </a:solidFill>
              </a:rPr>
              <a:t>çlarına </a:t>
            </a:r>
            <a:r>
              <a:rPr lang="tr-TR" sz="2400" dirty="0">
                <a:solidFill>
                  <a:schemeClr val="dk1"/>
                </a:solidFill>
              </a:rPr>
              <a:t>dikkatinizi verin</a:t>
            </a:r>
            <a:endParaRPr dirty="0"/>
          </a:p>
        </p:txBody>
      </p:sp>
    </p:spTree>
    <p:extLst>
      <p:ext uri="{BB962C8B-B14F-4D97-AF65-F5344CB8AC3E}">
        <p14:creationId xmlns:p14="http://schemas.microsoft.com/office/powerpoint/2010/main" val="3154419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A7555087-72FA-4C2D-9DC5-192CDFEC5AE3}"/>
              </a:ext>
            </a:extLst>
          </p:cNvPr>
          <p:cNvSpPr txBox="1">
            <a:spLocks/>
          </p:cNvSpPr>
          <p:nvPr/>
        </p:nvSpPr>
        <p:spPr>
          <a:xfrm>
            <a:off x="2065020" y="1573809"/>
            <a:ext cx="12626340" cy="57708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1750" b="0" i="0" u="none" strike="noStrike" cap="none">
                <a:solidFill>
                  <a:srgbClr val="F4FAE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l-GR" sz="3750" b="1" dirty="0">
                <a:solidFill>
                  <a:srgbClr val="4472C4"/>
                </a:solidFill>
                <a:latin typeface="Arial" panose="020B0604020202020204" pitchFamily="34" charset="0"/>
                <a:cs typeface="Arial" panose="020B0604020202020204" pitchFamily="34" charset="0"/>
              </a:rPr>
              <a:t>4.2.</a:t>
            </a:r>
            <a:r>
              <a:rPr lang="tr-TR" sz="3750" b="1" dirty="0">
                <a:solidFill>
                  <a:srgbClr val="4472C4"/>
                </a:solidFill>
                <a:latin typeface="Arial" panose="020B0604020202020204" pitchFamily="34" charset="0"/>
                <a:cs typeface="Arial" panose="020B0604020202020204" pitchFamily="34" charset="0"/>
              </a:rPr>
              <a:t>Kapsayıcı sınıfları teşvik etmek için stratejiler</a:t>
            </a:r>
            <a:r>
              <a:rPr lang="el-GR" sz="3750" b="1" dirty="0">
                <a:solidFill>
                  <a:srgbClr val="4472C4"/>
                </a:solidFill>
                <a:latin typeface="Arial" panose="020B0604020202020204" pitchFamily="34" charset="0"/>
                <a:cs typeface="Arial" panose="020B0604020202020204" pitchFamily="34" charset="0"/>
              </a:rPr>
              <a:t>(5/5)</a:t>
            </a:r>
            <a:endParaRPr lang="en-US" sz="3750" b="1" dirty="0">
              <a:solidFill>
                <a:srgbClr val="4472C4"/>
              </a:solidFill>
              <a:latin typeface="Arial" panose="020B0604020202020204" pitchFamily="34" charset="0"/>
              <a:cs typeface="Arial" panose="020B0604020202020204" pitchFamily="34" charset="0"/>
            </a:endParaRPr>
          </a:p>
        </p:txBody>
      </p:sp>
      <p:grpSp>
        <p:nvGrpSpPr>
          <p:cNvPr id="6" name="Google Shape;358;p25">
            <a:extLst>
              <a:ext uri="{FF2B5EF4-FFF2-40B4-BE49-F238E27FC236}">
                <a16:creationId xmlns:a16="http://schemas.microsoft.com/office/drawing/2014/main" id="{ACC1D48F-2E63-4134-ABE9-583AF30F906D}"/>
              </a:ext>
            </a:extLst>
          </p:cNvPr>
          <p:cNvGrpSpPr/>
          <p:nvPr/>
        </p:nvGrpSpPr>
        <p:grpSpPr>
          <a:xfrm flipH="1">
            <a:off x="3154680" y="2690113"/>
            <a:ext cx="268287" cy="7596887"/>
            <a:chOff x="8999703" y="11"/>
            <a:chExt cx="347345" cy="9835515"/>
          </a:xfrm>
        </p:grpSpPr>
        <p:sp>
          <p:nvSpPr>
            <p:cNvPr id="7" name="Google Shape;359;p25">
              <a:extLst>
                <a:ext uri="{FF2B5EF4-FFF2-40B4-BE49-F238E27FC236}">
                  <a16:creationId xmlns:a16="http://schemas.microsoft.com/office/drawing/2014/main" id="{C3306129-CA98-4987-B938-CCBB3D165622}"/>
                </a:ext>
              </a:extLst>
            </p:cNvPr>
            <p:cNvSpPr/>
            <p:nvPr/>
          </p:nvSpPr>
          <p:spPr>
            <a:xfrm>
              <a:off x="9045080" y="11"/>
              <a:ext cx="201930" cy="9835515"/>
            </a:xfrm>
            <a:custGeom>
              <a:avLst/>
              <a:gdLst/>
              <a:ahLst/>
              <a:cxnLst/>
              <a:rect l="l" t="t" r="r" b="b"/>
              <a:pathLst>
                <a:path w="201929" h="9835515" extrusionOk="0">
                  <a:moveTo>
                    <a:pt x="14008" y="352056"/>
                  </a:moveTo>
                  <a:lnTo>
                    <a:pt x="13335" y="352056"/>
                  </a:lnTo>
                  <a:lnTo>
                    <a:pt x="13335" y="353936"/>
                  </a:lnTo>
                  <a:lnTo>
                    <a:pt x="14008" y="352056"/>
                  </a:lnTo>
                  <a:close/>
                </a:path>
                <a:path w="201929" h="9835515" extrusionOk="0">
                  <a:moveTo>
                    <a:pt x="15875" y="443738"/>
                  </a:moveTo>
                  <a:lnTo>
                    <a:pt x="15621" y="443992"/>
                  </a:lnTo>
                  <a:lnTo>
                    <a:pt x="15875" y="444487"/>
                  </a:lnTo>
                  <a:lnTo>
                    <a:pt x="15875" y="443738"/>
                  </a:lnTo>
                  <a:close/>
                </a:path>
                <a:path w="201929" h="9835515" extrusionOk="0">
                  <a:moveTo>
                    <a:pt x="17932" y="1027023"/>
                  </a:moveTo>
                  <a:lnTo>
                    <a:pt x="15684" y="1024775"/>
                  </a:lnTo>
                  <a:lnTo>
                    <a:pt x="8966" y="1024775"/>
                  </a:lnTo>
                  <a:lnTo>
                    <a:pt x="6718" y="1027023"/>
                  </a:lnTo>
                  <a:lnTo>
                    <a:pt x="8966" y="1029258"/>
                  </a:lnTo>
                  <a:lnTo>
                    <a:pt x="11201" y="1033754"/>
                  </a:lnTo>
                  <a:lnTo>
                    <a:pt x="13449" y="1033754"/>
                  </a:lnTo>
                  <a:lnTo>
                    <a:pt x="15684" y="1031506"/>
                  </a:lnTo>
                  <a:lnTo>
                    <a:pt x="15684" y="1029258"/>
                  </a:lnTo>
                  <a:lnTo>
                    <a:pt x="17932" y="1029258"/>
                  </a:lnTo>
                  <a:lnTo>
                    <a:pt x="17932" y="1027023"/>
                  </a:lnTo>
                  <a:close/>
                </a:path>
                <a:path w="201929" h="9835515" extrusionOk="0">
                  <a:moveTo>
                    <a:pt x="22301" y="2074227"/>
                  </a:moveTo>
                  <a:lnTo>
                    <a:pt x="15570" y="2071992"/>
                  </a:lnTo>
                  <a:lnTo>
                    <a:pt x="15570" y="2074227"/>
                  </a:lnTo>
                  <a:lnTo>
                    <a:pt x="22301" y="2074227"/>
                  </a:lnTo>
                  <a:close/>
                </a:path>
                <a:path w="201929" h="9835515" extrusionOk="0">
                  <a:moveTo>
                    <a:pt x="26797" y="71755"/>
                  </a:moveTo>
                  <a:lnTo>
                    <a:pt x="24638" y="71755"/>
                  </a:lnTo>
                  <a:lnTo>
                    <a:pt x="24638" y="73990"/>
                  </a:lnTo>
                  <a:lnTo>
                    <a:pt x="26797" y="71755"/>
                  </a:lnTo>
                  <a:close/>
                </a:path>
                <a:path w="201929" h="9835515" extrusionOk="0">
                  <a:moveTo>
                    <a:pt x="26873" y="2074227"/>
                  </a:moveTo>
                  <a:lnTo>
                    <a:pt x="22301" y="2074227"/>
                  </a:lnTo>
                  <a:lnTo>
                    <a:pt x="26873" y="2075751"/>
                  </a:lnTo>
                  <a:lnTo>
                    <a:pt x="26873" y="2074227"/>
                  </a:lnTo>
                  <a:close/>
                </a:path>
                <a:path w="201929" h="9835515" extrusionOk="0">
                  <a:moveTo>
                    <a:pt x="38049" y="2024900"/>
                  </a:moveTo>
                  <a:lnTo>
                    <a:pt x="35763" y="2027135"/>
                  </a:lnTo>
                  <a:lnTo>
                    <a:pt x="38049" y="2024900"/>
                  </a:lnTo>
                  <a:close/>
                </a:path>
                <a:path w="201929" h="9835515" extrusionOk="0">
                  <a:moveTo>
                    <a:pt x="44818" y="1035989"/>
                  </a:moveTo>
                  <a:lnTo>
                    <a:pt x="42583" y="1033754"/>
                  </a:lnTo>
                  <a:lnTo>
                    <a:pt x="40335" y="1029258"/>
                  </a:lnTo>
                  <a:lnTo>
                    <a:pt x="38100" y="1022540"/>
                  </a:lnTo>
                  <a:lnTo>
                    <a:pt x="38100" y="1015809"/>
                  </a:lnTo>
                  <a:lnTo>
                    <a:pt x="35852" y="1015809"/>
                  </a:lnTo>
                  <a:lnTo>
                    <a:pt x="31369" y="1018057"/>
                  </a:lnTo>
                  <a:lnTo>
                    <a:pt x="31369" y="1065136"/>
                  </a:lnTo>
                  <a:lnTo>
                    <a:pt x="31369" y="1067384"/>
                  </a:lnTo>
                  <a:lnTo>
                    <a:pt x="29133" y="1067384"/>
                  </a:lnTo>
                  <a:lnTo>
                    <a:pt x="26885" y="1067384"/>
                  </a:lnTo>
                  <a:lnTo>
                    <a:pt x="29133" y="1065136"/>
                  </a:lnTo>
                  <a:lnTo>
                    <a:pt x="31369" y="1065136"/>
                  </a:lnTo>
                  <a:lnTo>
                    <a:pt x="31369" y="1018057"/>
                  </a:lnTo>
                  <a:lnTo>
                    <a:pt x="26885" y="1018057"/>
                  </a:lnTo>
                  <a:lnTo>
                    <a:pt x="26885" y="1029258"/>
                  </a:lnTo>
                  <a:lnTo>
                    <a:pt x="24650" y="1031506"/>
                  </a:lnTo>
                  <a:lnTo>
                    <a:pt x="20167" y="1031506"/>
                  </a:lnTo>
                  <a:lnTo>
                    <a:pt x="20167" y="1035989"/>
                  </a:lnTo>
                  <a:lnTo>
                    <a:pt x="22402" y="1038237"/>
                  </a:lnTo>
                  <a:lnTo>
                    <a:pt x="26885" y="1040472"/>
                  </a:lnTo>
                  <a:lnTo>
                    <a:pt x="26885" y="1042720"/>
                  </a:lnTo>
                  <a:lnTo>
                    <a:pt x="8966" y="1042720"/>
                  </a:lnTo>
                  <a:lnTo>
                    <a:pt x="4483" y="1049451"/>
                  </a:lnTo>
                  <a:lnTo>
                    <a:pt x="4483" y="1076350"/>
                  </a:lnTo>
                  <a:lnTo>
                    <a:pt x="4584" y="1084732"/>
                  </a:lnTo>
                  <a:lnTo>
                    <a:pt x="5321" y="1092898"/>
                  </a:lnTo>
                  <a:lnTo>
                    <a:pt x="7315" y="1100632"/>
                  </a:lnTo>
                  <a:lnTo>
                    <a:pt x="11201" y="1107744"/>
                  </a:lnTo>
                  <a:lnTo>
                    <a:pt x="11201" y="1132420"/>
                  </a:lnTo>
                  <a:lnTo>
                    <a:pt x="13449" y="1134656"/>
                  </a:lnTo>
                  <a:lnTo>
                    <a:pt x="13449" y="1139139"/>
                  </a:lnTo>
                  <a:lnTo>
                    <a:pt x="11201" y="1143622"/>
                  </a:lnTo>
                  <a:lnTo>
                    <a:pt x="8966" y="1150353"/>
                  </a:lnTo>
                  <a:lnTo>
                    <a:pt x="13449" y="1163802"/>
                  </a:lnTo>
                  <a:lnTo>
                    <a:pt x="13449" y="1166050"/>
                  </a:lnTo>
                  <a:lnTo>
                    <a:pt x="15684" y="1168298"/>
                  </a:lnTo>
                  <a:lnTo>
                    <a:pt x="17932" y="1168298"/>
                  </a:lnTo>
                  <a:lnTo>
                    <a:pt x="20167" y="1166050"/>
                  </a:lnTo>
                  <a:lnTo>
                    <a:pt x="20167" y="1159319"/>
                  </a:lnTo>
                  <a:lnTo>
                    <a:pt x="24650" y="1154836"/>
                  </a:lnTo>
                  <a:lnTo>
                    <a:pt x="29133" y="1157084"/>
                  </a:lnTo>
                  <a:lnTo>
                    <a:pt x="35852" y="1159319"/>
                  </a:lnTo>
                  <a:lnTo>
                    <a:pt x="38100" y="1152601"/>
                  </a:lnTo>
                  <a:lnTo>
                    <a:pt x="40335" y="1148118"/>
                  </a:lnTo>
                  <a:lnTo>
                    <a:pt x="40335" y="1134656"/>
                  </a:lnTo>
                  <a:lnTo>
                    <a:pt x="38100" y="1130173"/>
                  </a:lnTo>
                  <a:lnTo>
                    <a:pt x="33616" y="1127925"/>
                  </a:lnTo>
                  <a:lnTo>
                    <a:pt x="33616" y="1125689"/>
                  </a:lnTo>
                  <a:lnTo>
                    <a:pt x="29133" y="1125689"/>
                  </a:lnTo>
                  <a:lnTo>
                    <a:pt x="29133" y="1121206"/>
                  </a:lnTo>
                  <a:lnTo>
                    <a:pt x="38100" y="1112227"/>
                  </a:lnTo>
                  <a:lnTo>
                    <a:pt x="40335" y="1107744"/>
                  </a:lnTo>
                  <a:lnTo>
                    <a:pt x="42583" y="1105509"/>
                  </a:lnTo>
                  <a:lnTo>
                    <a:pt x="44818" y="1101026"/>
                  </a:lnTo>
                  <a:lnTo>
                    <a:pt x="44818" y="1096530"/>
                  </a:lnTo>
                  <a:lnTo>
                    <a:pt x="40335" y="1092047"/>
                  </a:lnTo>
                  <a:lnTo>
                    <a:pt x="35852" y="1085329"/>
                  </a:lnTo>
                  <a:lnTo>
                    <a:pt x="42583" y="1078598"/>
                  </a:lnTo>
                  <a:lnTo>
                    <a:pt x="42583" y="1067384"/>
                  </a:lnTo>
                  <a:lnTo>
                    <a:pt x="40335" y="1065136"/>
                  </a:lnTo>
                  <a:lnTo>
                    <a:pt x="38100" y="1060653"/>
                  </a:lnTo>
                  <a:lnTo>
                    <a:pt x="38100" y="1051687"/>
                  </a:lnTo>
                  <a:lnTo>
                    <a:pt x="40335" y="1049451"/>
                  </a:lnTo>
                  <a:lnTo>
                    <a:pt x="44818" y="1047203"/>
                  </a:lnTo>
                  <a:lnTo>
                    <a:pt x="44818" y="1042720"/>
                  </a:lnTo>
                  <a:lnTo>
                    <a:pt x="42583" y="1040472"/>
                  </a:lnTo>
                  <a:lnTo>
                    <a:pt x="44818" y="1035989"/>
                  </a:lnTo>
                  <a:close/>
                </a:path>
                <a:path w="201929" h="9835515" extrusionOk="0">
                  <a:moveTo>
                    <a:pt x="47066" y="230962"/>
                  </a:moveTo>
                  <a:lnTo>
                    <a:pt x="44818" y="230962"/>
                  </a:lnTo>
                  <a:lnTo>
                    <a:pt x="42583" y="233210"/>
                  </a:lnTo>
                  <a:lnTo>
                    <a:pt x="42583" y="237693"/>
                  </a:lnTo>
                  <a:lnTo>
                    <a:pt x="44818" y="237693"/>
                  </a:lnTo>
                  <a:lnTo>
                    <a:pt x="44818" y="233210"/>
                  </a:lnTo>
                  <a:lnTo>
                    <a:pt x="47066" y="233210"/>
                  </a:lnTo>
                  <a:lnTo>
                    <a:pt x="47066" y="230962"/>
                  </a:lnTo>
                  <a:close/>
                </a:path>
                <a:path w="201929" h="9835515" extrusionOk="0">
                  <a:moveTo>
                    <a:pt x="58242" y="2598953"/>
                  </a:moveTo>
                  <a:lnTo>
                    <a:pt x="56680" y="2597429"/>
                  </a:lnTo>
                  <a:lnTo>
                    <a:pt x="54800" y="2601201"/>
                  </a:lnTo>
                  <a:lnTo>
                    <a:pt x="55956" y="2601201"/>
                  </a:lnTo>
                  <a:lnTo>
                    <a:pt x="58242" y="2601201"/>
                  </a:lnTo>
                  <a:lnTo>
                    <a:pt x="58242" y="2598953"/>
                  </a:lnTo>
                  <a:close/>
                </a:path>
                <a:path w="201929" h="9835515" extrusionOk="0">
                  <a:moveTo>
                    <a:pt x="60452" y="513511"/>
                  </a:moveTo>
                  <a:lnTo>
                    <a:pt x="56007" y="509028"/>
                  </a:lnTo>
                  <a:lnTo>
                    <a:pt x="51435" y="506780"/>
                  </a:lnTo>
                  <a:lnTo>
                    <a:pt x="49276" y="502297"/>
                  </a:lnTo>
                  <a:lnTo>
                    <a:pt x="51435" y="497814"/>
                  </a:lnTo>
                  <a:lnTo>
                    <a:pt x="51435" y="495566"/>
                  </a:lnTo>
                  <a:lnTo>
                    <a:pt x="53721" y="491083"/>
                  </a:lnTo>
                  <a:lnTo>
                    <a:pt x="51435" y="486600"/>
                  </a:lnTo>
                  <a:lnTo>
                    <a:pt x="49276" y="486600"/>
                  </a:lnTo>
                  <a:lnTo>
                    <a:pt x="51435" y="484352"/>
                  </a:lnTo>
                  <a:lnTo>
                    <a:pt x="51435" y="482117"/>
                  </a:lnTo>
                  <a:lnTo>
                    <a:pt x="53721" y="477634"/>
                  </a:lnTo>
                  <a:lnTo>
                    <a:pt x="51435" y="475386"/>
                  </a:lnTo>
                  <a:lnTo>
                    <a:pt x="49276" y="470903"/>
                  </a:lnTo>
                  <a:lnTo>
                    <a:pt x="49276" y="468655"/>
                  </a:lnTo>
                  <a:lnTo>
                    <a:pt x="46990" y="468655"/>
                  </a:lnTo>
                  <a:lnTo>
                    <a:pt x="44704" y="468655"/>
                  </a:lnTo>
                  <a:lnTo>
                    <a:pt x="43256" y="467169"/>
                  </a:lnTo>
                  <a:lnTo>
                    <a:pt x="44704" y="464172"/>
                  </a:lnTo>
                  <a:lnTo>
                    <a:pt x="49276" y="461937"/>
                  </a:lnTo>
                  <a:lnTo>
                    <a:pt x="46990" y="457454"/>
                  </a:lnTo>
                  <a:lnTo>
                    <a:pt x="46990" y="450723"/>
                  </a:lnTo>
                  <a:lnTo>
                    <a:pt x="49276" y="448475"/>
                  </a:lnTo>
                  <a:lnTo>
                    <a:pt x="49276" y="443992"/>
                  </a:lnTo>
                  <a:lnTo>
                    <a:pt x="46990" y="441756"/>
                  </a:lnTo>
                  <a:lnTo>
                    <a:pt x="44704" y="439508"/>
                  </a:lnTo>
                  <a:lnTo>
                    <a:pt x="44704" y="437261"/>
                  </a:lnTo>
                  <a:lnTo>
                    <a:pt x="49276" y="432777"/>
                  </a:lnTo>
                  <a:lnTo>
                    <a:pt x="49276" y="430542"/>
                  </a:lnTo>
                  <a:lnTo>
                    <a:pt x="51435" y="428294"/>
                  </a:lnTo>
                  <a:lnTo>
                    <a:pt x="53721" y="428294"/>
                  </a:lnTo>
                  <a:lnTo>
                    <a:pt x="51435" y="426059"/>
                  </a:lnTo>
                  <a:lnTo>
                    <a:pt x="44704" y="426059"/>
                  </a:lnTo>
                  <a:lnTo>
                    <a:pt x="42545" y="426059"/>
                  </a:lnTo>
                  <a:lnTo>
                    <a:pt x="40259" y="426059"/>
                  </a:lnTo>
                  <a:lnTo>
                    <a:pt x="35814" y="426059"/>
                  </a:lnTo>
                  <a:lnTo>
                    <a:pt x="33528" y="423811"/>
                  </a:lnTo>
                  <a:lnTo>
                    <a:pt x="33528" y="517994"/>
                  </a:lnTo>
                  <a:lnTo>
                    <a:pt x="31369" y="520230"/>
                  </a:lnTo>
                  <a:lnTo>
                    <a:pt x="29083" y="517994"/>
                  </a:lnTo>
                  <a:lnTo>
                    <a:pt x="29083" y="908177"/>
                  </a:lnTo>
                  <a:lnTo>
                    <a:pt x="29083" y="910412"/>
                  </a:lnTo>
                  <a:lnTo>
                    <a:pt x="24638" y="914895"/>
                  </a:lnTo>
                  <a:lnTo>
                    <a:pt x="22352" y="914895"/>
                  </a:lnTo>
                  <a:lnTo>
                    <a:pt x="20066" y="912660"/>
                  </a:lnTo>
                  <a:lnTo>
                    <a:pt x="22352" y="910412"/>
                  </a:lnTo>
                  <a:lnTo>
                    <a:pt x="22352" y="908177"/>
                  </a:lnTo>
                  <a:lnTo>
                    <a:pt x="29083" y="908177"/>
                  </a:lnTo>
                  <a:lnTo>
                    <a:pt x="29083" y="517994"/>
                  </a:lnTo>
                  <a:lnTo>
                    <a:pt x="31369" y="517994"/>
                  </a:lnTo>
                  <a:lnTo>
                    <a:pt x="31369" y="515747"/>
                  </a:lnTo>
                  <a:lnTo>
                    <a:pt x="33528" y="517994"/>
                  </a:lnTo>
                  <a:lnTo>
                    <a:pt x="33528" y="423811"/>
                  </a:lnTo>
                  <a:lnTo>
                    <a:pt x="31369" y="419328"/>
                  </a:lnTo>
                  <a:lnTo>
                    <a:pt x="29083" y="419328"/>
                  </a:lnTo>
                  <a:lnTo>
                    <a:pt x="31369" y="417080"/>
                  </a:lnTo>
                  <a:lnTo>
                    <a:pt x="38100" y="417207"/>
                  </a:lnTo>
                  <a:lnTo>
                    <a:pt x="40259" y="419328"/>
                  </a:lnTo>
                  <a:lnTo>
                    <a:pt x="46990" y="419328"/>
                  </a:lnTo>
                  <a:lnTo>
                    <a:pt x="51435" y="414845"/>
                  </a:lnTo>
                  <a:lnTo>
                    <a:pt x="53721" y="408114"/>
                  </a:lnTo>
                  <a:lnTo>
                    <a:pt x="56007" y="399148"/>
                  </a:lnTo>
                  <a:lnTo>
                    <a:pt x="53721" y="392417"/>
                  </a:lnTo>
                  <a:lnTo>
                    <a:pt x="51435" y="387934"/>
                  </a:lnTo>
                  <a:lnTo>
                    <a:pt x="51435" y="383451"/>
                  </a:lnTo>
                  <a:lnTo>
                    <a:pt x="53721" y="381203"/>
                  </a:lnTo>
                  <a:lnTo>
                    <a:pt x="56007" y="374472"/>
                  </a:lnTo>
                  <a:lnTo>
                    <a:pt x="58166" y="369989"/>
                  </a:lnTo>
                  <a:lnTo>
                    <a:pt x="56007" y="363270"/>
                  </a:lnTo>
                  <a:lnTo>
                    <a:pt x="53721" y="358787"/>
                  </a:lnTo>
                  <a:lnTo>
                    <a:pt x="53721" y="352056"/>
                  </a:lnTo>
                  <a:lnTo>
                    <a:pt x="56007" y="347573"/>
                  </a:lnTo>
                  <a:lnTo>
                    <a:pt x="56007" y="338594"/>
                  </a:lnTo>
                  <a:lnTo>
                    <a:pt x="53721" y="336359"/>
                  </a:lnTo>
                  <a:lnTo>
                    <a:pt x="51435" y="336359"/>
                  </a:lnTo>
                  <a:lnTo>
                    <a:pt x="49276" y="331876"/>
                  </a:lnTo>
                  <a:lnTo>
                    <a:pt x="53721" y="322897"/>
                  </a:lnTo>
                  <a:lnTo>
                    <a:pt x="56007" y="320662"/>
                  </a:lnTo>
                  <a:lnTo>
                    <a:pt x="51435" y="316179"/>
                  </a:lnTo>
                  <a:lnTo>
                    <a:pt x="49276" y="316179"/>
                  </a:lnTo>
                  <a:lnTo>
                    <a:pt x="44704" y="313931"/>
                  </a:lnTo>
                  <a:lnTo>
                    <a:pt x="42545" y="309448"/>
                  </a:lnTo>
                  <a:lnTo>
                    <a:pt x="44704" y="307200"/>
                  </a:lnTo>
                  <a:lnTo>
                    <a:pt x="44704" y="304965"/>
                  </a:lnTo>
                  <a:lnTo>
                    <a:pt x="46990" y="300482"/>
                  </a:lnTo>
                  <a:lnTo>
                    <a:pt x="49276" y="298234"/>
                  </a:lnTo>
                  <a:lnTo>
                    <a:pt x="53721" y="289267"/>
                  </a:lnTo>
                  <a:lnTo>
                    <a:pt x="51435" y="284784"/>
                  </a:lnTo>
                  <a:lnTo>
                    <a:pt x="51435" y="278053"/>
                  </a:lnTo>
                  <a:lnTo>
                    <a:pt x="53721" y="273570"/>
                  </a:lnTo>
                  <a:lnTo>
                    <a:pt x="53721" y="262356"/>
                  </a:lnTo>
                  <a:lnTo>
                    <a:pt x="51435" y="257873"/>
                  </a:lnTo>
                  <a:lnTo>
                    <a:pt x="46990" y="253390"/>
                  </a:lnTo>
                  <a:lnTo>
                    <a:pt x="44704" y="246659"/>
                  </a:lnTo>
                  <a:lnTo>
                    <a:pt x="44704" y="239928"/>
                  </a:lnTo>
                  <a:lnTo>
                    <a:pt x="42545" y="237769"/>
                  </a:lnTo>
                  <a:lnTo>
                    <a:pt x="37973" y="233210"/>
                  </a:lnTo>
                  <a:lnTo>
                    <a:pt x="37973" y="230962"/>
                  </a:lnTo>
                  <a:lnTo>
                    <a:pt x="40259" y="226479"/>
                  </a:lnTo>
                  <a:lnTo>
                    <a:pt x="44704" y="224231"/>
                  </a:lnTo>
                  <a:lnTo>
                    <a:pt x="49276" y="219748"/>
                  </a:lnTo>
                  <a:lnTo>
                    <a:pt x="49276" y="217512"/>
                  </a:lnTo>
                  <a:lnTo>
                    <a:pt x="46990" y="215265"/>
                  </a:lnTo>
                  <a:lnTo>
                    <a:pt x="42545" y="215265"/>
                  </a:lnTo>
                  <a:lnTo>
                    <a:pt x="37973" y="213029"/>
                  </a:lnTo>
                  <a:lnTo>
                    <a:pt x="37973" y="208534"/>
                  </a:lnTo>
                  <a:lnTo>
                    <a:pt x="42545" y="204050"/>
                  </a:lnTo>
                  <a:lnTo>
                    <a:pt x="44704" y="204050"/>
                  </a:lnTo>
                  <a:lnTo>
                    <a:pt x="46990" y="201815"/>
                  </a:lnTo>
                  <a:lnTo>
                    <a:pt x="49276" y="201815"/>
                  </a:lnTo>
                  <a:lnTo>
                    <a:pt x="49276" y="199567"/>
                  </a:lnTo>
                  <a:lnTo>
                    <a:pt x="51435" y="199567"/>
                  </a:lnTo>
                  <a:lnTo>
                    <a:pt x="51435" y="195084"/>
                  </a:lnTo>
                  <a:lnTo>
                    <a:pt x="53721" y="190601"/>
                  </a:lnTo>
                  <a:lnTo>
                    <a:pt x="53721" y="183870"/>
                  </a:lnTo>
                  <a:lnTo>
                    <a:pt x="49276" y="179387"/>
                  </a:lnTo>
                  <a:lnTo>
                    <a:pt x="56007" y="172656"/>
                  </a:lnTo>
                  <a:lnTo>
                    <a:pt x="53721" y="165938"/>
                  </a:lnTo>
                  <a:lnTo>
                    <a:pt x="53721" y="145757"/>
                  </a:lnTo>
                  <a:lnTo>
                    <a:pt x="49276" y="139026"/>
                  </a:lnTo>
                  <a:lnTo>
                    <a:pt x="46990" y="136779"/>
                  </a:lnTo>
                  <a:lnTo>
                    <a:pt x="44704" y="136779"/>
                  </a:lnTo>
                  <a:lnTo>
                    <a:pt x="44704" y="130060"/>
                  </a:lnTo>
                  <a:lnTo>
                    <a:pt x="46990" y="127812"/>
                  </a:lnTo>
                  <a:lnTo>
                    <a:pt x="44704" y="125564"/>
                  </a:lnTo>
                  <a:lnTo>
                    <a:pt x="44704" y="123329"/>
                  </a:lnTo>
                  <a:lnTo>
                    <a:pt x="42545" y="121081"/>
                  </a:lnTo>
                  <a:lnTo>
                    <a:pt x="42545" y="145757"/>
                  </a:lnTo>
                  <a:lnTo>
                    <a:pt x="42545" y="147993"/>
                  </a:lnTo>
                  <a:lnTo>
                    <a:pt x="37973" y="152565"/>
                  </a:lnTo>
                  <a:lnTo>
                    <a:pt x="35814" y="154724"/>
                  </a:lnTo>
                  <a:lnTo>
                    <a:pt x="35814" y="251142"/>
                  </a:lnTo>
                  <a:lnTo>
                    <a:pt x="33528" y="253390"/>
                  </a:lnTo>
                  <a:lnTo>
                    <a:pt x="33528" y="399148"/>
                  </a:lnTo>
                  <a:lnTo>
                    <a:pt x="31369" y="401383"/>
                  </a:lnTo>
                  <a:lnTo>
                    <a:pt x="31369" y="403631"/>
                  </a:lnTo>
                  <a:lnTo>
                    <a:pt x="29083" y="401383"/>
                  </a:lnTo>
                  <a:lnTo>
                    <a:pt x="31369" y="401383"/>
                  </a:lnTo>
                  <a:lnTo>
                    <a:pt x="31369" y="400240"/>
                  </a:lnTo>
                  <a:lnTo>
                    <a:pt x="33528" y="399148"/>
                  </a:lnTo>
                  <a:lnTo>
                    <a:pt x="33528" y="253390"/>
                  </a:lnTo>
                  <a:lnTo>
                    <a:pt x="31369" y="253390"/>
                  </a:lnTo>
                  <a:lnTo>
                    <a:pt x="31369" y="251142"/>
                  </a:lnTo>
                  <a:lnTo>
                    <a:pt x="29083" y="251142"/>
                  </a:lnTo>
                  <a:lnTo>
                    <a:pt x="31369" y="248907"/>
                  </a:lnTo>
                  <a:lnTo>
                    <a:pt x="33528" y="251142"/>
                  </a:lnTo>
                  <a:lnTo>
                    <a:pt x="35814" y="251142"/>
                  </a:lnTo>
                  <a:lnTo>
                    <a:pt x="35814" y="154724"/>
                  </a:lnTo>
                  <a:lnTo>
                    <a:pt x="31369" y="150241"/>
                  </a:lnTo>
                  <a:lnTo>
                    <a:pt x="31369" y="145757"/>
                  </a:lnTo>
                  <a:lnTo>
                    <a:pt x="42545" y="145757"/>
                  </a:lnTo>
                  <a:lnTo>
                    <a:pt x="42545" y="121081"/>
                  </a:lnTo>
                  <a:lnTo>
                    <a:pt x="46990" y="116598"/>
                  </a:lnTo>
                  <a:lnTo>
                    <a:pt x="51435" y="114363"/>
                  </a:lnTo>
                  <a:lnTo>
                    <a:pt x="53721" y="112115"/>
                  </a:lnTo>
                  <a:lnTo>
                    <a:pt x="53721" y="91935"/>
                  </a:lnTo>
                  <a:lnTo>
                    <a:pt x="58166" y="87452"/>
                  </a:lnTo>
                  <a:lnTo>
                    <a:pt x="58166" y="67271"/>
                  </a:lnTo>
                  <a:lnTo>
                    <a:pt x="56007" y="62776"/>
                  </a:lnTo>
                  <a:lnTo>
                    <a:pt x="53721" y="53809"/>
                  </a:lnTo>
                  <a:lnTo>
                    <a:pt x="53721" y="47091"/>
                  </a:lnTo>
                  <a:lnTo>
                    <a:pt x="56007" y="38112"/>
                  </a:lnTo>
                  <a:lnTo>
                    <a:pt x="58166" y="35877"/>
                  </a:lnTo>
                  <a:lnTo>
                    <a:pt x="58166" y="26898"/>
                  </a:lnTo>
                  <a:lnTo>
                    <a:pt x="49276" y="17932"/>
                  </a:lnTo>
                  <a:lnTo>
                    <a:pt x="49276" y="13449"/>
                  </a:lnTo>
                  <a:lnTo>
                    <a:pt x="53721" y="6718"/>
                  </a:lnTo>
                  <a:lnTo>
                    <a:pt x="58166" y="2235"/>
                  </a:lnTo>
                  <a:lnTo>
                    <a:pt x="58166" y="0"/>
                  </a:lnTo>
                  <a:lnTo>
                    <a:pt x="32385" y="0"/>
                  </a:lnTo>
                  <a:lnTo>
                    <a:pt x="33528" y="4483"/>
                  </a:lnTo>
                  <a:lnTo>
                    <a:pt x="33528" y="8966"/>
                  </a:lnTo>
                  <a:lnTo>
                    <a:pt x="31369" y="8966"/>
                  </a:lnTo>
                  <a:lnTo>
                    <a:pt x="29083" y="11201"/>
                  </a:lnTo>
                  <a:lnTo>
                    <a:pt x="26797" y="13449"/>
                  </a:lnTo>
                  <a:lnTo>
                    <a:pt x="26797" y="31394"/>
                  </a:lnTo>
                  <a:lnTo>
                    <a:pt x="24638" y="40360"/>
                  </a:lnTo>
                  <a:lnTo>
                    <a:pt x="22352" y="42595"/>
                  </a:lnTo>
                  <a:lnTo>
                    <a:pt x="22352" y="47091"/>
                  </a:lnTo>
                  <a:lnTo>
                    <a:pt x="24638" y="49326"/>
                  </a:lnTo>
                  <a:lnTo>
                    <a:pt x="26797" y="56057"/>
                  </a:lnTo>
                  <a:lnTo>
                    <a:pt x="26797" y="71755"/>
                  </a:lnTo>
                  <a:lnTo>
                    <a:pt x="26797" y="82969"/>
                  </a:lnTo>
                  <a:lnTo>
                    <a:pt x="29083" y="87452"/>
                  </a:lnTo>
                  <a:lnTo>
                    <a:pt x="26797" y="91935"/>
                  </a:lnTo>
                  <a:lnTo>
                    <a:pt x="31369" y="100901"/>
                  </a:lnTo>
                  <a:lnTo>
                    <a:pt x="31369" y="105384"/>
                  </a:lnTo>
                  <a:lnTo>
                    <a:pt x="26797" y="109867"/>
                  </a:lnTo>
                  <a:lnTo>
                    <a:pt x="24638" y="109867"/>
                  </a:lnTo>
                  <a:lnTo>
                    <a:pt x="24638" y="116598"/>
                  </a:lnTo>
                  <a:lnTo>
                    <a:pt x="26797" y="123329"/>
                  </a:lnTo>
                  <a:lnTo>
                    <a:pt x="31369" y="123329"/>
                  </a:lnTo>
                  <a:lnTo>
                    <a:pt x="33528" y="125564"/>
                  </a:lnTo>
                  <a:lnTo>
                    <a:pt x="40259" y="125564"/>
                  </a:lnTo>
                  <a:lnTo>
                    <a:pt x="37973" y="127812"/>
                  </a:lnTo>
                  <a:lnTo>
                    <a:pt x="37973" y="132295"/>
                  </a:lnTo>
                  <a:lnTo>
                    <a:pt x="31369" y="139026"/>
                  </a:lnTo>
                  <a:lnTo>
                    <a:pt x="26797" y="141262"/>
                  </a:lnTo>
                  <a:lnTo>
                    <a:pt x="26797" y="168173"/>
                  </a:lnTo>
                  <a:lnTo>
                    <a:pt x="26797" y="172656"/>
                  </a:lnTo>
                  <a:lnTo>
                    <a:pt x="22352" y="172656"/>
                  </a:lnTo>
                  <a:lnTo>
                    <a:pt x="22352" y="168173"/>
                  </a:lnTo>
                  <a:lnTo>
                    <a:pt x="26797" y="168173"/>
                  </a:lnTo>
                  <a:lnTo>
                    <a:pt x="26797" y="141262"/>
                  </a:lnTo>
                  <a:lnTo>
                    <a:pt x="24638" y="141262"/>
                  </a:lnTo>
                  <a:lnTo>
                    <a:pt x="24638" y="154724"/>
                  </a:lnTo>
                  <a:lnTo>
                    <a:pt x="22352" y="159207"/>
                  </a:lnTo>
                  <a:lnTo>
                    <a:pt x="21971" y="165938"/>
                  </a:lnTo>
                  <a:lnTo>
                    <a:pt x="20955" y="172656"/>
                  </a:lnTo>
                  <a:lnTo>
                    <a:pt x="19558" y="179387"/>
                  </a:lnTo>
                  <a:lnTo>
                    <a:pt x="17907" y="186118"/>
                  </a:lnTo>
                  <a:lnTo>
                    <a:pt x="17907" y="195084"/>
                  </a:lnTo>
                  <a:lnTo>
                    <a:pt x="20066" y="199567"/>
                  </a:lnTo>
                  <a:lnTo>
                    <a:pt x="22352" y="199567"/>
                  </a:lnTo>
                  <a:lnTo>
                    <a:pt x="22352" y="204050"/>
                  </a:lnTo>
                  <a:lnTo>
                    <a:pt x="20066" y="210781"/>
                  </a:lnTo>
                  <a:lnTo>
                    <a:pt x="22352" y="217512"/>
                  </a:lnTo>
                  <a:lnTo>
                    <a:pt x="20066" y="224231"/>
                  </a:lnTo>
                  <a:lnTo>
                    <a:pt x="20066" y="228727"/>
                  </a:lnTo>
                  <a:lnTo>
                    <a:pt x="22352" y="233210"/>
                  </a:lnTo>
                  <a:lnTo>
                    <a:pt x="21971" y="233959"/>
                  </a:lnTo>
                  <a:lnTo>
                    <a:pt x="20066" y="237693"/>
                  </a:lnTo>
                  <a:lnTo>
                    <a:pt x="20066" y="262356"/>
                  </a:lnTo>
                  <a:lnTo>
                    <a:pt x="21971" y="270383"/>
                  </a:lnTo>
                  <a:lnTo>
                    <a:pt x="21463" y="277774"/>
                  </a:lnTo>
                  <a:lnTo>
                    <a:pt x="19812" y="284746"/>
                  </a:lnTo>
                  <a:lnTo>
                    <a:pt x="17907" y="291503"/>
                  </a:lnTo>
                  <a:lnTo>
                    <a:pt x="15621" y="293751"/>
                  </a:lnTo>
                  <a:lnTo>
                    <a:pt x="15621" y="313931"/>
                  </a:lnTo>
                  <a:lnTo>
                    <a:pt x="13335" y="318414"/>
                  </a:lnTo>
                  <a:lnTo>
                    <a:pt x="20066" y="325145"/>
                  </a:lnTo>
                  <a:lnTo>
                    <a:pt x="20066" y="329628"/>
                  </a:lnTo>
                  <a:lnTo>
                    <a:pt x="22352" y="334111"/>
                  </a:lnTo>
                  <a:lnTo>
                    <a:pt x="22352" y="336359"/>
                  </a:lnTo>
                  <a:lnTo>
                    <a:pt x="20066" y="338594"/>
                  </a:lnTo>
                  <a:lnTo>
                    <a:pt x="20066" y="340842"/>
                  </a:lnTo>
                  <a:lnTo>
                    <a:pt x="15621" y="340842"/>
                  </a:lnTo>
                  <a:lnTo>
                    <a:pt x="15621" y="347573"/>
                  </a:lnTo>
                  <a:lnTo>
                    <a:pt x="14008" y="352056"/>
                  </a:lnTo>
                  <a:lnTo>
                    <a:pt x="15621" y="352056"/>
                  </a:lnTo>
                  <a:lnTo>
                    <a:pt x="15621" y="354291"/>
                  </a:lnTo>
                  <a:lnTo>
                    <a:pt x="17907" y="354291"/>
                  </a:lnTo>
                  <a:lnTo>
                    <a:pt x="17907" y="356539"/>
                  </a:lnTo>
                  <a:lnTo>
                    <a:pt x="13335" y="356539"/>
                  </a:lnTo>
                  <a:lnTo>
                    <a:pt x="13335" y="353936"/>
                  </a:lnTo>
                  <a:lnTo>
                    <a:pt x="13081" y="354647"/>
                  </a:lnTo>
                  <a:lnTo>
                    <a:pt x="11684" y="362140"/>
                  </a:lnTo>
                  <a:lnTo>
                    <a:pt x="11176" y="369646"/>
                  </a:lnTo>
                  <a:lnTo>
                    <a:pt x="11176" y="376720"/>
                  </a:lnTo>
                  <a:lnTo>
                    <a:pt x="8890" y="381203"/>
                  </a:lnTo>
                  <a:lnTo>
                    <a:pt x="11176" y="381203"/>
                  </a:lnTo>
                  <a:lnTo>
                    <a:pt x="15621" y="385686"/>
                  </a:lnTo>
                  <a:lnTo>
                    <a:pt x="17907" y="390169"/>
                  </a:lnTo>
                  <a:lnTo>
                    <a:pt x="15621" y="394665"/>
                  </a:lnTo>
                  <a:lnTo>
                    <a:pt x="17907" y="396900"/>
                  </a:lnTo>
                  <a:lnTo>
                    <a:pt x="15621" y="399148"/>
                  </a:lnTo>
                  <a:lnTo>
                    <a:pt x="11176" y="399148"/>
                  </a:lnTo>
                  <a:lnTo>
                    <a:pt x="8890" y="403631"/>
                  </a:lnTo>
                  <a:lnTo>
                    <a:pt x="11176" y="408114"/>
                  </a:lnTo>
                  <a:lnTo>
                    <a:pt x="12192" y="414845"/>
                  </a:lnTo>
                  <a:lnTo>
                    <a:pt x="12573" y="421563"/>
                  </a:lnTo>
                  <a:lnTo>
                    <a:pt x="13335" y="428294"/>
                  </a:lnTo>
                  <a:lnTo>
                    <a:pt x="15621" y="435025"/>
                  </a:lnTo>
                  <a:lnTo>
                    <a:pt x="15875" y="443738"/>
                  </a:lnTo>
                  <a:lnTo>
                    <a:pt x="17907" y="441756"/>
                  </a:lnTo>
                  <a:lnTo>
                    <a:pt x="17907" y="439508"/>
                  </a:lnTo>
                  <a:lnTo>
                    <a:pt x="20066" y="437261"/>
                  </a:lnTo>
                  <a:lnTo>
                    <a:pt x="24638" y="437261"/>
                  </a:lnTo>
                  <a:lnTo>
                    <a:pt x="26797" y="439508"/>
                  </a:lnTo>
                  <a:lnTo>
                    <a:pt x="26797" y="443992"/>
                  </a:lnTo>
                  <a:lnTo>
                    <a:pt x="24638" y="448475"/>
                  </a:lnTo>
                  <a:lnTo>
                    <a:pt x="22352" y="450723"/>
                  </a:lnTo>
                  <a:lnTo>
                    <a:pt x="20066" y="455206"/>
                  </a:lnTo>
                  <a:lnTo>
                    <a:pt x="17907" y="450723"/>
                  </a:lnTo>
                  <a:lnTo>
                    <a:pt x="17907" y="448475"/>
                  </a:lnTo>
                  <a:lnTo>
                    <a:pt x="15875" y="444487"/>
                  </a:lnTo>
                  <a:lnTo>
                    <a:pt x="15875" y="451561"/>
                  </a:lnTo>
                  <a:lnTo>
                    <a:pt x="14732" y="459308"/>
                  </a:lnTo>
                  <a:lnTo>
                    <a:pt x="11176" y="466420"/>
                  </a:lnTo>
                  <a:lnTo>
                    <a:pt x="8890" y="468655"/>
                  </a:lnTo>
                  <a:lnTo>
                    <a:pt x="11176" y="473138"/>
                  </a:lnTo>
                  <a:lnTo>
                    <a:pt x="13335" y="473138"/>
                  </a:lnTo>
                  <a:lnTo>
                    <a:pt x="15621" y="475386"/>
                  </a:lnTo>
                  <a:lnTo>
                    <a:pt x="20066" y="475386"/>
                  </a:lnTo>
                  <a:lnTo>
                    <a:pt x="22352" y="477634"/>
                  </a:lnTo>
                  <a:lnTo>
                    <a:pt x="22352" y="484352"/>
                  </a:lnTo>
                  <a:lnTo>
                    <a:pt x="15621" y="484352"/>
                  </a:lnTo>
                  <a:lnTo>
                    <a:pt x="11176" y="484352"/>
                  </a:lnTo>
                  <a:lnTo>
                    <a:pt x="11176" y="488835"/>
                  </a:lnTo>
                  <a:lnTo>
                    <a:pt x="13335" y="493331"/>
                  </a:lnTo>
                  <a:lnTo>
                    <a:pt x="11176" y="495566"/>
                  </a:lnTo>
                  <a:lnTo>
                    <a:pt x="8890" y="500049"/>
                  </a:lnTo>
                  <a:lnTo>
                    <a:pt x="11176" y="506780"/>
                  </a:lnTo>
                  <a:lnTo>
                    <a:pt x="11176" y="513511"/>
                  </a:lnTo>
                  <a:lnTo>
                    <a:pt x="8890" y="520230"/>
                  </a:lnTo>
                  <a:lnTo>
                    <a:pt x="8890" y="522478"/>
                  </a:lnTo>
                  <a:lnTo>
                    <a:pt x="11176" y="524725"/>
                  </a:lnTo>
                  <a:lnTo>
                    <a:pt x="13335" y="524725"/>
                  </a:lnTo>
                  <a:lnTo>
                    <a:pt x="13335" y="526961"/>
                  </a:lnTo>
                  <a:lnTo>
                    <a:pt x="15621" y="526961"/>
                  </a:lnTo>
                  <a:lnTo>
                    <a:pt x="15621" y="529209"/>
                  </a:lnTo>
                  <a:lnTo>
                    <a:pt x="13335" y="531444"/>
                  </a:lnTo>
                  <a:lnTo>
                    <a:pt x="11176" y="535927"/>
                  </a:lnTo>
                  <a:lnTo>
                    <a:pt x="11176" y="538175"/>
                  </a:lnTo>
                  <a:lnTo>
                    <a:pt x="17907" y="540423"/>
                  </a:lnTo>
                  <a:lnTo>
                    <a:pt x="20066" y="540423"/>
                  </a:lnTo>
                  <a:lnTo>
                    <a:pt x="20066" y="542658"/>
                  </a:lnTo>
                  <a:lnTo>
                    <a:pt x="17907" y="542658"/>
                  </a:lnTo>
                  <a:lnTo>
                    <a:pt x="17907" y="544906"/>
                  </a:lnTo>
                  <a:lnTo>
                    <a:pt x="15621" y="544906"/>
                  </a:lnTo>
                  <a:lnTo>
                    <a:pt x="11176" y="547141"/>
                  </a:lnTo>
                  <a:lnTo>
                    <a:pt x="8890" y="549389"/>
                  </a:lnTo>
                  <a:lnTo>
                    <a:pt x="8890" y="553872"/>
                  </a:lnTo>
                  <a:lnTo>
                    <a:pt x="11176" y="558355"/>
                  </a:lnTo>
                  <a:lnTo>
                    <a:pt x="11176" y="560603"/>
                  </a:lnTo>
                  <a:lnTo>
                    <a:pt x="8890" y="565086"/>
                  </a:lnTo>
                  <a:lnTo>
                    <a:pt x="8890" y="569569"/>
                  </a:lnTo>
                  <a:lnTo>
                    <a:pt x="13335" y="574052"/>
                  </a:lnTo>
                  <a:lnTo>
                    <a:pt x="11176" y="580783"/>
                  </a:lnTo>
                  <a:lnTo>
                    <a:pt x="13335" y="585266"/>
                  </a:lnTo>
                  <a:lnTo>
                    <a:pt x="13335" y="589749"/>
                  </a:lnTo>
                  <a:lnTo>
                    <a:pt x="15621" y="594233"/>
                  </a:lnTo>
                  <a:lnTo>
                    <a:pt x="16548" y="595147"/>
                  </a:lnTo>
                  <a:lnTo>
                    <a:pt x="15621" y="595757"/>
                  </a:lnTo>
                  <a:lnTo>
                    <a:pt x="11176" y="598716"/>
                  </a:lnTo>
                  <a:lnTo>
                    <a:pt x="11176" y="616661"/>
                  </a:lnTo>
                  <a:lnTo>
                    <a:pt x="15621" y="623392"/>
                  </a:lnTo>
                  <a:lnTo>
                    <a:pt x="13335" y="632358"/>
                  </a:lnTo>
                  <a:lnTo>
                    <a:pt x="15621" y="639089"/>
                  </a:lnTo>
                  <a:lnTo>
                    <a:pt x="15621" y="641324"/>
                  </a:lnTo>
                  <a:lnTo>
                    <a:pt x="13335" y="643572"/>
                  </a:lnTo>
                  <a:lnTo>
                    <a:pt x="13335" y="648055"/>
                  </a:lnTo>
                  <a:lnTo>
                    <a:pt x="11176" y="650290"/>
                  </a:lnTo>
                  <a:lnTo>
                    <a:pt x="11176" y="652538"/>
                  </a:lnTo>
                  <a:lnTo>
                    <a:pt x="8890" y="657021"/>
                  </a:lnTo>
                  <a:lnTo>
                    <a:pt x="11176" y="659269"/>
                  </a:lnTo>
                  <a:lnTo>
                    <a:pt x="15621" y="661504"/>
                  </a:lnTo>
                  <a:lnTo>
                    <a:pt x="17907" y="661504"/>
                  </a:lnTo>
                  <a:lnTo>
                    <a:pt x="20066" y="663752"/>
                  </a:lnTo>
                  <a:lnTo>
                    <a:pt x="17907" y="665988"/>
                  </a:lnTo>
                  <a:lnTo>
                    <a:pt x="15621" y="666750"/>
                  </a:lnTo>
                  <a:lnTo>
                    <a:pt x="13335" y="667512"/>
                  </a:lnTo>
                  <a:lnTo>
                    <a:pt x="11176" y="668235"/>
                  </a:lnTo>
                  <a:lnTo>
                    <a:pt x="8890" y="670471"/>
                  </a:lnTo>
                  <a:lnTo>
                    <a:pt x="11176" y="677202"/>
                  </a:lnTo>
                  <a:lnTo>
                    <a:pt x="13335" y="679450"/>
                  </a:lnTo>
                  <a:lnTo>
                    <a:pt x="11176" y="681685"/>
                  </a:lnTo>
                  <a:lnTo>
                    <a:pt x="11176" y="683933"/>
                  </a:lnTo>
                  <a:lnTo>
                    <a:pt x="8890" y="688416"/>
                  </a:lnTo>
                  <a:lnTo>
                    <a:pt x="8890" y="692899"/>
                  </a:lnTo>
                  <a:lnTo>
                    <a:pt x="15621" y="699630"/>
                  </a:lnTo>
                  <a:lnTo>
                    <a:pt x="15621" y="706361"/>
                  </a:lnTo>
                  <a:lnTo>
                    <a:pt x="13335" y="713079"/>
                  </a:lnTo>
                  <a:lnTo>
                    <a:pt x="11176" y="717562"/>
                  </a:lnTo>
                  <a:lnTo>
                    <a:pt x="11176" y="724293"/>
                  </a:lnTo>
                  <a:lnTo>
                    <a:pt x="8890" y="729183"/>
                  </a:lnTo>
                  <a:lnTo>
                    <a:pt x="8636" y="729729"/>
                  </a:lnTo>
                  <a:lnTo>
                    <a:pt x="7493" y="735787"/>
                  </a:lnTo>
                  <a:lnTo>
                    <a:pt x="7620" y="742264"/>
                  </a:lnTo>
                  <a:lnTo>
                    <a:pt x="8890" y="748957"/>
                  </a:lnTo>
                  <a:lnTo>
                    <a:pt x="8890" y="757936"/>
                  </a:lnTo>
                  <a:lnTo>
                    <a:pt x="6604" y="762419"/>
                  </a:lnTo>
                  <a:lnTo>
                    <a:pt x="4445" y="769137"/>
                  </a:lnTo>
                  <a:lnTo>
                    <a:pt x="4445" y="773633"/>
                  </a:lnTo>
                  <a:lnTo>
                    <a:pt x="6604" y="778116"/>
                  </a:lnTo>
                  <a:lnTo>
                    <a:pt x="6604" y="793813"/>
                  </a:lnTo>
                  <a:lnTo>
                    <a:pt x="8890" y="798296"/>
                  </a:lnTo>
                  <a:lnTo>
                    <a:pt x="11176" y="805027"/>
                  </a:lnTo>
                  <a:lnTo>
                    <a:pt x="13335" y="807262"/>
                  </a:lnTo>
                  <a:lnTo>
                    <a:pt x="20066" y="816229"/>
                  </a:lnTo>
                  <a:lnTo>
                    <a:pt x="20066" y="818476"/>
                  </a:lnTo>
                  <a:lnTo>
                    <a:pt x="11176" y="825207"/>
                  </a:lnTo>
                  <a:lnTo>
                    <a:pt x="8890" y="825207"/>
                  </a:lnTo>
                  <a:lnTo>
                    <a:pt x="5334" y="828789"/>
                  </a:lnTo>
                  <a:lnTo>
                    <a:pt x="4445" y="829691"/>
                  </a:lnTo>
                  <a:lnTo>
                    <a:pt x="4445" y="834174"/>
                  </a:lnTo>
                  <a:lnTo>
                    <a:pt x="4699" y="840905"/>
                  </a:lnTo>
                  <a:lnTo>
                    <a:pt x="5207" y="847623"/>
                  </a:lnTo>
                  <a:lnTo>
                    <a:pt x="5334" y="854354"/>
                  </a:lnTo>
                  <a:lnTo>
                    <a:pt x="4445" y="861085"/>
                  </a:lnTo>
                  <a:lnTo>
                    <a:pt x="4445" y="865568"/>
                  </a:lnTo>
                  <a:lnTo>
                    <a:pt x="6604" y="870051"/>
                  </a:lnTo>
                  <a:lnTo>
                    <a:pt x="6604" y="876782"/>
                  </a:lnTo>
                  <a:lnTo>
                    <a:pt x="8890" y="876782"/>
                  </a:lnTo>
                  <a:lnTo>
                    <a:pt x="8890" y="879017"/>
                  </a:lnTo>
                  <a:lnTo>
                    <a:pt x="13335" y="883500"/>
                  </a:lnTo>
                  <a:lnTo>
                    <a:pt x="15621" y="887996"/>
                  </a:lnTo>
                  <a:lnTo>
                    <a:pt x="20066" y="892479"/>
                  </a:lnTo>
                  <a:lnTo>
                    <a:pt x="20066" y="896962"/>
                  </a:lnTo>
                  <a:lnTo>
                    <a:pt x="20066" y="910412"/>
                  </a:lnTo>
                  <a:lnTo>
                    <a:pt x="15621" y="910412"/>
                  </a:lnTo>
                  <a:lnTo>
                    <a:pt x="15621" y="908177"/>
                  </a:lnTo>
                  <a:lnTo>
                    <a:pt x="17907" y="905929"/>
                  </a:lnTo>
                  <a:lnTo>
                    <a:pt x="17907" y="908177"/>
                  </a:lnTo>
                  <a:lnTo>
                    <a:pt x="20066" y="910412"/>
                  </a:lnTo>
                  <a:lnTo>
                    <a:pt x="20066" y="896962"/>
                  </a:lnTo>
                  <a:lnTo>
                    <a:pt x="13335" y="896962"/>
                  </a:lnTo>
                  <a:lnTo>
                    <a:pt x="8890" y="896962"/>
                  </a:lnTo>
                  <a:lnTo>
                    <a:pt x="6604" y="899198"/>
                  </a:lnTo>
                  <a:lnTo>
                    <a:pt x="6604" y="901446"/>
                  </a:lnTo>
                  <a:lnTo>
                    <a:pt x="8890" y="908177"/>
                  </a:lnTo>
                  <a:lnTo>
                    <a:pt x="6604" y="917143"/>
                  </a:lnTo>
                  <a:lnTo>
                    <a:pt x="11176" y="923874"/>
                  </a:lnTo>
                  <a:lnTo>
                    <a:pt x="13335" y="926109"/>
                  </a:lnTo>
                  <a:lnTo>
                    <a:pt x="11176" y="928357"/>
                  </a:lnTo>
                  <a:lnTo>
                    <a:pt x="11176" y="930592"/>
                  </a:lnTo>
                  <a:lnTo>
                    <a:pt x="8128" y="937679"/>
                  </a:lnTo>
                  <a:lnTo>
                    <a:pt x="2921" y="952665"/>
                  </a:lnTo>
                  <a:lnTo>
                    <a:pt x="0" y="959751"/>
                  </a:lnTo>
                  <a:lnTo>
                    <a:pt x="0" y="966470"/>
                  </a:lnTo>
                  <a:lnTo>
                    <a:pt x="4445" y="968717"/>
                  </a:lnTo>
                  <a:lnTo>
                    <a:pt x="11176" y="970965"/>
                  </a:lnTo>
                  <a:lnTo>
                    <a:pt x="13335" y="977684"/>
                  </a:lnTo>
                  <a:lnTo>
                    <a:pt x="15621" y="982167"/>
                  </a:lnTo>
                  <a:lnTo>
                    <a:pt x="15621" y="986663"/>
                  </a:lnTo>
                  <a:lnTo>
                    <a:pt x="11176" y="986663"/>
                  </a:lnTo>
                  <a:lnTo>
                    <a:pt x="6604" y="991146"/>
                  </a:lnTo>
                  <a:lnTo>
                    <a:pt x="6604" y="995629"/>
                  </a:lnTo>
                  <a:lnTo>
                    <a:pt x="11176" y="1004595"/>
                  </a:lnTo>
                  <a:lnTo>
                    <a:pt x="13411" y="1006868"/>
                  </a:lnTo>
                  <a:lnTo>
                    <a:pt x="8966" y="1009078"/>
                  </a:lnTo>
                  <a:lnTo>
                    <a:pt x="8966" y="1013561"/>
                  </a:lnTo>
                  <a:lnTo>
                    <a:pt x="17932" y="1013561"/>
                  </a:lnTo>
                  <a:lnTo>
                    <a:pt x="17932" y="1009078"/>
                  </a:lnTo>
                  <a:lnTo>
                    <a:pt x="26797" y="1009078"/>
                  </a:lnTo>
                  <a:lnTo>
                    <a:pt x="35814" y="1000112"/>
                  </a:lnTo>
                  <a:lnTo>
                    <a:pt x="35814" y="988898"/>
                  </a:lnTo>
                  <a:lnTo>
                    <a:pt x="42545" y="975448"/>
                  </a:lnTo>
                  <a:lnTo>
                    <a:pt x="42545" y="973201"/>
                  </a:lnTo>
                  <a:lnTo>
                    <a:pt x="40259" y="968717"/>
                  </a:lnTo>
                  <a:lnTo>
                    <a:pt x="38100" y="966597"/>
                  </a:lnTo>
                  <a:lnTo>
                    <a:pt x="33528" y="966470"/>
                  </a:lnTo>
                  <a:lnTo>
                    <a:pt x="31369" y="968717"/>
                  </a:lnTo>
                  <a:lnTo>
                    <a:pt x="29083" y="969835"/>
                  </a:lnTo>
                  <a:lnTo>
                    <a:pt x="29083" y="988898"/>
                  </a:lnTo>
                  <a:lnTo>
                    <a:pt x="26797" y="991146"/>
                  </a:lnTo>
                  <a:lnTo>
                    <a:pt x="26797" y="986663"/>
                  </a:lnTo>
                  <a:lnTo>
                    <a:pt x="29083" y="988898"/>
                  </a:lnTo>
                  <a:lnTo>
                    <a:pt x="29083" y="969835"/>
                  </a:lnTo>
                  <a:lnTo>
                    <a:pt x="26797" y="970965"/>
                  </a:lnTo>
                  <a:lnTo>
                    <a:pt x="24638" y="970965"/>
                  </a:lnTo>
                  <a:lnTo>
                    <a:pt x="22352" y="968717"/>
                  </a:lnTo>
                  <a:lnTo>
                    <a:pt x="22352" y="966470"/>
                  </a:lnTo>
                  <a:lnTo>
                    <a:pt x="29083" y="959751"/>
                  </a:lnTo>
                  <a:lnTo>
                    <a:pt x="29083" y="957503"/>
                  </a:lnTo>
                  <a:lnTo>
                    <a:pt x="26797" y="953020"/>
                  </a:lnTo>
                  <a:lnTo>
                    <a:pt x="24638" y="950785"/>
                  </a:lnTo>
                  <a:lnTo>
                    <a:pt x="26797" y="946289"/>
                  </a:lnTo>
                  <a:lnTo>
                    <a:pt x="33528" y="946289"/>
                  </a:lnTo>
                  <a:lnTo>
                    <a:pt x="35814" y="944054"/>
                  </a:lnTo>
                  <a:lnTo>
                    <a:pt x="35814" y="941806"/>
                  </a:lnTo>
                  <a:lnTo>
                    <a:pt x="34455" y="939152"/>
                  </a:lnTo>
                  <a:lnTo>
                    <a:pt x="37973" y="941806"/>
                  </a:lnTo>
                  <a:lnTo>
                    <a:pt x="35814" y="939571"/>
                  </a:lnTo>
                  <a:lnTo>
                    <a:pt x="35814" y="935088"/>
                  </a:lnTo>
                  <a:lnTo>
                    <a:pt x="40259" y="932840"/>
                  </a:lnTo>
                  <a:lnTo>
                    <a:pt x="42545" y="930592"/>
                  </a:lnTo>
                  <a:lnTo>
                    <a:pt x="44704" y="930592"/>
                  </a:lnTo>
                  <a:lnTo>
                    <a:pt x="44704" y="928357"/>
                  </a:lnTo>
                  <a:lnTo>
                    <a:pt x="46990" y="921626"/>
                  </a:lnTo>
                  <a:lnTo>
                    <a:pt x="51435" y="912660"/>
                  </a:lnTo>
                  <a:lnTo>
                    <a:pt x="51435" y="910412"/>
                  </a:lnTo>
                  <a:lnTo>
                    <a:pt x="49276" y="908177"/>
                  </a:lnTo>
                  <a:lnTo>
                    <a:pt x="49276" y="905929"/>
                  </a:lnTo>
                  <a:lnTo>
                    <a:pt x="46990" y="905929"/>
                  </a:lnTo>
                  <a:lnTo>
                    <a:pt x="40259" y="903693"/>
                  </a:lnTo>
                  <a:lnTo>
                    <a:pt x="37973" y="899198"/>
                  </a:lnTo>
                  <a:lnTo>
                    <a:pt x="42545" y="894715"/>
                  </a:lnTo>
                  <a:lnTo>
                    <a:pt x="44704" y="890231"/>
                  </a:lnTo>
                  <a:lnTo>
                    <a:pt x="49276" y="885748"/>
                  </a:lnTo>
                  <a:lnTo>
                    <a:pt x="51435" y="881265"/>
                  </a:lnTo>
                  <a:lnTo>
                    <a:pt x="51435" y="879017"/>
                  </a:lnTo>
                  <a:lnTo>
                    <a:pt x="44704" y="872299"/>
                  </a:lnTo>
                  <a:lnTo>
                    <a:pt x="42545" y="867803"/>
                  </a:lnTo>
                  <a:lnTo>
                    <a:pt x="46990" y="861085"/>
                  </a:lnTo>
                  <a:lnTo>
                    <a:pt x="49276" y="861085"/>
                  </a:lnTo>
                  <a:lnTo>
                    <a:pt x="49276" y="852119"/>
                  </a:lnTo>
                  <a:lnTo>
                    <a:pt x="46990" y="852119"/>
                  </a:lnTo>
                  <a:lnTo>
                    <a:pt x="46990" y="849871"/>
                  </a:lnTo>
                  <a:lnTo>
                    <a:pt x="42545" y="849871"/>
                  </a:lnTo>
                  <a:lnTo>
                    <a:pt x="37973" y="849871"/>
                  </a:lnTo>
                  <a:lnTo>
                    <a:pt x="35814" y="847623"/>
                  </a:lnTo>
                  <a:lnTo>
                    <a:pt x="35814" y="843140"/>
                  </a:lnTo>
                  <a:lnTo>
                    <a:pt x="49276" y="843140"/>
                  </a:lnTo>
                  <a:lnTo>
                    <a:pt x="49276" y="834174"/>
                  </a:lnTo>
                  <a:lnTo>
                    <a:pt x="51435" y="834174"/>
                  </a:lnTo>
                  <a:lnTo>
                    <a:pt x="51435" y="831926"/>
                  </a:lnTo>
                  <a:lnTo>
                    <a:pt x="58166" y="825207"/>
                  </a:lnTo>
                  <a:lnTo>
                    <a:pt x="58166" y="820724"/>
                  </a:lnTo>
                  <a:lnTo>
                    <a:pt x="53721" y="818476"/>
                  </a:lnTo>
                  <a:lnTo>
                    <a:pt x="51435" y="818476"/>
                  </a:lnTo>
                  <a:lnTo>
                    <a:pt x="46990" y="816229"/>
                  </a:lnTo>
                  <a:lnTo>
                    <a:pt x="44704" y="813993"/>
                  </a:lnTo>
                  <a:lnTo>
                    <a:pt x="42545" y="813993"/>
                  </a:lnTo>
                  <a:lnTo>
                    <a:pt x="42545" y="809510"/>
                  </a:lnTo>
                  <a:lnTo>
                    <a:pt x="44704" y="807262"/>
                  </a:lnTo>
                  <a:lnTo>
                    <a:pt x="44704" y="791565"/>
                  </a:lnTo>
                  <a:lnTo>
                    <a:pt x="49276" y="787082"/>
                  </a:lnTo>
                  <a:lnTo>
                    <a:pt x="49276" y="784834"/>
                  </a:lnTo>
                  <a:lnTo>
                    <a:pt x="46990" y="782599"/>
                  </a:lnTo>
                  <a:lnTo>
                    <a:pt x="44704" y="782599"/>
                  </a:lnTo>
                  <a:lnTo>
                    <a:pt x="42545" y="784771"/>
                  </a:lnTo>
                  <a:lnTo>
                    <a:pt x="40259" y="787082"/>
                  </a:lnTo>
                  <a:lnTo>
                    <a:pt x="40259" y="789330"/>
                  </a:lnTo>
                  <a:lnTo>
                    <a:pt x="38100" y="791438"/>
                  </a:lnTo>
                  <a:lnTo>
                    <a:pt x="35814" y="791565"/>
                  </a:lnTo>
                  <a:lnTo>
                    <a:pt x="35814" y="784834"/>
                  </a:lnTo>
                  <a:lnTo>
                    <a:pt x="33528" y="780351"/>
                  </a:lnTo>
                  <a:lnTo>
                    <a:pt x="37973" y="778116"/>
                  </a:lnTo>
                  <a:lnTo>
                    <a:pt x="42545" y="773633"/>
                  </a:lnTo>
                  <a:lnTo>
                    <a:pt x="46990" y="766902"/>
                  </a:lnTo>
                  <a:lnTo>
                    <a:pt x="51435" y="762419"/>
                  </a:lnTo>
                  <a:lnTo>
                    <a:pt x="56007" y="760171"/>
                  </a:lnTo>
                  <a:lnTo>
                    <a:pt x="56007" y="757936"/>
                  </a:lnTo>
                  <a:lnTo>
                    <a:pt x="53721" y="755688"/>
                  </a:lnTo>
                  <a:lnTo>
                    <a:pt x="51435" y="751205"/>
                  </a:lnTo>
                  <a:lnTo>
                    <a:pt x="49276" y="748957"/>
                  </a:lnTo>
                  <a:lnTo>
                    <a:pt x="48133" y="746721"/>
                  </a:lnTo>
                  <a:lnTo>
                    <a:pt x="49276" y="746721"/>
                  </a:lnTo>
                  <a:lnTo>
                    <a:pt x="56007" y="737755"/>
                  </a:lnTo>
                  <a:lnTo>
                    <a:pt x="56007" y="733259"/>
                  </a:lnTo>
                  <a:lnTo>
                    <a:pt x="46990" y="733259"/>
                  </a:lnTo>
                  <a:lnTo>
                    <a:pt x="46990" y="746721"/>
                  </a:lnTo>
                  <a:lnTo>
                    <a:pt x="46990" y="748957"/>
                  </a:lnTo>
                  <a:lnTo>
                    <a:pt x="44704" y="751205"/>
                  </a:lnTo>
                  <a:lnTo>
                    <a:pt x="42545" y="751205"/>
                  </a:lnTo>
                  <a:lnTo>
                    <a:pt x="42545" y="748957"/>
                  </a:lnTo>
                  <a:lnTo>
                    <a:pt x="44704" y="746721"/>
                  </a:lnTo>
                  <a:lnTo>
                    <a:pt x="46990" y="746721"/>
                  </a:lnTo>
                  <a:lnTo>
                    <a:pt x="46990" y="733259"/>
                  </a:lnTo>
                  <a:lnTo>
                    <a:pt x="42545" y="733259"/>
                  </a:lnTo>
                  <a:lnTo>
                    <a:pt x="42545" y="731024"/>
                  </a:lnTo>
                  <a:lnTo>
                    <a:pt x="40259" y="731024"/>
                  </a:lnTo>
                  <a:lnTo>
                    <a:pt x="40259" y="726541"/>
                  </a:lnTo>
                  <a:lnTo>
                    <a:pt x="51435" y="726541"/>
                  </a:lnTo>
                  <a:lnTo>
                    <a:pt x="56007" y="724293"/>
                  </a:lnTo>
                  <a:lnTo>
                    <a:pt x="58166" y="722058"/>
                  </a:lnTo>
                  <a:lnTo>
                    <a:pt x="58166" y="715327"/>
                  </a:lnTo>
                  <a:lnTo>
                    <a:pt x="56007" y="710844"/>
                  </a:lnTo>
                  <a:lnTo>
                    <a:pt x="51435" y="708596"/>
                  </a:lnTo>
                  <a:lnTo>
                    <a:pt x="49276" y="708596"/>
                  </a:lnTo>
                  <a:lnTo>
                    <a:pt x="49276" y="706361"/>
                  </a:lnTo>
                  <a:lnTo>
                    <a:pt x="44704" y="706361"/>
                  </a:lnTo>
                  <a:lnTo>
                    <a:pt x="42545" y="704113"/>
                  </a:lnTo>
                  <a:lnTo>
                    <a:pt x="42545" y="699630"/>
                  </a:lnTo>
                  <a:lnTo>
                    <a:pt x="46990" y="699630"/>
                  </a:lnTo>
                  <a:lnTo>
                    <a:pt x="49276" y="697382"/>
                  </a:lnTo>
                  <a:lnTo>
                    <a:pt x="51435" y="697382"/>
                  </a:lnTo>
                  <a:lnTo>
                    <a:pt x="51435" y="695147"/>
                  </a:lnTo>
                  <a:lnTo>
                    <a:pt x="49276" y="690664"/>
                  </a:lnTo>
                  <a:lnTo>
                    <a:pt x="44704" y="686168"/>
                  </a:lnTo>
                  <a:lnTo>
                    <a:pt x="42545" y="686168"/>
                  </a:lnTo>
                  <a:lnTo>
                    <a:pt x="46990" y="681685"/>
                  </a:lnTo>
                  <a:lnTo>
                    <a:pt x="49276" y="681685"/>
                  </a:lnTo>
                  <a:lnTo>
                    <a:pt x="51435" y="679450"/>
                  </a:lnTo>
                  <a:lnTo>
                    <a:pt x="51435" y="663752"/>
                  </a:lnTo>
                  <a:lnTo>
                    <a:pt x="49276" y="657021"/>
                  </a:lnTo>
                  <a:lnTo>
                    <a:pt x="49276" y="650290"/>
                  </a:lnTo>
                  <a:lnTo>
                    <a:pt x="53721" y="643572"/>
                  </a:lnTo>
                  <a:lnTo>
                    <a:pt x="53721" y="641324"/>
                  </a:lnTo>
                  <a:lnTo>
                    <a:pt x="56007" y="636841"/>
                  </a:lnTo>
                  <a:lnTo>
                    <a:pt x="56007" y="634593"/>
                  </a:lnTo>
                  <a:lnTo>
                    <a:pt x="53721" y="632358"/>
                  </a:lnTo>
                  <a:lnTo>
                    <a:pt x="53721" y="630110"/>
                  </a:lnTo>
                  <a:lnTo>
                    <a:pt x="51435" y="625627"/>
                  </a:lnTo>
                  <a:lnTo>
                    <a:pt x="49276" y="618896"/>
                  </a:lnTo>
                  <a:lnTo>
                    <a:pt x="51435" y="614413"/>
                  </a:lnTo>
                  <a:lnTo>
                    <a:pt x="53721" y="607695"/>
                  </a:lnTo>
                  <a:lnTo>
                    <a:pt x="51435" y="600964"/>
                  </a:lnTo>
                  <a:lnTo>
                    <a:pt x="51435" y="589749"/>
                  </a:lnTo>
                  <a:lnTo>
                    <a:pt x="49276" y="587502"/>
                  </a:lnTo>
                  <a:lnTo>
                    <a:pt x="49276" y="585266"/>
                  </a:lnTo>
                  <a:lnTo>
                    <a:pt x="51435" y="583018"/>
                  </a:lnTo>
                  <a:lnTo>
                    <a:pt x="53721" y="576300"/>
                  </a:lnTo>
                  <a:lnTo>
                    <a:pt x="51435" y="571804"/>
                  </a:lnTo>
                  <a:lnTo>
                    <a:pt x="49276" y="570725"/>
                  </a:lnTo>
                  <a:lnTo>
                    <a:pt x="46990" y="569569"/>
                  </a:lnTo>
                  <a:lnTo>
                    <a:pt x="49276" y="565086"/>
                  </a:lnTo>
                  <a:lnTo>
                    <a:pt x="53721" y="560603"/>
                  </a:lnTo>
                  <a:lnTo>
                    <a:pt x="49276" y="556120"/>
                  </a:lnTo>
                  <a:lnTo>
                    <a:pt x="49276" y="553872"/>
                  </a:lnTo>
                  <a:lnTo>
                    <a:pt x="46990" y="551624"/>
                  </a:lnTo>
                  <a:lnTo>
                    <a:pt x="49276" y="547141"/>
                  </a:lnTo>
                  <a:lnTo>
                    <a:pt x="53721" y="542658"/>
                  </a:lnTo>
                  <a:lnTo>
                    <a:pt x="58166" y="540423"/>
                  </a:lnTo>
                  <a:lnTo>
                    <a:pt x="56007" y="538175"/>
                  </a:lnTo>
                  <a:lnTo>
                    <a:pt x="53721" y="533692"/>
                  </a:lnTo>
                  <a:lnTo>
                    <a:pt x="49276" y="529209"/>
                  </a:lnTo>
                  <a:lnTo>
                    <a:pt x="49276" y="526961"/>
                  </a:lnTo>
                  <a:lnTo>
                    <a:pt x="60452" y="515747"/>
                  </a:lnTo>
                  <a:lnTo>
                    <a:pt x="60452" y="513511"/>
                  </a:lnTo>
                  <a:close/>
                </a:path>
                <a:path w="201929" h="9835515" extrusionOk="0">
                  <a:moveTo>
                    <a:pt x="60502" y="2717800"/>
                  </a:moveTo>
                  <a:lnTo>
                    <a:pt x="58267" y="2717800"/>
                  </a:lnTo>
                  <a:lnTo>
                    <a:pt x="56032" y="2720048"/>
                  </a:lnTo>
                  <a:lnTo>
                    <a:pt x="56032" y="2722283"/>
                  </a:lnTo>
                  <a:lnTo>
                    <a:pt x="58267" y="2722283"/>
                  </a:lnTo>
                  <a:lnTo>
                    <a:pt x="60502" y="2724531"/>
                  </a:lnTo>
                  <a:lnTo>
                    <a:pt x="60502" y="2722283"/>
                  </a:lnTo>
                  <a:lnTo>
                    <a:pt x="60502" y="2720048"/>
                  </a:lnTo>
                  <a:lnTo>
                    <a:pt x="60502" y="2717800"/>
                  </a:lnTo>
                  <a:close/>
                </a:path>
                <a:path w="201929" h="9835515" extrusionOk="0">
                  <a:moveTo>
                    <a:pt x="62687" y="2444229"/>
                  </a:moveTo>
                  <a:lnTo>
                    <a:pt x="60401" y="2439746"/>
                  </a:lnTo>
                  <a:lnTo>
                    <a:pt x="58242" y="2439746"/>
                  </a:lnTo>
                  <a:lnTo>
                    <a:pt x="58242" y="2446477"/>
                  </a:lnTo>
                  <a:lnTo>
                    <a:pt x="60401" y="2446477"/>
                  </a:lnTo>
                  <a:lnTo>
                    <a:pt x="62687" y="2444229"/>
                  </a:lnTo>
                  <a:close/>
                </a:path>
                <a:path w="201929" h="9835515" extrusionOk="0">
                  <a:moveTo>
                    <a:pt x="62687" y="2320899"/>
                  </a:moveTo>
                  <a:lnTo>
                    <a:pt x="58242" y="2320899"/>
                  </a:lnTo>
                  <a:lnTo>
                    <a:pt x="55956" y="2323134"/>
                  </a:lnTo>
                  <a:lnTo>
                    <a:pt x="55956" y="2325382"/>
                  </a:lnTo>
                  <a:lnTo>
                    <a:pt x="58242" y="2327618"/>
                  </a:lnTo>
                  <a:lnTo>
                    <a:pt x="62687" y="2327618"/>
                  </a:lnTo>
                  <a:lnTo>
                    <a:pt x="62687" y="2320899"/>
                  </a:lnTo>
                  <a:close/>
                </a:path>
                <a:path w="201929" h="9835515" extrusionOk="0">
                  <a:moveTo>
                    <a:pt x="62750" y="2190839"/>
                  </a:moveTo>
                  <a:lnTo>
                    <a:pt x="60502" y="2190839"/>
                  </a:lnTo>
                  <a:lnTo>
                    <a:pt x="60502" y="2193074"/>
                  </a:lnTo>
                  <a:lnTo>
                    <a:pt x="62750" y="2193074"/>
                  </a:lnTo>
                  <a:lnTo>
                    <a:pt x="62750" y="2190839"/>
                  </a:lnTo>
                  <a:close/>
                </a:path>
                <a:path w="201929" h="9835515" extrusionOk="0">
                  <a:moveTo>
                    <a:pt x="64973" y="2753677"/>
                  </a:moveTo>
                  <a:lnTo>
                    <a:pt x="64211" y="2755176"/>
                  </a:lnTo>
                  <a:lnTo>
                    <a:pt x="64973" y="2755925"/>
                  </a:lnTo>
                  <a:lnTo>
                    <a:pt x="64973" y="2753677"/>
                  </a:lnTo>
                  <a:close/>
                </a:path>
                <a:path w="201929" h="9835515" extrusionOk="0">
                  <a:moveTo>
                    <a:pt x="64973" y="2677439"/>
                  </a:moveTo>
                  <a:lnTo>
                    <a:pt x="62687" y="2677439"/>
                  </a:lnTo>
                  <a:lnTo>
                    <a:pt x="62687" y="2675191"/>
                  </a:lnTo>
                  <a:lnTo>
                    <a:pt x="61645" y="2676220"/>
                  </a:lnTo>
                  <a:lnTo>
                    <a:pt x="61671" y="2677439"/>
                  </a:lnTo>
                  <a:lnTo>
                    <a:pt x="62014" y="2679687"/>
                  </a:lnTo>
                  <a:lnTo>
                    <a:pt x="62687" y="2679687"/>
                  </a:lnTo>
                  <a:lnTo>
                    <a:pt x="64973" y="2677439"/>
                  </a:lnTo>
                  <a:close/>
                </a:path>
                <a:path w="201929" h="9835515" extrusionOk="0">
                  <a:moveTo>
                    <a:pt x="64973" y="2668473"/>
                  </a:moveTo>
                  <a:lnTo>
                    <a:pt x="62687" y="2668473"/>
                  </a:lnTo>
                  <a:lnTo>
                    <a:pt x="62687" y="2666225"/>
                  </a:lnTo>
                  <a:lnTo>
                    <a:pt x="61468" y="2666225"/>
                  </a:lnTo>
                  <a:lnTo>
                    <a:pt x="61595" y="2673045"/>
                  </a:lnTo>
                  <a:lnTo>
                    <a:pt x="62687" y="2675191"/>
                  </a:lnTo>
                  <a:lnTo>
                    <a:pt x="64973" y="2677439"/>
                  </a:lnTo>
                  <a:lnTo>
                    <a:pt x="64973" y="2668473"/>
                  </a:lnTo>
                  <a:close/>
                </a:path>
                <a:path w="201929" h="9835515" extrusionOk="0">
                  <a:moveTo>
                    <a:pt x="66052" y="2762656"/>
                  </a:moveTo>
                  <a:lnTo>
                    <a:pt x="64973" y="2760408"/>
                  </a:lnTo>
                  <a:lnTo>
                    <a:pt x="64973" y="2762656"/>
                  </a:lnTo>
                  <a:lnTo>
                    <a:pt x="66052" y="2762656"/>
                  </a:lnTo>
                  <a:close/>
                </a:path>
                <a:path w="201929" h="9835515" extrusionOk="0">
                  <a:moveTo>
                    <a:pt x="67132" y="2753677"/>
                  </a:moveTo>
                  <a:lnTo>
                    <a:pt x="64973" y="2751442"/>
                  </a:lnTo>
                  <a:lnTo>
                    <a:pt x="67132" y="2753677"/>
                  </a:lnTo>
                  <a:close/>
                </a:path>
                <a:path w="201929" h="9835515" extrusionOk="0">
                  <a:moveTo>
                    <a:pt x="67132" y="2556345"/>
                  </a:moveTo>
                  <a:lnTo>
                    <a:pt x="64973" y="2554109"/>
                  </a:lnTo>
                  <a:lnTo>
                    <a:pt x="58242" y="2554109"/>
                  </a:lnTo>
                  <a:lnTo>
                    <a:pt x="60401" y="2558592"/>
                  </a:lnTo>
                  <a:lnTo>
                    <a:pt x="60401" y="2560840"/>
                  </a:lnTo>
                  <a:lnTo>
                    <a:pt x="67132" y="2556345"/>
                  </a:lnTo>
                  <a:close/>
                </a:path>
                <a:path w="201929" h="9835515" extrusionOk="0">
                  <a:moveTo>
                    <a:pt x="69418" y="2767139"/>
                  </a:moveTo>
                  <a:lnTo>
                    <a:pt x="67132" y="2764891"/>
                  </a:lnTo>
                  <a:lnTo>
                    <a:pt x="60401" y="2764891"/>
                  </a:lnTo>
                  <a:lnTo>
                    <a:pt x="60401" y="2762656"/>
                  </a:lnTo>
                  <a:lnTo>
                    <a:pt x="62687" y="2760408"/>
                  </a:lnTo>
                  <a:lnTo>
                    <a:pt x="64973" y="2760408"/>
                  </a:lnTo>
                  <a:lnTo>
                    <a:pt x="62687" y="2758173"/>
                  </a:lnTo>
                  <a:lnTo>
                    <a:pt x="64211" y="2755176"/>
                  </a:lnTo>
                  <a:lnTo>
                    <a:pt x="62687" y="2753677"/>
                  </a:lnTo>
                  <a:lnTo>
                    <a:pt x="64973" y="2753677"/>
                  </a:lnTo>
                  <a:lnTo>
                    <a:pt x="64973" y="2751518"/>
                  </a:lnTo>
                  <a:lnTo>
                    <a:pt x="62687" y="2749219"/>
                  </a:lnTo>
                  <a:lnTo>
                    <a:pt x="60401" y="2746933"/>
                  </a:lnTo>
                  <a:lnTo>
                    <a:pt x="55956" y="2742476"/>
                  </a:lnTo>
                  <a:lnTo>
                    <a:pt x="55956" y="2740228"/>
                  </a:lnTo>
                  <a:lnTo>
                    <a:pt x="58242" y="2735745"/>
                  </a:lnTo>
                  <a:lnTo>
                    <a:pt x="58242" y="2733497"/>
                  </a:lnTo>
                  <a:lnTo>
                    <a:pt x="60401" y="2733497"/>
                  </a:lnTo>
                  <a:lnTo>
                    <a:pt x="60401" y="2731262"/>
                  </a:lnTo>
                  <a:lnTo>
                    <a:pt x="58242" y="2729014"/>
                  </a:lnTo>
                  <a:lnTo>
                    <a:pt x="55956" y="2724531"/>
                  </a:lnTo>
                  <a:lnTo>
                    <a:pt x="55956" y="2717800"/>
                  </a:lnTo>
                  <a:lnTo>
                    <a:pt x="60401" y="2713317"/>
                  </a:lnTo>
                  <a:lnTo>
                    <a:pt x="60401" y="2706586"/>
                  </a:lnTo>
                  <a:lnTo>
                    <a:pt x="58242" y="2702102"/>
                  </a:lnTo>
                  <a:lnTo>
                    <a:pt x="60401" y="2699867"/>
                  </a:lnTo>
                  <a:lnTo>
                    <a:pt x="60401" y="2697619"/>
                  </a:lnTo>
                  <a:lnTo>
                    <a:pt x="64973" y="2688653"/>
                  </a:lnTo>
                  <a:lnTo>
                    <a:pt x="62687" y="2684170"/>
                  </a:lnTo>
                  <a:lnTo>
                    <a:pt x="62014" y="2679687"/>
                  </a:lnTo>
                  <a:lnTo>
                    <a:pt x="60401" y="2679687"/>
                  </a:lnTo>
                  <a:lnTo>
                    <a:pt x="60401" y="2677439"/>
                  </a:lnTo>
                  <a:lnTo>
                    <a:pt x="61645" y="2676220"/>
                  </a:lnTo>
                  <a:lnTo>
                    <a:pt x="61595" y="2673045"/>
                  </a:lnTo>
                  <a:lnTo>
                    <a:pt x="60401" y="2670708"/>
                  </a:lnTo>
                  <a:lnTo>
                    <a:pt x="60401" y="2668473"/>
                  </a:lnTo>
                  <a:lnTo>
                    <a:pt x="58242" y="2668473"/>
                  </a:lnTo>
                  <a:lnTo>
                    <a:pt x="58242" y="2666225"/>
                  </a:lnTo>
                  <a:lnTo>
                    <a:pt x="61468" y="2666225"/>
                  </a:lnTo>
                  <a:lnTo>
                    <a:pt x="61417" y="2663990"/>
                  </a:lnTo>
                  <a:lnTo>
                    <a:pt x="60401" y="2657259"/>
                  </a:lnTo>
                  <a:lnTo>
                    <a:pt x="60401" y="2648293"/>
                  </a:lnTo>
                  <a:lnTo>
                    <a:pt x="62687" y="2643809"/>
                  </a:lnTo>
                  <a:lnTo>
                    <a:pt x="62687" y="2639314"/>
                  </a:lnTo>
                  <a:lnTo>
                    <a:pt x="60401" y="2637078"/>
                  </a:lnTo>
                  <a:lnTo>
                    <a:pt x="58242" y="2637078"/>
                  </a:lnTo>
                  <a:lnTo>
                    <a:pt x="55956" y="2634831"/>
                  </a:lnTo>
                  <a:lnTo>
                    <a:pt x="53670" y="2632595"/>
                  </a:lnTo>
                  <a:lnTo>
                    <a:pt x="53670" y="2630347"/>
                  </a:lnTo>
                  <a:lnTo>
                    <a:pt x="55956" y="2630347"/>
                  </a:lnTo>
                  <a:lnTo>
                    <a:pt x="55956" y="2628112"/>
                  </a:lnTo>
                  <a:lnTo>
                    <a:pt x="58242" y="2628112"/>
                  </a:lnTo>
                  <a:lnTo>
                    <a:pt x="58242" y="2625864"/>
                  </a:lnTo>
                  <a:lnTo>
                    <a:pt x="62687" y="2625864"/>
                  </a:lnTo>
                  <a:lnTo>
                    <a:pt x="62687" y="2621381"/>
                  </a:lnTo>
                  <a:lnTo>
                    <a:pt x="60401" y="2621381"/>
                  </a:lnTo>
                  <a:lnTo>
                    <a:pt x="53670" y="2619133"/>
                  </a:lnTo>
                  <a:lnTo>
                    <a:pt x="51511" y="2614650"/>
                  </a:lnTo>
                  <a:lnTo>
                    <a:pt x="53670" y="2607919"/>
                  </a:lnTo>
                  <a:lnTo>
                    <a:pt x="53670" y="2603436"/>
                  </a:lnTo>
                  <a:lnTo>
                    <a:pt x="54800" y="2601201"/>
                  </a:lnTo>
                  <a:lnTo>
                    <a:pt x="53670" y="2601201"/>
                  </a:lnTo>
                  <a:lnTo>
                    <a:pt x="53670" y="2598953"/>
                  </a:lnTo>
                  <a:lnTo>
                    <a:pt x="55956" y="2596718"/>
                  </a:lnTo>
                  <a:lnTo>
                    <a:pt x="56591" y="2597340"/>
                  </a:lnTo>
                  <a:lnTo>
                    <a:pt x="56781" y="2597226"/>
                  </a:lnTo>
                  <a:lnTo>
                    <a:pt x="60401" y="2589987"/>
                  </a:lnTo>
                  <a:lnTo>
                    <a:pt x="62687" y="2587739"/>
                  </a:lnTo>
                  <a:lnTo>
                    <a:pt x="62687" y="2574290"/>
                  </a:lnTo>
                  <a:lnTo>
                    <a:pt x="60401" y="2565323"/>
                  </a:lnTo>
                  <a:lnTo>
                    <a:pt x="60401" y="2563076"/>
                  </a:lnTo>
                  <a:lnTo>
                    <a:pt x="58242" y="2563076"/>
                  </a:lnTo>
                  <a:lnTo>
                    <a:pt x="55956" y="2560840"/>
                  </a:lnTo>
                  <a:lnTo>
                    <a:pt x="55956" y="2556345"/>
                  </a:lnTo>
                  <a:lnTo>
                    <a:pt x="58242" y="2554109"/>
                  </a:lnTo>
                  <a:lnTo>
                    <a:pt x="60401" y="2545143"/>
                  </a:lnTo>
                  <a:lnTo>
                    <a:pt x="55956" y="2540647"/>
                  </a:lnTo>
                  <a:lnTo>
                    <a:pt x="53670" y="2540647"/>
                  </a:lnTo>
                  <a:lnTo>
                    <a:pt x="58242" y="2536164"/>
                  </a:lnTo>
                  <a:lnTo>
                    <a:pt x="53670" y="2531681"/>
                  </a:lnTo>
                  <a:lnTo>
                    <a:pt x="53670" y="2538412"/>
                  </a:lnTo>
                  <a:lnTo>
                    <a:pt x="51511" y="2540647"/>
                  </a:lnTo>
                  <a:lnTo>
                    <a:pt x="49225" y="2538412"/>
                  </a:lnTo>
                  <a:lnTo>
                    <a:pt x="46939" y="2536164"/>
                  </a:lnTo>
                  <a:lnTo>
                    <a:pt x="46939" y="2533929"/>
                  </a:lnTo>
                  <a:lnTo>
                    <a:pt x="49225" y="2531681"/>
                  </a:lnTo>
                  <a:lnTo>
                    <a:pt x="53670" y="2531681"/>
                  </a:lnTo>
                  <a:lnTo>
                    <a:pt x="49225" y="2529446"/>
                  </a:lnTo>
                  <a:lnTo>
                    <a:pt x="46939" y="2524823"/>
                  </a:lnTo>
                  <a:lnTo>
                    <a:pt x="44780" y="2520467"/>
                  </a:lnTo>
                  <a:lnTo>
                    <a:pt x="44780" y="2518232"/>
                  </a:lnTo>
                  <a:lnTo>
                    <a:pt x="51511" y="2518232"/>
                  </a:lnTo>
                  <a:lnTo>
                    <a:pt x="55956" y="2520467"/>
                  </a:lnTo>
                  <a:lnTo>
                    <a:pt x="58242" y="2518232"/>
                  </a:lnTo>
                  <a:lnTo>
                    <a:pt x="60401" y="2518232"/>
                  </a:lnTo>
                  <a:lnTo>
                    <a:pt x="60401" y="2513749"/>
                  </a:lnTo>
                  <a:lnTo>
                    <a:pt x="55956" y="2509253"/>
                  </a:lnTo>
                  <a:lnTo>
                    <a:pt x="55956" y="2507018"/>
                  </a:lnTo>
                  <a:lnTo>
                    <a:pt x="57226" y="2498610"/>
                  </a:lnTo>
                  <a:lnTo>
                    <a:pt x="57353" y="2490203"/>
                  </a:lnTo>
                  <a:lnTo>
                    <a:pt x="56337" y="2481783"/>
                  </a:lnTo>
                  <a:lnTo>
                    <a:pt x="55956" y="2480589"/>
                  </a:lnTo>
                  <a:lnTo>
                    <a:pt x="53670" y="2473375"/>
                  </a:lnTo>
                  <a:lnTo>
                    <a:pt x="50876" y="2466683"/>
                  </a:lnTo>
                  <a:lnTo>
                    <a:pt x="49733" y="2461882"/>
                  </a:lnTo>
                  <a:lnTo>
                    <a:pt x="51257" y="2456662"/>
                  </a:lnTo>
                  <a:lnTo>
                    <a:pt x="55956" y="2448712"/>
                  </a:lnTo>
                  <a:lnTo>
                    <a:pt x="58242" y="2446477"/>
                  </a:lnTo>
                  <a:lnTo>
                    <a:pt x="55956" y="2446477"/>
                  </a:lnTo>
                  <a:lnTo>
                    <a:pt x="55956" y="2439746"/>
                  </a:lnTo>
                  <a:lnTo>
                    <a:pt x="58242" y="2439746"/>
                  </a:lnTo>
                  <a:lnTo>
                    <a:pt x="58242" y="2385923"/>
                  </a:lnTo>
                  <a:lnTo>
                    <a:pt x="55956" y="2383688"/>
                  </a:lnTo>
                  <a:lnTo>
                    <a:pt x="53670" y="2381440"/>
                  </a:lnTo>
                  <a:lnTo>
                    <a:pt x="51257" y="2381313"/>
                  </a:lnTo>
                  <a:lnTo>
                    <a:pt x="49733" y="2380564"/>
                  </a:lnTo>
                  <a:lnTo>
                    <a:pt x="46939" y="2379192"/>
                  </a:lnTo>
                  <a:lnTo>
                    <a:pt x="42494" y="2379192"/>
                  </a:lnTo>
                  <a:lnTo>
                    <a:pt x="40208" y="2379192"/>
                  </a:lnTo>
                  <a:lnTo>
                    <a:pt x="42494" y="2374709"/>
                  </a:lnTo>
                  <a:lnTo>
                    <a:pt x="46939" y="2370226"/>
                  </a:lnTo>
                  <a:lnTo>
                    <a:pt x="51257" y="2372347"/>
                  </a:lnTo>
                  <a:lnTo>
                    <a:pt x="53670" y="2372474"/>
                  </a:lnTo>
                  <a:lnTo>
                    <a:pt x="58242" y="2367991"/>
                  </a:lnTo>
                  <a:lnTo>
                    <a:pt x="55956" y="2365743"/>
                  </a:lnTo>
                  <a:lnTo>
                    <a:pt x="53670" y="2361260"/>
                  </a:lnTo>
                  <a:lnTo>
                    <a:pt x="49225" y="2356777"/>
                  </a:lnTo>
                  <a:lnTo>
                    <a:pt x="46939" y="2352294"/>
                  </a:lnTo>
                  <a:lnTo>
                    <a:pt x="42494" y="2352294"/>
                  </a:lnTo>
                  <a:lnTo>
                    <a:pt x="40208" y="2350046"/>
                  </a:lnTo>
                  <a:lnTo>
                    <a:pt x="40208" y="2345563"/>
                  </a:lnTo>
                  <a:lnTo>
                    <a:pt x="42494" y="2343315"/>
                  </a:lnTo>
                  <a:lnTo>
                    <a:pt x="42494" y="2341080"/>
                  </a:lnTo>
                  <a:lnTo>
                    <a:pt x="49225" y="2341080"/>
                  </a:lnTo>
                  <a:lnTo>
                    <a:pt x="46939" y="2338832"/>
                  </a:lnTo>
                  <a:lnTo>
                    <a:pt x="49225" y="2336596"/>
                  </a:lnTo>
                  <a:lnTo>
                    <a:pt x="51511" y="2336596"/>
                  </a:lnTo>
                  <a:lnTo>
                    <a:pt x="51511" y="2341080"/>
                  </a:lnTo>
                  <a:lnTo>
                    <a:pt x="49225" y="2341080"/>
                  </a:lnTo>
                  <a:lnTo>
                    <a:pt x="49225" y="2343315"/>
                  </a:lnTo>
                  <a:lnTo>
                    <a:pt x="51511" y="2343315"/>
                  </a:lnTo>
                  <a:lnTo>
                    <a:pt x="53670" y="2345563"/>
                  </a:lnTo>
                  <a:lnTo>
                    <a:pt x="58242" y="2341080"/>
                  </a:lnTo>
                  <a:lnTo>
                    <a:pt x="58242" y="2338832"/>
                  </a:lnTo>
                  <a:lnTo>
                    <a:pt x="55956" y="2336596"/>
                  </a:lnTo>
                  <a:lnTo>
                    <a:pt x="55956" y="2327618"/>
                  </a:lnTo>
                  <a:lnTo>
                    <a:pt x="53670" y="2323134"/>
                  </a:lnTo>
                  <a:lnTo>
                    <a:pt x="55956" y="2320899"/>
                  </a:lnTo>
                  <a:lnTo>
                    <a:pt x="55956" y="2316416"/>
                  </a:lnTo>
                  <a:lnTo>
                    <a:pt x="53670" y="2311920"/>
                  </a:lnTo>
                  <a:lnTo>
                    <a:pt x="53670" y="2302954"/>
                  </a:lnTo>
                  <a:lnTo>
                    <a:pt x="55956" y="2298471"/>
                  </a:lnTo>
                  <a:lnTo>
                    <a:pt x="58242" y="2291740"/>
                  </a:lnTo>
                  <a:lnTo>
                    <a:pt x="53670" y="2282774"/>
                  </a:lnTo>
                  <a:lnTo>
                    <a:pt x="51511" y="2276043"/>
                  </a:lnTo>
                  <a:lnTo>
                    <a:pt x="55956" y="2271560"/>
                  </a:lnTo>
                  <a:lnTo>
                    <a:pt x="55956" y="2267077"/>
                  </a:lnTo>
                  <a:lnTo>
                    <a:pt x="53670" y="2262594"/>
                  </a:lnTo>
                  <a:lnTo>
                    <a:pt x="53670" y="2260346"/>
                  </a:lnTo>
                  <a:lnTo>
                    <a:pt x="51511" y="2255863"/>
                  </a:lnTo>
                  <a:lnTo>
                    <a:pt x="53670" y="2249144"/>
                  </a:lnTo>
                  <a:lnTo>
                    <a:pt x="51511" y="2244648"/>
                  </a:lnTo>
                  <a:lnTo>
                    <a:pt x="49796" y="2239607"/>
                  </a:lnTo>
                  <a:lnTo>
                    <a:pt x="49225" y="2237930"/>
                  </a:lnTo>
                  <a:lnTo>
                    <a:pt x="49225" y="2233447"/>
                  </a:lnTo>
                  <a:lnTo>
                    <a:pt x="53670" y="2228951"/>
                  </a:lnTo>
                  <a:lnTo>
                    <a:pt x="51511" y="2224468"/>
                  </a:lnTo>
                  <a:lnTo>
                    <a:pt x="49225" y="2222233"/>
                  </a:lnTo>
                  <a:lnTo>
                    <a:pt x="46939" y="2222233"/>
                  </a:lnTo>
                  <a:lnTo>
                    <a:pt x="46939" y="2215502"/>
                  </a:lnTo>
                  <a:lnTo>
                    <a:pt x="49225" y="2211019"/>
                  </a:lnTo>
                  <a:lnTo>
                    <a:pt x="49225" y="2199805"/>
                  </a:lnTo>
                  <a:lnTo>
                    <a:pt x="46939" y="2199805"/>
                  </a:lnTo>
                  <a:lnTo>
                    <a:pt x="44780" y="2199805"/>
                  </a:lnTo>
                  <a:lnTo>
                    <a:pt x="38049" y="2193074"/>
                  </a:lnTo>
                  <a:lnTo>
                    <a:pt x="38049" y="2188591"/>
                  </a:lnTo>
                  <a:lnTo>
                    <a:pt x="40208" y="2184108"/>
                  </a:lnTo>
                  <a:lnTo>
                    <a:pt x="42494" y="2177377"/>
                  </a:lnTo>
                  <a:lnTo>
                    <a:pt x="42494" y="2170658"/>
                  </a:lnTo>
                  <a:lnTo>
                    <a:pt x="44780" y="2168410"/>
                  </a:lnTo>
                  <a:lnTo>
                    <a:pt x="46939" y="2163927"/>
                  </a:lnTo>
                  <a:lnTo>
                    <a:pt x="46939" y="2161679"/>
                  </a:lnTo>
                  <a:lnTo>
                    <a:pt x="44780" y="2157196"/>
                  </a:lnTo>
                  <a:lnTo>
                    <a:pt x="44780" y="2152713"/>
                  </a:lnTo>
                  <a:lnTo>
                    <a:pt x="49225" y="2145982"/>
                  </a:lnTo>
                  <a:lnTo>
                    <a:pt x="49225" y="2134781"/>
                  </a:lnTo>
                  <a:lnTo>
                    <a:pt x="51511" y="2128050"/>
                  </a:lnTo>
                  <a:lnTo>
                    <a:pt x="49225" y="2121319"/>
                  </a:lnTo>
                  <a:lnTo>
                    <a:pt x="46939" y="2116836"/>
                  </a:lnTo>
                  <a:lnTo>
                    <a:pt x="46939" y="2148230"/>
                  </a:lnTo>
                  <a:lnTo>
                    <a:pt x="44780" y="2148230"/>
                  </a:lnTo>
                  <a:lnTo>
                    <a:pt x="44780" y="2145982"/>
                  </a:lnTo>
                  <a:lnTo>
                    <a:pt x="46939" y="2148230"/>
                  </a:lnTo>
                  <a:lnTo>
                    <a:pt x="46939" y="2116836"/>
                  </a:lnTo>
                  <a:lnTo>
                    <a:pt x="46939" y="2112353"/>
                  </a:lnTo>
                  <a:lnTo>
                    <a:pt x="44780" y="2112353"/>
                  </a:lnTo>
                  <a:lnTo>
                    <a:pt x="44780" y="2107869"/>
                  </a:lnTo>
                  <a:lnTo>
                    <a:pt x="46939" y="2107869"/>
                  </a:lnTo>
                  <a:lnTo>
                    <a:pt x="46939" y="2105622"/>
                  </a:lnTo>
                  <a:lnTo>
                    <a:pt x="51511" y="2101138"/>
                  </a:lnTo>
                  <a:lnTo>
                    <a:pt x="51511" y="2094407"/>
                  </a:lnTo>
                  <a:lnTo>
                    <a:pt x="49225" y="2087689"/>
                  </a:lnTo>
                  <a:lnTo>
                    <a:pt x="46939" y="2083193"/>
                  </a:lnTo>
                  <a:lnTo>
                    <a:pt x="46939" y="2080958"/>
                  </a:lnTo>
                  <a:lnTo>
                    <a:pt x="49225" y="2076475"/>
                  </a:lnTo>
                  <a:lnTo>
                    <a:pt x="51511" y="2074227"/>
                  </a:lnTo>
                  <a:lnTo>
                    <a:pt x="51511" y="2069744"/>
                  </a:lnTo>
                  <a:lnTo>
                    <a:pt x="53670" y="2067509"/>
                  </a:lnTo>
                  <a:lnTo>
                    <a:pt x="57226" y="2058924"/>
                  </a:lnTo>
                  <a:lnTo>
                    <a:pt x="57861" y="2054326"/>
                  </a:lnTo>
                  <a:lnTo>
                    <a:pt x="56591" y="2050161"/>
                  </a:lnTo>
                  <a:lnTo>
                    <a:pt x="53670" y="2042833"/>
                  </a:lnTo>
                  <a:lnTo>
                    <a:pt x="53670" y="2038350"/>
                  </a:lnTo>
                  <a:lnTo>
                    <a:pt x="56337" y="2030361"/>
                  </a:lnTo>
                  <a:lnTo>
                    <a:pt x="57353" y="2024900"/>
                  </a:lnTo>
                  <a:lnTo>
                    <a:pt x="57226" y="2019427"/>
                  </a:lnTo>
                  <a:lnTo>
                    <a:pt x="55956" y="2011438"/>
                  </a:lnTo>
                  <a:lnTo>
                    <a:pt x="55956" y="2009203"/>
                  </a:lnTo>
                  <a:lnTo>
                    <a:pt x="53670" y="2009203"/>
                  </a:lnTo>
                  <a:lnTo>
                    <a:pt x="53670" y="2006955"/>
                  </a:lnTo>
                  <a:lnTo>
                    <a:pt x="49225" y="2002472"/>
                  </a:lnTo>
                  <a:lnTo>
                    <a:pt x="49225" y="1997989"/>
                  </a:lnTo>
                  <a:lnTo>
                    <a:pt x="51511" y="1993506"/>
                  </a:lnTo>
                  <a:lnTo>
                    <a:pt x="51511" y="1977809"/>
                  </a:lnTo>
                  <a:lnTo>
                    <a:pt x="49225" y="1975561"/>
                  </a:lnTo>
                  <a:lnTo>
                    <a:pt x="46939" y="1973326"/>
                  </a:lnTo>
                  <a:lnTo>
                    <a:pt x="46939" y="1971078"/>
                  </a:lnTo>
                  <a:lnTo>
                    <a:pt x="44780" y="1966595"/>
                  </a:lnTo>
                  <a:lnTo>
                    <a:pt x="44780" y="1964347"/>
                  </a:lnTo>
                  <a:lnTo>
                    <a:pt x="40208" y="1955380"/>
                  </a:lnTo>
                  <a:lnTo>
                    <a:pt x="42494" y="1953145"/>
                  </a:lnTo>
                  <a:lnTo>
                    <a:pt x="51511" y="1948649"/>
                  </a:lnTo>
                  <a:lnTo>
                    <a:pt x="55956" y="1944166"/>
                  </a:lnTo>
                  <a:lnTo>
                    <a:pt x="55956" y="1941931"/>
                  </a:lnTo>
                  <a:lnTo>
                    <a:pt x="53670" y="1939683"/>
                  </a:lnTo>
                  <a:lnTo>
                    <a:pt x="51384" y="1939556"/>
                  </a:lnTo>
                  <a:lnTo>
                    <a:pt x="46939" y="1935200"/>
                  </a:lnTo>
                  <a:lnTo>
                    <a:pt x="46939" y="1932952"/>
                  </a:lnTo>
                  <a:lnTo>
                    <a:pt x="49225" y="1926234"/>
                  </a:lnTo>
                  <a:lnTo>
                    <a:pt x="51511" y="1921751"/>
                  </a:lnTo>
                  <a:lnTo>
                    <a:pt x="58242" y="1901558"/>
                  </a:lnTo>
                  <a:lnTo>
                    <a:pt x="53670" y="1894840"/>
                  </a:lnTo>
                  <a:lnTo>
                    <a:pt x="51511" y="1892592"/>
                  </a:lnTo>
                  <a:lnTo>
                    <a:pt x="49225" y="1888109"/>
                  </a:lnTo>
                  <a:lnTo>
                    <a:pt x="49225" y="1883625"/>
                  </a:lnTo>
                  <a:lnTo>
                    <a:pt x="46939" y="1881378"/>
                  </a:lnTo>
                  <a:lnTo>
                    <a:pt x="49225" y="1876894"/>
                  </a:lnTo>
                  <a:lnTo>
                    <a:pt x="53670" y="1872411"/>
                  </a:lnTo>
                  <a:lnTo>
                    <a:pt x="53670" y="1865680"/>
                  </a:lnTo>
                  <a:lnTo>
                    <a:pt x="49225" y="1856714"/>
                  </a:lnTo>
                  <a:lnTo>
                    <a:pt x="49225" y="1847748"/>
                  </a:lnTo>
                  <a:lnTo>
                    <a:pt x="53670" y="1843265"/>
                  </a:lnTo>
                  <a:lnTo>
                    <a:pt x="51511" y="1838782"/>
                  </a:lnTo>
                  <a:lnTo>
                    <a:pt x="51511" y="1823085"/>
                  </a:lnTo>
                  <a:lnTo>
                    <a:pt x="53670" y="1818589"/>
                  </a:lnTo>
                  <a:lnTo>
                    <a:pt x="51511" y="1814106"/>
                  </a:lnTo>
                  <a:lnTo>
                    <a:pt x="51511" y="1796173"/>
                  </a:lnTo>
                  <a:lnTo>
                    <a:pt x="53670" y="1789442"/>
                  </a:lnTo>
                  <a:lnTo>
                    <a:pt x="53670" y="1784959"/>
                  </a:lnTo>
                  <a:lnTo>
                    <a:pt x="51511" y="1782711"/>
                  </a:lnTo>
                  <a:lnTo>
                    <a:pt x="53670" y="1782711"/>
                  </a:lnTo>
                  <a:lnTo>
                    <a:pt x="53670" y="1769262"/>
                  </a:lnTo>
                  <a:lnTo>
                    <a:pt x="51511" y="1762531"/>
                  </a:lnTo>
                  <a:lnTo>
                    <a:pt x="53670" y="1753565"/>
                  </a:lnTo>
                  <a:lnTo>
                    <a:pt x="53670" y="1751317"/>
                  </a:lnTo>
                  <a:lnTo>
                    <a:pt x="51511" y="1749082"/>
                  </a:lnTo>
                  <a:lnTo>
                    <a:pt x="49225" y="1749082"/>
                  </a:lnTo>
                  <a:lnTo>
                    <a:pt x="46939" y="1749082"/>
                  </a:lnTo>
                  <a:lnTo>
                    <a:pt x="44780" y="1749082"/>
                  </a:lnTo>
                  <a:lnTo>
                    <a:pt x="42494" y="1746834"/>
                  </a:lnTo>
                  <a:lnTo>
                    <a:pt x="42494" y="1737868"/>
                  </a:lnTo>
                  <a:lnTo>
                    <a:pt x="40208" y="1730946"/>
                  </a:lnTo>
                  <a:lnTo>
                    <a:pt x="38049" y="1724418"/>
                  </a:lnTo>
                  <a:lnTo>
                    <a:pt x="38049" y="2022652"/>
                  </a:lnTo>
                  <a:lnTo>
                    <a:pt x="38049" y="2024900"/>
                  </a:lnTo>
                  <a:lnTo>
                    <a:pt x="38049" y="2027135"/>
                  </a:lnTo>
                  <a:lnTo>
                    <a:pt x="35763" y="2027199"/>
                  </a:lnTo>
                  <a:lnTo>
                    <a:pt x="33604" y="2029383"/>
                  </a:lnTo>
                  <a:lnTo>
                    <a:pt x="33604" y="2022652"/>
                  </a:lnTo>
                  <a:lnTo>
                    <a:pt x="38049" y="2022652"/>
                  </a:lnTo>
                  <a:lnTo>
                    <a:pt x="38049" y="1724418"/>
                  </a:lnTo>
                  <a:lnTo>
                    <a:pt x="38049" y="1722170"/>
                  </a:lnTo>
                  <a:lnTo>
                    <a:pt x="40208" y="1719922"/>
                  </a:lnTo>
                  <a:lnTo>
                    <a:pt x="49225" y="1719922"/>
                  </a:lnTo>
                  <a:lnTo>
                    <a:pt x="51511" y="1717687"/>
                  </a:lnTo>
                  <a:lnTo>
                    <a:pt x="51511" y="1715439"/>
                  </a:lnTo>
                  <a:lnTo>
                    <a:pt x="51384" y="1707032"/>
                  </a:lnTo>
                  <a:lnTo>
                    <a:pt x="50876" y="1698625"/>
                  </a:lnTo>
                  <a:lnTo>
                    <a:pt x="49606" y="1690217"/>
                  </a:lnTo>
                  <a:lnTo>
                    <a:pt x="46939" y="1681810"/>
                  </a:lnTo>
                  <a:lnTo>
                    <a:pt x="44780" y="1677327"/>
                  </a:lnTo>
                  <a:lnTo>
                    <a:pt x="44780" y="1670596"/>
                  </a:lnTo>
                  <a:lnTo>
                    <a:pt x="42494" y="1666113"/>
                  </a:lnTo>
                  <a:lnTo>
                    <a:pt x="44780" y="1663865"/>
                  </a:lnTo>
                  <a:lnTo>
                    <a:pt x="46939" y="1663865"/>
                  </a:lnTo>
                  <a:lnTo>
                    <a:pt x="51511" y="1659382"/>
                  </a:lnTo>
                  <a:lnTo>
                    <a:pt x="53670" y="1654898"/>
                  </a:lnTo>
                  <a:lnTo>
                    <a:pt x="51511" y="1652651"/>
                  </a:lnTo>
                  <a:lnTo>
                    <a:pt x="49225" y="1652651"/>
                  </a:lnTo>
                  <a:lnTo>
                    <a:pt x="49225" y="1650415"/>
                  </a:lnTo>
                  <a:lnTo>
                    <a:pt x="46939" y="1648167"/>
                  </a:lnTo>
                  <a:lnTo>
                    <a:pt x="44780" y="1648167"/>
                  </a:lnTo>
                  <a:lnTo>
                    <a:pt x="46939" y="1645932"/>
                  </a:lnTo>
                  <a:lnTo>
                    <a:pt x="49225" y="1645932"/>
                  </a:lnTo>
                  <a:lnTo>
                    <a:pt x="51511" y="1643684"/>
                  </a:lnTo>
                  <a:lnTo>
                    <a:pt x="49225" y="1641449"/>
                  </a:lnTo>
                  <a:lnTo>
                    <a:pt x="44780" y="1632470"/>
                  </a:lnTo>
                  <a:lnTo>
                    <a:pt x="46939" y="1625752"/>
                  </a:lnTo>
                  <a:lnTo>
                    <a:pt x="49225" y="1623504"/>
                  </a:lnTo>
                  <a:lnTo>
                    <a:pt x="46939" y="1619021"/>
                  </a:lnTo>
                  <a:lnTo>
                    <a:pt x="46939" y="1616773"/>
                  </a:lnTo>
                  <a:lnTo>
                    <a:pt x="44780" y="1614538"/>
                  </a:lnTo>
                  <a:lnTo>
                    <a:pt x="46939" y="1612290"/>
                  </a:lnTo>
                  <a:lnTo>
                    <a:pt x="46939" y="1605559"/>
                  </a:lnTo>
                  <a:lnTo>
                    <a:pt x="44780" y="1603324"/>
                  </a:lnTo>
                  <a:lnTo>
                    <a:pt x="46939" y="1598841"/>
                  </a:lnTo>
                  <a:lnTo>
                    <a:pt x="44780" y="1596593"/>
                  </a:lnTo>
                  <a:lnTo>
                    <a:pt x="42494" y="1592110"/>
                  </a:lnTo>
                  <a:lnTo>
                    <a:pt x="49225" y="1585379"/>
                  </a:lnTo>
                  <a:lnTo>
                    <a:pt x="46939" y="1583143"/>
                  </a:lnTo>
                  <a:lnTo>
                    <a:pt x="46939" y="1580896"/>
                  </a:lnTo>
                  <a:lnTo>
                    <a:pt x="44780" y="1578660"/>
                  </a:lnTo>
                  <a:lnTo>
                    <a:pt x="46939" y="1574165"/>
                  </a:lnTo>
                  <a:lnTo>
                    <a:pt x="46939" y="1571929"/>
                  </a:lnTo>
                  <a:lnTo>
                    <a:pt x="44780" y="1569770"/>
                  </a:lnTo>
                  <a:lnTo>
                    <a:pt x="42494" y="1567484"/>
                  </a:lnTo>
                  <a:lnTo>
                    <a:pt x="40208" y="1565198"/>
                  </a:lnTo>
                  <a:lnTo>
                    <a:pt x="40208" y="1560715"/>
                  </a:lnTo>
                  <a:lnTo>
                    <a:pt x="42494" y="1556232"/>
                  </a:lnTo>
                  <a:lnTo>
                    <a:pt x="42494" y="1542783"/>
                  </a:lnTo>
                  <a:lnTo>
                    <a:pt x="46939" y="1538287"/>
                  </a:lnTo>
                  <a:lnTo>
                    <a:pt x="42494" y="1533804"/>
                  </a:lnTo>
                  <a:lnTo>
                    <a:pt x="42494" y="1531569"/>
                  </a:lnTo>
                  <a:lnTo>
                    <a:pt x="40208" y="1531569"/>
                  </a:lnTo>
                  <a:lnTo>
                    <a:pt x="35763" y="1529321"/>
                  </a:lnTo>
                  <a:lnTo>
                    <a:pt x="35763" y="1527086"/>
                  </a:lnTo>
                  <a:lnTo>
                    <a:pt x="42494" y="1520355"/>
                  </a:lnTo>
                  <a:lnTo>
                    <a:pt x="44780" y="1515872"/>
                  </a:lnTo>
                  <a:lnTo>
                    <a:pt x="46939" y="1509141"/>
                  </a:lnTo>
                  <a:lnTo>
                    <a:pt x="51511" y="1500174"/>
                  </a:lnTo>
                  <a:lnTo>
                    <a:pt x="42494" y="1491195"/>
                  </a:lnTo>
                  <a:lnTo>
                    <a:pt x="42494" y="1477746"/>
                  </a:lnTo>
                  <a:lnTo>
                    <a:pt x="40208" y="1473263"/>
                  </a:lnTo>
                  <a:lnTo>
                    <a:pt x="42494" y="1471015"/>
                  </a:lnTo>
                  <a:lnTo>
                    <a:pt x="44780" y="1466532"/>
                  </a:lnTo>
                  <a:lnTo>
                    <a:pt x="46939" y="1464297"/>
                  </a:lnTo>
                  <a:lnTo>
                    <a:pt x="46939" y="1457566"/>
                  </a:lnTo>
                  <a:lnTo>
                    <a:pt x="45796" y="1449539"/>
                  </a:lnTo>
                  <a:lnTo>
                    <a:pt x="45542" y="1442148"/>
                  </a:lnTo>
                  <a:lnTo>
                    <a:pt x="46685" y="1435176"/>
                  </a:lnTo>
                  <a:lnTo>
                    <a:pt x="49225" y="1428419"/>
                  </a:lnTo>
                  <a:lnTo>
                    <a:pt x="49225" y="1421688"/>
                  </a:lnTo>
                  <a:lnTo>
                    <a:pt x="46939" y="1419440"/>
                  </a:lnTo>
                  <a:lnTo>
                    <a:pt x="46939" y="1417205"/>
                  </a:lnTo>
                  <a:lnTo>
                    <a:pt x="45542" y="1417205"/>
                  </a:lnTo>
                  <a:lnTo>
                    <a:pt x="44780" y="1417205"/>
                  </a:lnTo>
                  <a:lnTo>
                    <a:pt x="44780" y="1412722"/>
                  </a:lnTo>
                  <a:lnTo>
                    <a:pt x="46939" y="1412722"/>
                  </a:lnTo>
                  <a:lnTo>
                    <a:pt x="46939" y="1410474"/>
                  </a:lnTo>
                  <a:lnTo>
                    <a:pt x="49225" y="1403743"/>
                  </a:lnTo>
                  <a:lnTo>
                    <a:pt x="51511" y="1394777"/>
                  </a:lnTo>
                  <a:lnTo>
                    <a:pt x="44780" y="1388084"/>
                  </a:lnTo>
                  <a:lnTo>
                    <a:pt x="42494" y="1385811"/>
                  </a:lnTo>
                  <a:lnTo>
                    <a:pt x="42494" y="1381328"/>
                  </a:lnTo>
                  <a:lnTo>
                    <a:pt x="44780" y="1374241"/>
                  </a:lnTo>
                  <a:lnTo>
                    <a:pt x="45542" y="1366748"/>
                  </a:lnTo>
                  <a:lnTo>
                    <a:pt x="45923" y="1359255"/>
                  </a:lnTo>
                  <a:lnTo>
                    <a:pt x="46939" y="1352169"/>
                  </a:lnTo>
                  <a:lnTo>
                    <a:pt x="46939" y="1336471"/>
                  </a:lnTo>
                  <a:lnTo>
                    <a:pt x="44780" y="1334236"/>
                  </a:lnTo>
                  <a:lnTo>
                    <a:pt x="42494" y="1333106"/>
                  </a:lnTo>
                  <a:lnTo>
                    <a:pt x="40208" y="1331988"/>
                  </a:lnTo>
                  <a:lnTo>
                    <a:pt x="42494" y="1331988"/>
                  </a:lnTo>
                  <a:lnTo>
                    <a:pt x="40208" y="1327505"/>
                  </a:lnTo>
                  <a:lnTo>
                    <a:pt x="42494" y="1327505"/>
                  </a:lnTo>
                  <a:lnTo>
                    <a:pt x="49225" y="1323022"/>
                  </a:lnTo>
                  <a:lnTo>
                    <a:pt x="49225" y="1307325"/>
                  </a:lnTo>
                  <a:lnTo>
                    <a:pt x="46939" y="1305077"/>
                  </a:lnTo>
                  <a:lnTo>
                    <a:pt x="44145" y="1299654"/>
                  </a:lnTo>
                  <a:lnTo>
                    <a:pt x="42240" y="1293583"/>
                  </a:lnTo>
                  <a:lnTo>
                    <a:pt x="41605" y="1287106"/>
                  </a:lnTo>
                  <a:lnTo>
                    <a:pt x="42494" y="1280414"/>
                  </a:lnTo>
                  <a:lnTo>
                    <a:pt x="42494" y="1275930"/>
                  </a:lnTo>
                  <a:lnTo>
                    <a:pt x="41605" y="1275029"/>
                  </a:lnTo>
                  <a:lnTo>
                    <a:pt x="40208" y="1273619"/>
                  </a:lnTo>
                  <a:lnTo>
                    <a:pt x="38049" y="1271447"/>
                  </a:lnTo>
                  <a:lnTo>
                    <a:pt x="35763" y="1271447"/>
                  </a:lnTo>
                  <a:lnTo>
                    <a:pt x="33604" y="1269263"/>
                  </a:lnTo>
                  <a:lnTo>
                    <a:pt x="33604" y="1388046"/>
                  </a:lnTo>
                  <a:lnTo>
                    <a:pt x="33604" y="1392529"/>
                  </a:lnTo>
                  <a:lnTo>
                    <a:pt x="31318" y="1392529"/>
                  </a:lnTo>
                  <a:lnTo>
                    <a:pt x="31318" y="1482229"/>
                  </a:lnTo>
                  <a:lnTo>
                    <a:pt x="29032" y="1484477"/>
                  </a:lnTo>
                  <a:lnTo>
                    <a:pt x="29032" y="1482229"/>
                  </a:lnTo>
                  <a:lnTo>
                    <a:pt x="31318" y="1482229"/>
                  </a:lnTo>
                  <a:lnTo>
                    <a:pt x="31318" y="1392529"/>
                  </a:lnTo>
                  <a:lnTo>
                    <a:pt x="29032" y="1390294"/>
                  </a:lnTo>
                  <a:lnTo>
                    <a:pt x="29032" y="1388046"/>
                  </a:lnTo>
                  <a:lnTo>
                    <a:pt x="33604" y="1388046"/>
                  </a:lnTo>
                  <a:lnTo>
                    <a:pt x="33604" y="1269263"/>
                  </a:lnTo>
                  <a:lnTo>
                    <a:pt x="31318" y="1266964"/>
                  </a:lnTo>
                  <a:lnTo>
                    <a:pt x="31318" y="1260233"/>
                  </a:lnTo>
                  <a:lnTo>
                    <a:pt x="40208" y="1260233"/>
                  </a:lnTo>
                  <a:lnTo>
                    <a:pt x="40208" y="1257985"/>
                  </a:lnTo>
                  <a:lnTo>
                    <a:pt x="35763" y="1253502"/>
                  </a:lnTo>
                  <a:lnTo>
                    <a:pt x="31318" y="1251267"/>
                  </a:lnTo>
                  <a:lnTo>
                    <a:pt x="29032" y="1249019"/>
                  </a:lnTo>
                  <a:lnTo>
                    <a:pt x="29032" y="1309560"/>
                  </a:lnTo>
                  <a:lnTo>
                    <a:pt x="29032" y="1311808"/>
                  </a:lnTo>
                  <a:lnTo>
                    <a:pt x="26873" y="1311808"/>
                  </a:lnTo>
                  <a:lnTo>
                    <a:pt x="26873" y="1479994"/>
                  </a:lnTo>
                  <a:lnTo>
                    <a:pt x="26873" y="1482229"/>
                  </a:lnTo>
                  <a:lnTo>
                    <a:pt x="24587" y="1482229"/>
                  </a:lnTo>
                  <a:lnTo>
                    <a:pt x="22301" y="1479994"/>
                  </a:lnTo>
                  <a:lnTo>
                    <a:pt x="22301" y="1477746"/>
                  </a:lnTo>
                  <a:lnTo>
                    <a:pt x="24587" y="1477746"/>
                  </a:lnTo>
                  <a:lnTo>
                    <a:pt x="24587" y="1479994"/>
                  </a:lnTo>
                  <a:lnTo>
                    <a:pt x="26873" y="1479994"/>
                  </a:lnTo>
                  <a:lnTo>
                    <a:pt x="26873" y="1311808"/>
                  </a:lnTo>
                  <a:lnTo>
                    <a:pt x="26873" y="1309560"/>
                  </a:lnTo>
                  <a:lnTo>
                    <a:pt x="29032" y="1309560"/>
                  </a:lnTo>
                  <a:lnTo>
                    <a:pt x="29032" y="1249019"/>
                  </a:lnTo>
                  <a:lnTo>
                    <a:pt x="26873" y="1249019"/>
                  </a:lnTo>
                  <a:lnTo>
                    <a:pt x="26873" y="1244536"/>
                  </a:lnTo>
                  <a:lnTo>
                    <a:pt x="29032" y="1244536"/>
                  </a:lnTo>
                  <a:lnTo>
                    <a:pt x="33604" y="1242288"/>
                  </a:lnTo>
                  <a:lnTo>
                    <a:pt x="35826" y="1242225"/>
                  </a:lnTo>
                  <a:lnTo>
                    <a:pt x="38049" y="1240053"/>
                  </a:lnTo>
                  <a:lnTo>
                    <a:pt x="40208" y="1240053"/>
                  </a:lnTo>
                  <a:lnTo>
                    <a:pt x="42494" y="1237805"/>
                  </a:lnTo>
                  <a:lnTo>
                    <a:pt x="42494" y="1226591"/>
                  </a:lnTo>
                  <a:lnTo>
                    <a:pt x="44780" y="1219873"/>
                  </a:lnTo>
                  <a:lnTo>
                    <a:pt x="44780" y="1206411"/>
                  </a:lnTo>
                  <a:lnTo>
                    <a:pt x="42494" y="1204175"/>
                  </a:lnTo>
                  <a:lnTo>
                    <a:pt x="38049" y="1201928"/>
                  </a:lnTo>
                  <a:lnTo>
                    <a:pt x="35763" y="1199692"/>
                  </a:lnTo>
                  <a:lnTo>
                    <a:pt x="38049" y="1195197"/>
                  </a:lnTo>
                  <a:lnTo>
                    <a:pt x="35763" y="1195197"/>
                  </a:lnTo>
                  <a:lnTo>
                    <a:pt x="35763" y="1192961"/>
                  </a:lnTo>
                  <a:lnTo>
                    <a:pt x="38049" y="1192961"/>
                  </a:lnTo>
                  <a:lnTo>
                    <a:pt x="40208" y="1188478"/>
                  </a:lnTo>
                  <a:lnTo>
                    <a:pt x="40208" y="1181747"/>
                  </a:lnTo>
                  <a:lnTo>
                    <a:pt x="38049" y="1177264"/>
                  </a:lnTo>
                  <a:lnTo>
                    <a:pt x="38049" y="1175016"/>
                  </a:lnTo>
                  <a:lnTo>
                    <a:pt x="35763" y="1175016"/>
                  </a:lnTo>
                  <a:lnTo>
                    <a:pt x="29032" y="1175016"/>
                  </a:lnTo>
                  <a:lnTo>
                    <a:pt x="29032" y="1219873"/>
                  </a:lnTo>
                  <a:lnTo>
                    <a:pt x="29032" y="1226591"/>
                  </a:lnTo>
                  <a:lnTo>
                    <a:pt x="24587" y="1226591"/>
                  </a:lnTo>
                  <a:lnTo>
                    <a:pt x="24587" y="1262481"/>
                  </a:lnTo>
                  <a:lnTo>
                    <a:pt x="22301" y="1264716"/>
                  </a:lnTo>
                  <a:lnTo>
                    <a:pt x="22301" y="1262481"/>
                  </a:lnTo>
                  <a:lnTo>
                    <a:pt x="20142" y="1262481"/>
                  </a:lnTo>
                  <a:lnTo>
                    <a:pt x="17856" y="1262481"/>
                  </a:lnTo>
                  <a:lnTo>
                    <a:pt x="20142" y="1260233"/>
                  </a:lnTo>
                  <a:lnTo>
                    <a:pt x="22301" y="1260233"/>
                  </a:lnTo>
                  <a:lnTo>
                    <a:pt x="22301" y="1262481"/>
                  </a:lnTo>
                  <a:lnTo>
                    <a:pt x="24587" y="1262481"/>
                  </a:lnTo>
                  <a:lnTo>
                    <a:pt x="24587" y="1226591"/>
                  </a:lnTo>
                  <a:lnTo>
                    <a:pt x="22301" y="1226591"/>
                  </a:lnTo>
                  <a:lnTo>
                    <a:pt x="22301" y="1224356"/>
                  </a:lnTo>
                  <a:lnTo>
                    <a:pt x="20142" y="1222108"/>
                  </a:lnTo>
                  <a:lnTo>
                    <a:pt x="20142" y="1219873"/>
                  </a:lnTo>
                  <a:lnTo>
                    <a:pt x="22301" y="1217625"/>
                  </a:lnTo>
                  <a:lnTo>
                    <a:pt x="22301" y="1215390"/>
                  </a:lnTo>
                  <a:lnTo>
                    <a:pt x="24587" y="1219873"/>
                  </a:lnTo>
                  <a:lnTo>
                    <a:pt x="24587" y="1217625"/>
                  </a:lnTo>
                  <a:lnTo>
                    <a:pt x="26873" y="1219873"/>
                  </a:lnTo>
                  <a:lnTo>
                    <a:pt x="29032" y="1219873"/>
                  </a:lnTo>
                  <a:lnTo>
                    <a:pt x="29032" y="1175016"/>
                  </a:lnTo>
                  <a:lnTo>
                    <a:pt x="13411" y="1175016"/>
                  </a:lnTo>
                  <a:lnTo>
                    <a:pt x="11125" y="1177264"/>
                  </a:lnTo>
                  <a:lnTo>
                    <a:pt x="13411" y="1179499"/>
                  </a:lnTo>
                  <a:lnTo>
                    <a:pt x="20142" y="1179499"/>
                  </a:lnTo>
                  <a:lnTo>
                    <a:pt x="20142" y="1181747"/>
                  </a:lnTo>
                  <a:lnTo>
                    <a:pt x="22301" y="1181747"/>
                  </a:lnTo>
                  <a:lnTo>
                    <a:pt x="24587" y="1183995"/>
                  </a:lnTo>
                  <a:lnTo>
                    <a:pt x="24587" y="1188478"/>
                  </a:lnTo>
                  <a:lnTo>
                    <a:pt x="22301" y="1188478"/>
                  </a:lnTo>
                  <a:lnTo>
                    <a:pt x="20142" y="1189570"/>
                  </a:lnTo>
                  <a:lnTo>
                    <a:pt x="17856" y="1190713"/>
                  </a:lnTo>
                  <a:lnTo>
                    <a:pt x="11125" y="1197444"/>
                  </a:lnTo>
                  <a:lnTo>
                    <a:pt x="13411" y="1201928"/>
                  </a:lnTo>
                  <a:lnTo>
                    <a:pt x="8839" y="1201928"/>
                  </a:lnTo>
                  <a:lnTo>
                    <a:pt x="2235" y="1208659"/>
                  </a:lnTo>
                  <a:lnTo>
                    <a:pt x="4394" y="1210894"/>
                  </a:lnTo>
                  <a:lnTo>
                    <a:pt x="8839" y="1219873"/>
                  </a:lnTo>
                  <a:lnTo>
                    <a:pt x="8839" y="1231087"/>
                  </a:lnTo>
                  <a:lnTo>
                    <a:pt x="11125" y="1233322"/>
                  </a:lnTo>
                  <a:lnTo>
                    <a:pt x="13411" y="1233322"/>
                  </a:lnTo>
                  <a:lnTo>
                    <a:pt x="13411" y="1235570"/>
                  </a:lnTo>
                  <a:lnTo>
                    <a:pt x="17856" y="1235570"/>
                  </a:lnTo>
                  <a:lnTo>
                    <a:pt x="17856" y="1240053"/>
                  </a:lnTo>
                  <a:lnTo>
                    <a:pt x="15570" y="1242352"/>
                  </a:lnTo>
                  <a:lnTo>
                    <a:pt x="13411" y="1244536"/>
                  </a:lnTo>
                  <a:lnTo>
                    <a:pt x="13411" y="1253502"/>
                  </a:lnTo>
                  <a:lnTo>
                    <a:pt x="11125" y="1255750"/>
                  </a:lnTo>
                  <a:lnTo>
                    <a:pt x="8839" y="1260233"/>
                  </a:lnTo>
                  <a:lnTo>
                    <a:pt x="8839" y="1264716"/>
                  </a:lnTo>
                  <a:lnTo>
                    <a:pt x="6680" y="1269199"/>
                  </a:lnTo>
                  <a:lnTo>
                    <a:pt x="4394" y="1275930"/>
                  </a:lnTo>
                  <a:lnTo>
                    <a:pt x="4394" y="1280414"/>
                  </a:lnTo>
                  <a:lnTo>
                    <a:pt x="13411" y="1280414"/>
                  </a:lnTo>
                  <a:lnTo>
                    <a:pt x="15570" y="1282661"/>
                  </a:lnTo>
                  <a:lnTo>
                    <a:pt x="15570" y="1287145"/>
                  </a:lnTo>
                  <a:lnTo>
                    <a:pt x="13411" y="1287145"/>
                  </a:lnTo>
                  <a:lnTo>
                    <a:pt x="13411" y="1289380"/>
                  </a:lnTo>
                  <a:lnTo>
                    <a:pt x="11125" y="1291628"/>
                  </a:lnTo>
                  <a:lnTo>
                    <a:pt x="11125" y="1293863"/>
                  </a:lnTo>
                  <a:lnTo>
                    <a:pt x="6680" y="1298359"/>
                  </a:lnTo>
                  <a:lnTo>
                    <a:pt x="6680" y="1302842"/>
                  </a:lnTo>
                  <a:lnTo>
                    <a:pt x="11125" y="1307325"/>
                  </a:lnTo>
                  <a:lnTo>
                    <a:pt x="13411" y="1307325"/>
                  </a:lnTo>
                  <a:lnTo>
                    <a:pt x="13411" y="1316291"/>
                  </a:lnTo>
                  <a:lnTo>
                    <a:pt x="8839" y="1320774"/>
                  </a:lnTo>
                  <a:lnTo>
                    <a:pt x="8839" y="1334236"/>
                  </a:lnTo>
                  <a:lnTo>
                    <a:pt x="13411" y="1343202"/>
                  </a:lnTo>
                  <a:lnTo>
                    <a:pt x="17856" y="1347685"/>
                  </a:lnTo>
                  <a:lnTo>
                    <a:pt x="14046" y="1351483"/>
                  </a:lnTo>
                  <a:lnTo>
                    <a:pt x="13411" y="1352105"/>
                  </a:lnTo>
                  <a:lnTo>
                    <a:pt x="8839" y="1356652"/>
                  </a:lnTo>
                  <a:lnTo>
                    <a:pt x="8839" y="1358900"/>
                  </a:lnTo>
                  <a:lnTo>
                    <a:pt x="11125" y="1363383"/>
                  </a:lnTo>
                  <a:lnTo>
                    <a:pt x="13411" y="1365631"/>
                  </a:lnTo>
                  <a:lnTo>
                    <a:pt x="6680" y="1372323"/>
                  </a:lnTo>
                  <a:lnTo>
                    <a:pt x="4394" y="1374597"/>
                  </a:lnTo>
                  <a:lnTo>
                    <a:pt x="4394" y="1376832"/>
                  </a:lnTo>
                  <a:lnTo>
                    <a:pt x="6680" y="1381328"/>
                  </a:lnTo>
                  <a:lnTo>
                    <a:pt x="4394" y="1388046"/>
                  </a:lnTo>
                  <a:lnTo>
                    <a:pt x="6680" y="1392529"/>
                  </a:lnTo>
                  <a:lnTo>
                    <a:pt x="8839" y="1399260"/>
                  </a:lnTo>
                  <a:lnTo>
                    <a:pt x="6680" y="1403743"/>
                  </a:lnTo>
                  <a:lnTo>
                    <a:pt x="6680" y="1412722"/>
                  </a:lnTo>
                  <a:lnTo>
                    <a:pt x="8839" y="1412722"/>
                  </a:lnTo>
                  <a:lnTo>
                    <a:pt x="8839" y="1417205"/>
                  </a:lnTo>
                  <a:lnTo>
                    <a:pt x="11125" y="1417205"/>
                  </a:lnTo>
                  <a:lnTo>
                    <a:pt x="11125" y="1419440"/>
                  </a:lnTo>
                  <a:lnTo>
                    <a:pt x="14046" y="1425816"/>
                  </a:lnTo>
                  <a:lnTo>
                    <a:pt x="13919" y="1431772"/>
                  </a:lnTo>
                  <a:lnTo>
                    <a:pt x="13411" y="1435176"/>
                  </a:lnTo>
                  <a:lnTo>
                    <a:pt x="13030" y="1437728"/>
                  </a:lnTo>
                  <a:lnTo>
                    <a:pt x="13411" y="1444117"/>
                  </a:lnTo>
                  <a:lnTo>
                    <a:pt x="13411" y="1446352"/>
                  </a:lnTo>
                  <a:lnTo>
                    <a:pt x="11125" y="1446352"/>
                  </a:lnTo>
                  <a:lnTo>
                    <a:pt x="8839" y="1447507"/>
                  </a:lnTo>
                  <a:lnTo>
                    <a:pt x="6680" y="1448600"/>
                  </a:lnTo>
                  <a:lnTo>
                    <a:pt x="6680" y="1464297"/>
                  </a:lnTo>
                  <a:lnTo>
                    <a:pt x="8839" y="1468780"/>
                  </a:lnTo>
                  <a:lnTo>
                    <a:pt x="8839" y="1473263"/>
                  </a:lnTo>
                  <a:lnTo>
                    <a:pt x="6680" y="1477746"/>
                  </a:lnTo>
                  <a:lnTo>
                    <a:pt x="4394" y="1479994"/>
                  </a:lnTo>
                  <a:lnTo>
                    <a:pt x="6680" y="1484477"/>
                  </a:lnTo>
                  <a:lnTo>
                    <a:pt x="6680" y="1491195"/>
                  </a:lnTo>
                  <a:lnTo>
                    <a:pt x="15570" y="1491195"/>
                  </a:lnTo>
                  <a:lnTo>
                    <a:pt x="17856" y="1493443"/>
                  </a:lnTo>
                  <a:lnTo>
                    <a:pt x="17856" y="1495691"/>
                  </a:lnTo>
                  <a:lnTo>
                    <a:pt x="15570" y="1495691"/>
                  </a:lnTo>
                  <a:lnTo>
                    <a:pt x="8839" y="1502410"/>
                  </a:lnTo>
                  <a:lnTo>
                    <a:pt x="8839" y="1511388"/>
                  </a:lnTo>
                  <a:lnTo>
                    <a:pt x="13411" y="1515872"/>
                  </a:lnTo>
                  <a:lnTo>
                    <a:pt x="13411" y="1524838"/>
                  </a:lnTo>
                  <a:lnTo>
                    <a:pt x="11125" y="1529321"/>
                  </a:lnTo>
                  <a:lnTo>
                    <a:pt x="13411" y="1533804"/>
                  </a:lnTo>
                  <a:lnTo>
                    <a:pt x="13411" y="1536052"/>
                  </a:lnTo>
                  <a:lnTo>
                    <a:pt x="15570" y="1538287"/>
                  </a:lnTo>
                  <a:lnTo>
                    <a:pt x="15570" y="1542783"/>
                  </a:lnTo>
                  <a:lnTo>
                    <a:pt x="17856" y="1542783"/>
                  </a:lnTo>
                  <a:lnTo>
                    <a:pt x="17856" y="1545018"/>
                  </a:lnTo>
                  <a:lnTo>
                    <a:pt x="15570" y="1545018"/>
                  </a:lnTo>
                  <a:lnTo>
                    <a:pt x="8839" y="1545018"/>
                  </a:lnTo>
                  <a:lnTo>
                    <a:pt x="8839" y="1560715"/>
                  </a:lnTo>
                  <a:lnTo>
                    <a:pt x="15570" y="1567446"/>
                  </a:lnTo>
                  <a:lnTo>
                    <a:pt x="13411" y="1571929"/>
                  </a:lnTo>
                  <a:lnTo>
                    <a:pt x="11125" y="1574165"/>
                  </a:lnTo>
                  <a:lnTo>
                    <a:pt x="11125" y="1585379"/>
                  </a:lnTo>
                  <a:lnTo>
                    <a:pt x="8839" y="1589862"/>
                  </a:lnTo>
                  <a:lnTo>
                    <a:pt x="6680" y="1596593"/>
                  </a:lnTo>
                  <a:lnTo>
                    <a:pt x="8839" y="1605559"/>
                  </a:lnTo>
                  <a:lnTo>
                    <a:pt x="6680" y="1612290"/>
                  </a:lnTo>
                  <a:lnTo>
                    <a:pt x="8839" y="1614538"/>
                  </a:lnTo>
                  <a:lnTo>
                    <a:pt x="8839" y="1616773"/>
                  </a:lnTo>
                  <a:lnTo>
                    <a:pt x="13411" y="1623504"/>
                  </a:lnTo>
                  <a:lnTo>
                    <a:pt x="13411" y="1666113"/>
                  </a:lnTo>
                  <a:lnTo>
                    <a:pt x="15570" y="1670596"/>
                  </a:lnTo>
                  <a:lnTo>
                    <a:pt x="20142" y="1675079"/>
                  </a:lnTo>
                  <a:lnTo>
                    <a:pt x="20142" y="1681810"/>
                  </a:lnTo>
                  <a:lnTo>
                    <a:pt x="11125" y="1695259"/>
                  </a:lnTo>
                  <a:lnTo>
                    <a:pt x="13411" y="1701990"/>
                  </a:lnTo>
                  <a:lnTo>
                    <a:pt x="13411" y="1710956"/>
                  </a:lnTo>
                  <a:lnTo>
                    <a:pt x="15570" y="1710956"/>
                  </a:lnTo>
                  <a:lnTo>
                    <a:pt x="20142" y="1715439"/>
                  </a:lnTo>
                  <a:lnTo>
                    <a:pt x="20142" y="1717687"/>
                  </a:lnTo>
                  <a:lnTo>
                    <a:pt x="17856" y="1719922"/>
                  </a:lnTo>
                  <a:lnTo>
                    <a:pt x="20142" y="1724418"/>
                  </a:lnTo>
                  <a:lnTo>
                    <a:pt x="17856" y="1726653"/>
                  </a:lnTo>
                  <a:lnTo>
                    <a:pt x="15570" y="1726653"/>
                  </a:lnTo>
                  <a:lnTo>
                    <a:pt x="13411" y="1728901"/>
                  </a:lnTo>
                  <a:lnTo>
                    <a:pt x="13411" y="1737868"/>
                  </a:lnTo>
                  <a:lnTo>
                    <a:pt x="17856" y="1742351"/>
                  </a:lnTo>
                  <a:lnTo>
                    <a:pt x="11125" y="1749082"/>
                  </a:lnTo>
                  <a:lnTo>
                    <a:pt x="11125" y="1751317"/>
                  </a:lnTo>
                  <a:lnTo>
                    <a:pt x="13411" y="1755813"/>
                  </a:lnTo>
                  <a:lnTo>
                    <a:pt x="17856" y="1758048"/>
                  </a:lnTo>
                  <a:lnTo>
                    <a:pt x="17856" y="1762531"/>
                  </a:lnTo>
                  <a:lnTo>
                    <a:pt x="15570" y="1767014"/>
                  </a:lnTo>
                  <a:lnTo>
                    <a:pt x="13411" y="1767014"/>
                  </a:lnTo>
                  <a:lnTo>
                    <a:pt x="13411" y="1773745"/>
                  </a:lnTo>
                  <a:lnTo>
                    <a:pt x="17856" y="1778228"/>
                  </a:lnTo>
                  <a:lnTo>
                    <a:pt x="20142" y="1778228"/>
                  </a:lnTo>
                  <a:lnTo>
                    <a:pt x="24587" y="1782711"/>
                  </a:lnTo>
                  <a:lnTo>
                    <a:pt x="24587" y="1784959"/>
                  </a:lnTo>
                  <a:lnTo>
                    <a:pt x="17856" y="1791690"/>
                  </a:lnTo>
                  <a:lnTo>
                    <a:pt x="15570" y="1796173"/>
                  </a:lnTo>
                  <a:lnTo>
                    <a:pt x="17856" y="1798408"/>
                  </a:lnTo>
                  <a:lnTo>
                    <a:pt x="17856" y="1811870"/>
                  </a:lnTo>
                  <a:lnTo>
                    <a:pt x="13411" y="1818589"/>
                  </a:lnTo>
                  <a:lnTo>
                    <a:pt x="15570" y="1825320"/>
                  </a:lnTo>
                  <a:lnTo>
                    <a:pt x="15570" y="1829803"/>
                  </a:lnTo>
                  <a:lnTo>
                    <a:pt x="17856" y="1838782"/>
                  </a:lnTo>
                  <a:lnTo>
                    <a:pt x="17856" y="1861197"/>
                  </a:lnTo>
                  <a:lnTo>
                    <a:pt x="20142" y="1867928"/>
                  </a:lnTo>
                  <a:lnTo>
                    <a:pt x="22301" y="1872411"/>
                  </a:lnTo>
                  <a:lnTo>
                    <a:pt x="24587" y="1874659"/>
                  </a:lnTo>
                  <a:lnTo>
                    <a:pt x="24587" y="1876894"/>
                  </a:lnTo>
                  <a:lnTo>
                    <a:pt x="26873" y="1879142"/>
                  </a:lnTo>
                  <a:lnTo>
                    <a:pt x="26873" y="1885861"/>
                  </a:lnTo>
                  <a:lnTo>
                    <a:pt x="24587" y="1888109"/>
                  </a:lnTo>
                  <a:lnTo>
                    <a:pt x="22301" y="1892592"/>
                  </a:lnTo>
                  <a:lnTo>
                    <a:pt x="22301" y="1899323"/>
                  </a:lnTo>
                  <a:lnTo>
                    <a:pt x="29032" y="1906054"/>
                  </a:lnTo>
                  <a:lnTo>
                    <a:pt x="29032" y="1912772"/>
                  </a:lnTo>
                  <a:lnTo>
                    <a:pt x="24587" y="1917255"/>
                  </a:lnTo>
                  <a:lnTo>
                    <a:pt x="22301" y="1923986"/>
                  </a:lnTo>
                  <a:lnTo>
                    <a:pt x="22301" y="1928469"/>
                  </a:lnTo>
                  <a:lnTo>
                    <a:pt x="20142" y="1935200"/>
                  </a:lnTo>
                  <a:lnTo>
                    <a:pt x="22301" y="1941931"/>
                  </a:lnTo>
                  <a:lnTo>
                    <a:pt x="22301" y="1950897"/>
                  </a:lnTo>
                  <a:lnTo>
                    <a:pt x="29032" y="1950897"/>
                  </a:lnTo>
                  <a:lnTo>
                    <a:pt x="29032" y="1948649"/>
                  </a:lnTo>
                  <a:lnTo>
                    <a:pt x="35763" y="1948649"/>
                  </a:lnTo>
                  <a:lnTo>
                    <a:pt x="35763" y="1950897"/>
                  </a:lnTo>
                  <a:lnTo>
                    <a:pt x="31318" y="1959864"/>
                  </a:lnTo>
                  <a:lnTo>
                    <a:pt x="33604" y="1966595"/>
                  </a:lnTo>
                  <a:lnTo>
                    <a:pt x="35763" y="1968830"/>
                  </a:lnTo>
                  <a:lnTo>
                    <a:pt x="33604" y="1971001"/>
                  </a:lnTo>
                  <a:lnTo>
                    <a:pt x="24587" y="1980044"/>
                  </a:lnTo>
                  <a:lnTo>
                    <a:pt x="24587" y="1986775"/>
                  </a:lnTo>
                  <a:lnTo>
                    <a:pt x="29032" y="1993506"/>
                  </a:lnTo>
                  <a:lnTo>
                    <a:pt x="31318" y="1995741"/>
                  </a:lnTo>
                  <a:lnTo>
                    <a:pt x="31318" y="2004720"/>
                  </a:lnTo>
                  <a:lnTo>
                    <a:pt x="26873" y="2013686"/>
                  </a:lnTo>
                  <a:lnTo>
                    <a:pt x="24587" y="2015921"/>
                  </a:lnTo>
                  <a:lnTo>
                    <a:pt x="24587" y="2020417"/>
                  </a:lnTo>
                  <a:lnTo>
                    <a:pt x="26873" y="2024900"/>
                  </a:lnTo>
                  <a:lnTo>
                    <a:pt x="24587" y="2031619"/>
                  </a:lnTo>
                  <a:lnTo>
                    <a:pt x="24587" y="2042833"/>
                  </a:lnTo>
                  <a:lnTo>
                    <a:pt x="26873" y="2045081"/>
                  </a:lnTo>
                  <a:lnTo>
                    <a:pt x="31318" y="2051812"/>
                  </a:lnTo>
                  <a:lnTo>
                    <a:pt x="31318" y="2069744"/>
                  </a:lnTo>
                  <a:lnTo>
                    <a:pt x="33604" y="2071992"/>
                  </a:lnTo>
                  <a:lnTo>
                    <a:pt x="38049" y="2074227"/>
                  </a:lnTo>
                  <a:lnTo>
                    <a:pt x="35763" y="2076475"/>
                  </a:lnTo>
                  <a:lnTo>
                    <a:pt x="35763" y="2078710"/>
                  </a:lnTo>
                  <a:lnTo>
                    <a:pt x="29032" y="2076475"/>
                  </a:lnTo>
                  <a:lnTo>
                    <a:pt x="26873" y="2075751"/>
                  </a:lnTo>
                  <a:lnTo>
                    <a:pt x="26873" y="2076475"/>
                  </a:lnTo>
                  <a:lnTo>
                    <a:pt x="22301" y="2080958"/>
                  </a:lnTo>
                  <a:lnTo>
                    <a:pt x="20142" y="2085441"/>
                  </a:lnTo>
                  <a:lnTo>
                    <a:pt x="17856" y="2086559"/>
                  </a:lnTo>
                  <a:lnTo>
                    <a:pt x="15570" y="2087689"/>
                  </a:lnTo>
                  <a:lnTo>
                    <a:pt x="8839" y="2089924"/>
                  </a:lnTo>
                  <a:lnTo>
                    <a:pt x="8839" y="2107869"/>
                  </a:lnTo>
                  <a:lnTo>
                    <a:pt x="11125" y="2112353"/>
                  </a:lnTo>
                  <a:lnTo>
                    <a:pt x="15570" y="2116836"/>
                  </a:lnTo>
                  <a:lnTo>
                    <a:pt x="17856" y="2116836"/>
                  </a:lnTo>
                  <a:lnTo>
                    <a:pt x="17856" y="2119084"/>
                  </a:lnTo>
                  <a:lnTo>
                    <a:pt x="15570" y="2121319"/>
                  </a:lnTo>
                  <a:lnTo>
                    <a:pt x="8839" y="2121319"/>
                  </a:lnTo>
                  <a:lnTo>
                    <a:pt x="8839" y="2123567"/>
                  </a:lnTo>
                  <a:lnTo>
                    <a:pt x="6680" y="2125802"/>
                  </a:lnTo>
                  <a:lnTo>
                    <a:pt x="11125" y="2130285"/>
                  </a:lnTo>
                  <a:lnTo>
                    <a:pt x="13411" y="2130285"/>
                  </a:lnTo>
                  <a:lnTo>
                    <a:pt x="13411" y="2150478"/>
                  </a:lnTo>
                  <a:lnTo>
                    <a:pt x="17856" y="2152713"/>
                  </a:lnTo>
                  <a:lnTo>
                    <a:pt x="20142" y="2152713"/>
                  </a:lnTo>
                  <a:lnTo>
                    <a:pt x="22301" y="2154961"/>
                  </a:lnTo>
                  <a:lnTo>
                    <a:pt x="26873" y="2154961"/>
                  </a:lnTo>
                  <a:lnTo>
                    <a:pt x="29032" y="2159444"/>
                  </a:lnTo>
                  <a:lnTo>
                    <a:pt x="26873" y="2161679"/>
                  </a:lnTo>
                  <a:lnTo>
                    <a:pt x="26873" y="2163927"/>
                  </a:lnTo>
                  <a:lnTo>
                    <a:pt x="20142" y="2163927"/>
                  </a:lnTo>
                  <a:lnTo>
                    <a:pt x="17856" y="2163927"/>
                  </a:lnTo>
                  <a:lnTo>
                    <a:pt x="15570" y="2163927"/>
                  </a:lnTo>
                  <a:lnTo>
                    <a:pt x="13411" y="2166175"/>
                  </a:lnTo>
                  <a:lnTo>
                    <a:pt x="13411" y="2170658"/>
                  </a:lnTo>
                  <a:lnTo>
                    <a:pt x="11125" y="2172893"/>
                  </a:lnTo>
                  <a:lnTo>
                    <a:pt x="11125" y="2177377"/>
                  </a:lnTo>
                  <a:lnTo>
                    <a:pt x="17856" y="2184108"/>
                  </a:lnTo>
                  <a:lnTo>
                    <a:pt x="15570" y="2188591"/>
                  </a:lnTo>
                  <a:lnTo>
                    <a:pt x="15570" y="2193074"/>
                  </a:lnTo>
                  <a:lnTo>
                    <a:pt x="14046" y="2199805"/>
                  </a:lnTo>
                  <a:lnTo>
                    <a:pt x="13157" y="2206536"/>
                  </a:lnTo>
                  <a:lnTo>
                    <a:pt x="13411" y="2213254"/>
                  </a:lnTo>
                  <a:lnTo>
                    <a:pt x="15570" y="2219985"/>
                  </a:lnTo>
                  <a:lnTo>
                    <a:pt x="15570" y="2224468"/>
                  </a:lnTo>
                  <a:lnTo>
                    <a:pt x="13411" y="2226716"/>
                  </a:lnTo>
                  <a:lnTo>
                    <a:pt x="13411" y="2228951"/>
                  </a:lnTo>
                  <a:lnTo>
                    <a:pt x="15570" y="2233447"/>
                  </a:lnTo>
                  <a:lnTo>
                    <a:pt x="15570" y="2237930"/>
                  </a:lnTo>
                  <a:lnTo>
                    <a:pt x="17856" y="2242413"/>
                  </a:lnTo>
                  <a:lnTo>
                    <a:pt x="20142" y="2244648"/>
                  </a:lnTo>
                  <a:lnTo>
                    <a:pt x="17856" y="2249144"/>
                  </a:lnTo>
                  <a:lnTo>
                    <a:pt x="17856" y="2255863"/>
                  </a:lnTo>
                  <a:lnTo>
                    <a:pt x="15570" y="2258110"/>
                  </a:lnTo>
                  <a:lnTo>
                    <a:pt x="15570" y="2267077"/>
                  </a:lnTo>
                  <a:lnTo>
                    <a:pt x="20142" y="2267077"/>
                  </a:lnTo>
                  <a:lnTo>
                    <a:pt x="22301" y="2264841"/>
                  </a:lnTo>
                  <a:lnTo>
                    <a:pt x="26873" y="2262594"/>
                  </a:lnTo>
                  <a:lnTo>
                    <a:pt x="29032" y="2260346"/>
                  </a:lnTo>
                  <a:lnTo>
                    <a:pt x="29032" y="2280526"/>
                  </a:lnTo>
                  <a:lnTo>
                    <a:pt x="31318" y="2278291"/>
                  </a:lnTo>
                  <a:lnTo>
                    <a:pt x="35826" y="2278316"/>
                  </a:lnTo>
                  <a:lnTo>
                    <a:pt x="40208" y="2280526"/>
                  </a:lnTo>
                  <a:lnTo>
                    <a:pt x="40208" y="2285022"/>
                  </a:lnTo>
                  <a:lnTo>
                    <a:pt x="35826" y="2289441"/>
                  </a:lnTo>
                  <a:lnTo>
                    <a:pt x="33604" y="2289505"/>
                  </a:lnTo>
                  <a:lnTo>
                    <a:pt x="31318" y="2291740"/>
                  </a:lnTo>
                  <a:lnTo>
                    <a:pt x="29032" y="2291740"/>
                  </a:lnTo>
                  <a:lnTo>
                    <a:pt x="24587" y="2293988"/>
                  </a:lnTo>
                  <a:lnTo>
                    <a:pt x="22301" y="2293988"/>
                  </a:lnTo>
                  <a:lnTo>
                    <a:pt x="17856" y="2298471"/>
                  </a:lnTo>
                  <a:lnTo>
                    <a:pt x="17856" y="2316416"/>
                  </a:lnTo>
                  <a:lnTo>
                    <a:pt x="20142" y="2320899"/>
                  </a:lnTo>
                  <a:lnTo>
                    <a:pt x="22301" y="2327618"/>
                  </a:lnTo>
                  <a:lnTo>
                    <a:pt x="22301" y="2334349"/>
                  </a:lnTo>
                  <a:lnTo>
                    <a:pt x="20142" y="2338832"/>
                  </a:lnTo>
                  <a:lnTo>
                    <a:pt x="20142" y="2341080"/>
                  </a:lnTo>
                  <a:lnTo>
                    <a:pt x="24587" y="2345563"/>
                  </a:lnTo>
                  <a:lnTo>
                    <a:pt x="26873" y="2350046"/>
                  </a:lnTo>
                  <a:lnTo>
                    <a:pt x="24587" y="2354529"/>
                  </a:lnTo>
                  <a:lnTo>
                    <a:pt x="24587" y="2359012"/>
                  </a:lnTo>
                  <a:lnTo>
                    <a:pt x="22301" y="2363508"/>
                  </a:lnTo>
                  <a:lnTo>
                    <a:pt x="22301" y="2372474"/>
                  </a:lnTo>
                  <a:lnTo>
                    <a:pt x="17856" y="2376957"/>
                  </a:lnTo>
                  <a:lnTo>
                    <a:pt x="17856" y="2381440"/>
                  </a:lnTo>
                  <a:lnTo>
                    <a:pt x="15570" y="2385923"/>
                  </a:lnTo>
                  <a:lnTo>
                    <a:pt x="15570" y="2390406"/>
                  </a:lnTo>
                  <a:lnTo>
                    <a:pt x="17856" y="2394889"/>
                  </a:lnTo>
                  <a:lnTo>
                    <a:pt x="20142" y="2401620"/>
                  </a:lnTo>
                  <a:lnTo>
                    <a:pt x="20142" y="2406104"/>
                  </a:lnTo>
                  <a:lnTo>
                    <a:pt x="22301" y="2410587"/>
                  </a:lnTo>
                  <a:lnTo>
                    <a:pt x="22301" y="2415082"/>
                  </a:lnTo>
                  <a:lnTo>
                    <a:pt x="26873" y="2419566"/>
                  </a:lnTo>
                  <a:lnTo>
                    <a:pt x="26873" y="2426284"/>
                  </a:lnTo>
                  <a:lnTo>
                    <a:pt x="26873" y="2428532"/>
                  </a:lnTo>
                  <a:lnTo>
                    <a:pt x="24587" y="2428532"/>
                  </a:lnTo>
                  <a:lnTo>
                    <a:pt x="20142" y="2433015"/>
                  </a:lnTo>
                  <a:lnTo>
                    <a:pt x="24587" y="2435263"/>
                  </a:lnTo>
                  <a:lnTo>
                    <a:pt x="26873" y="2435263"/>
                  </a:lnTo>
                  <a:lnTo>
                    <a:pt x="33604" y="2441981"/>
                  </a:lnTo>
                  <a:lnTo>
                    <a:pt x="33604" y="2444229"/>
                  </a:lnTo>
                  <a:lnTo>
                    <a:pt x="31318" y="2446477"/>
                  </a:lnTo>
                  <a:lnTo>
                    <a:pt x="31318" y="2448712"/>
                  </a:lnTo>
                  <a:lnTo>
                    <a:pt x="29032" y="2448712"/>
                  </a:lnTo>
                  <a:lnTo>
                    <a:pt x="29032" y="2450960"/>
                  </a:lnTo>
                  <a:lnTo>
                    <a:pt x="31318" y="2455443"/>
                  </a:lnTo>
                  <a:lnTo>
                    <a:pt x="29032" y="2457678"/>
                  </a:lnTo>
                  <a:lnTo>
                    <a:pt x="26873" y="2462174"/>
                  </a:lnTo>
                  <a:lnTo>
                    <a:pt x="22301" y="2468892"/>
                  </a:lnTo>
                  <a:lnTo>
                    <a:pt x="20142" y="2475623"/>
                  </a:lnTo>
                  <a:lnTo>
                    <a:pt x="26873" y="2489073"/>
                  </a:lnTo>
                  <a:lnTo>
                    <a:pt x="26873" y="2495804"/>
                  </a:lnTo>
                  <a:lnTo>
                    <a:pt x="22301" y="2504770"/>
                  </a:lnTo>
                  <a:lnTo>
                    <a:pt x="22301" y="2509253"/>
                  </a:lnTo>
                  <a:lnTo>
                    <a:pt x="29032" y="2515984"/>
                  </a:lnTo>
                  <a:lnTo>
                    <a:pt x="29032" y="2520467"/>
                  </a:lnTo>
                  <a:lnTo>
                    <a:pt x="26873" y="2522715"/>
                  </a:lnTo>
                  <a:lnTo>
                    <a:pt x="26873" y="2531681"/>
                  </a:lnTo>
                  <a:lnTo>
                    <a:pt x="31318" y="2540647"/>
                  </a:lnTo>
                  <a:lnTo>
                    <a:pt x="31318" y="2542895"/>
                  </a:lnTo>
                  <a:lnTo>
                    <a:pt x="33604" y="2542895"/>
                  </a:lnTo>
                  <a:lnTo>
                    <a:pt x="33604" y="2545143"/>
                  </a:lnTo>
                  <a:lnTo>
                    <a:pt x="31318" y="2545143"/>
                  </a:lnTo>
                  <a:lnTo>
                    <a:pt x="29032" y="2547378"/>
                  </a:lnTo>
                  <a:lnTo>
                    <a:pt x="29032" y="2554109"/>
                  </a:lnTo>
                  <a:lnTo>
                    <a:pt x="24587" y="2567559"/>
                  </a:lnTo>
                  <a:lnTo>
                    <a:pt x="24587" y="2572042"/>
                  </a:lnTo>
                  <a:lnTo>
                    <a:pt x="26873" y="2572042"/>
                  </a:lnTo>
                  <a:lnTo>
                    <a:pt x="26873" y="2576525"/>
                  </a:lnTo>
                  <a:lnTo>
                    <a:pt x="29032" y="2576525"/>
                  </a:lnTo>
                  <a:lnTo>
                    <a:pt x="33604" y="2581021"/>
                  </a:lnTo>
                  <a:lnTo>
                    <a:pt x="33604" y="2585504"/>
                  </a:lnTo>
                  <a:lnTo>
                    <a:pt x="31318" y="2587739"/>
                  </a:lnTo>
                  <a:lnTo>
                    <a:pt x="31318" y="2589987"/>
                  </a:lnTo>
                  <a:lnTo>
                    <a:pt x="29032" y="2589987"/>
                  </a:lnTo>
                  <a:lnTo>
                    <a:pt x="29032" y="2596718"/>
                  </a:lnTo>
                  <a:lnTo>
                    <a:pt x="35763" y="2610167"/>
                  </a:lnTo>
                  <a:lnTo>
                    <a:pt x="35763" y="2612415"/>
                  </a:lnTo>
                  <a:lnTo>
                    <a:pt x="33604" y="2616898"/>
                  </a:lnTo>
                  <a:lnTo>
                    <a:pt x="35763" y="2619133"/>
                  </a:lnTo>
                  <a:lnTo>
                    <a:pt x="35763" y="2623616"/>
                  </a:lnTo>
                  <a:lnTo>
                    <a:pt x="38049" y="2623616"/>
                  </a:lnTo>
                  <a:lnTo>
                    <a:pt x="38049" y="2625864"/>
                  </a:lnTo>
                  <a:lnTo>
                    <a:pt x="35763" y="2627020"/>
                  </a:lnTo>
                  <a:lnTo>
                    <a:pt x="33604" y="2628112"/>
                  </a:lnTo>
                  <a:lnTo>
                    <a:pt x="31318" y="2630347"/>
                  </a:lnTo>
                  <a:lnTo>
                    <a:pt x="31318" y="2639314"/>
                  </a:lnTo>
                  <a:lnTo>
                    <a:pt x="29032" y="2646045"/>
                  </a:lnTo>
                  <a:lnTo>
                    <a:pt x="33604" y="2648293"/>
                  </a:lnTo>
                  <a:lnTo>
                    <a:pt x="35763" y="2650528"/>
                  </a:lnTo>
                  <a:lnTo>
                    <a:pt x="35763" y="2652776"/>
                  </a:lnTo>
                  <a:lnTo>
                    <a:pt x="31318" y="2659507"/>
                  </a:lnTo>
                  <a:lnTo>
                    <a:pt x="31318" y="2668473"/>
                  </a:lnTo>
                  <a:lnTo>
                    <a:pt x="33604" y="2675191"/>
                  </a:lnTo>
                  <a:lnTo>
                    <a:pt x="33604" y="2677439"/>
                  </a:lnTo>
                  <a:lnTo>
                    <a:pt x="35763" y="2679687"/>
                  </a:lnTo>
                  <a:lnTo>
                    <a:pt x="38049" y="2679687"/>
                  </a:lnTo>
                  <a:lnTo>
                    <a:pt x="40208" y="2681922"/>
                  </a:lnTo>
                  <a:lnTo>
                    <a:pt x="44780" y="2681922"/>
                  </a:lnTo>
                  <a:lnTo>
                    <a:pt x="44780" y="2684170"/>
                  </a:lnTo>
                  <a:lnTo>
                    <a:pt x="42494" y="2686405"/>
                  </a:lnTo>
                  <a:lnTo>
                    <a:pt x="38049" y="2686405"/>
                  </a:lnTo>
                  <a:lnTo>
                    <a:pt x="35763" y="2688653"/>
                  </a:lnTo>
                  <a:lnTo>
                    <a:pt x="31318" y="2690888"/>
                  </a:lnTo>
                  <a:lnTo>
                    <a:pt x="29032" y="2695384"/>
                  </a:lnTo>
                  <a:lnTo>
                    <a:pt x="29032" y="2704350"/>
                  </a:lnTo>
                  <a:lnTo>
                    <a:pt x="33604" y="2704350"/>
                  </a:lnTo>
                  <a:lnTo>
                    <a:pt x="35763" y="2702102"/>
                  </a:lnTo>
                  <a:lnTo>
                    <a:pt x="35763" y="2697619"/>
                  </a:lnTo>
                  <a:lnTo>
                    <a:pt x="38049" y="2693136"/>
                  </a:lnTo>
                  <a:lnTo>
                    <a:pt x="40208" y="2690888"/>
                  </a:lnTo>
                  <a:lnTo>
                    <a:pt x="44780" y="2690888"/>
                  </a:lnTo>
                  <a:lnTo>
                    <a:pt x="49225" y="2695384"/>
                  </a:lnTo>
                  <a:lnTo>
                    <a:pt x="49225" y="2706586"/>
                  </a:lnTo>
                  <a:lnTo>
                    <a:pt x="46939" y="2708833"/>
                  </a:lnTo>
                  <a:lnTo>
                    <a:pt x="44780" y="2713317"/>
                  </a:lnTo>
                  <a:lnTo>
                    <a:pt x="46939" y="2715564"/>
                  </a:lnTo>
                  <a:lnTo>
                    <a:pt x="46939" y="2717800"/>
                  </a:lnTo>
                  <a:lnTo>
                    <a:pt x="44780" y="2720048"/>
                  </a:lnTo>
                  <a:lnTo>
                    <a:pt x="42494" y="2724531"/>
                  </a:lnTo>
                  <a:lnTo>
                    <a:pt x="44780" y="2731262"/>
                  </a:lnTo>
                  <a:lnTo>
                    <a:pt x="40208" y="2735745"/>
                  </a:lnTo>
                  <a:lnTo>
                    <a:pt x="39319" y="2743797"/>
                  </a:lnTo>
                  <a:lnTo>
                    <a:pt x="37414" y="2751442"/>
                  </a:lnTo>
                  <a:lnTo>
                    <a:pt x="36525" y="2759075"/>
                  </a:lnTo>
                  <a:lnTo>
                    <a:pt x="38049" y="2767139"/>
                  </a:lnTo>
                  <a:lnTo>
                    <a:pt x="38049" y="2782836"/>
                  </a:lnTo>
                  <a:lnTo>
                    <a:pt x="44780" y="2796286"/>
                  </a:lnTo>
                  <a:lnTo>
                    <a:pt x="42494" y="2803017"/>
                  </a:lnTo>
                  <a:lnTo>
                    <a:pt x="35763" y="2807500"/>
                  </a:lnTo>
                  <a:lnTo>
                    <a:pt x="35763" y="2809748"/>
                  </a:lnTo>
                  <a:lnTo>
                    <a:pt x="33604" y="2811983"/>
                  </a:lnTo>
                  <a:lnTo>
                    <a:pt x="35763" y="2816466"/>
                  </a:lnTo>
                  <a:lnTo>
                    <a:pt x="38049" y="2818714"/>
                  </a:lnTo>
                  <a:lnTo>
                    <a:pt x="38049" y="2820949"/>
                  </a:lnTo>
                  <a:lnTo>
                    <a:pt x="40208" y="2820949"/>
                  </a:lnTo>
                  <a:lnTo>
                    <a:pt x="44780" y="2818714"/>
                  </a:lnTo>
                  <a:lnTo>
                    <a:pt x="46939" y="2816466"/>
                  </a:lnTo>
                  <a:lnTo>
                    <a:pt x="51511" y="2816466"/>
                  </a:lnTo>
                  <a:lnTo>
                    <a:pt x="53670" y="2811983"/>
                  </a:lnTo>
                  <a:lnTo>
                    <a:pt x="58242" y="2807500"/>
                  </a:lnTo>
                  <a:lnTo>
                    <a:pt x="60401" y="2807500"/>
                  </a:lnTo>
                  <a:lnTo>
                    <a:pt x="62687" y="2805252"/>
                  </a:lnTo>
                  <a:lnTo>
                    <a:pt x="64973" y="2805252"/>
                  </a:lnTo>
                  <a:lnTo>
                    <a:pt x="67132" y="2803017"/>
                  </a:lnTo>
                  <a:lnTo>
                    <a:pt x="56781" y="2800934"/>
                  </a:lnTo>
                  <a:lnTo>
                    <a:pt x="60401" y="2791803"/>
                  </a:lnTo>
                  <a:lnTo>
                    <a:pt x="64973" y="2778353"/>
                  </a:lnTo>
                  <a:lnTo>
                    <a:pt x="69418" y="2773857"/>
                  </a:lnTo>
                  <a:lnTo>
                    <a:pt x="69418" y="2767139"/>
                  </a:lnTo>
                  <a:close/>
                </a:path>
                <a:path w="201929" h="9835515" extrusionOk="0">
                  <a:moveTo>
                    <a:pt x="69418" y="2762656"/>
                  </a:moveTo>
                  <a:lnTo>
                    <a:pt x="66052" y="2762656"/>
                  </a:lnTo>
                  <a:lnTo>
                    <a:pt x="67132" y="2764891"/>
                  </a:lnTo>
                  <a:lnTo>
                    <a:pt x="69418" y="2762656"/>
                  </a:lnTo>
                  <a:close/>
                </a:path>
                <a:path w="201929" h="9835515" extrusionOk="0">
                  <a:moveTo>
                    <a:pt x="82804" y="3397250"/>
                  </a:moveTo>
                  <a:lnTo>
                    <a:pt x="80645" y="3392767"/>
                  </a:lnTo>
                  <a:lnTo>
                    <a:pt x="78359" y="3392767"/>
                  </a:lnTo>
                  <a:lnTo>
                    <a:pt x="78359" y="3397250"/>
                  </a:lnTo>
                  <a:lnTo>
                    <a:pt x="82804" y="3397250"/>
                  </a:lnTo>
                  <a:close/>
                </a:path>
                <a:path w="201929" h="9835515" extrusionOk="0">
                  <a:moveTo>
                    <a:pt x="87376" y="3630472"/>
                  </a:moveTo>
                  <a:lnTo>
                    <a:pt x="82804" y="3628225"/>
                  </a:lnTo>
                  <a:lnTo>
                    <a:pt x="80645" y="3630472"/>
                  </a:lnTo>
                  <a:lnTo>
                    <a:pt x="87376" y="3630472"/>
                  </a:lnTo>
                  <a:close/>
                </a:path>
                <a:path w="201929" h="9835515" extrusionOk="0">
                  <a:moveTo>
                    <a:pt x="89649" y="2829928"/>
                  </a:moveTo>
                  <a:lnTo>
                    <a:pt x="85166" y="2825445"/>
                  </a:lnTo>
                  <a:lnTo>
                    <a:pt x="82918" y="2825445"/>
                  </a:lnTo>
                  <a:lnTo>
                    <a:pt x="82918" y="2832163"/>
                  </a:lnTo>
                  <a:lnTo>
                    <a:pt x="78435" y="2834411"/>
                  </a:lnTo>
                  <a:lnTo>
                    <a:pt x="76200" y="2836646"/>
                  </a:lnTo>
                  <a:lnTo>
                    <a:pt x="73952" y="2838894"/>
                  </a:lnTo>
                  <a:lnTo>
                    <a:pt x="71716" y="2838894"/>
                  </a:lnTo>
                  <a:lnTo>
                    <a:pt x="66116" y="2833293"/>
                  </a:lnTo>
                  <a:lnTo>
                    <a:pt x="64985" y="2832163"/>
                  </a:lnTo>
                  <a:lnTo>
                    <a:pt x="60502" y="2832163"/>
                  </a:lnTo>
                  <a:lnTo>
                    <a:pt x="58267" y="2836646"/>
                  </a:lnTo>
                  <a:lnTo>
                    <a:pt x="56032" y="2836646"/>
                  </a:lnTo>
                  <a:lnTo>
                    <a:pt x="56032" y="2843377"/>
                  </a:lnTo>
                  <a:lnTo>
                    <a:pt x="58267" y="2843377"/>
                  </a:lnTo>
                  <a:lnTo>
                    <a:pt x="58267" y="2845625"/>
                  </a:lnTo>
                  <a:lnTo>
                    <a:pt x="60502" y="2845625"/>
                  </a:lnTo>
                  <a:lnTo>
                    <a:pt x="60502" y="2847860"/>
                  </a:lnTo>
                  <a:lnTo>
                    <a:pt x="58267" y="2854591"/>
                  </a:lnTo>
                  <a:lnTo>
                    <a:pt x="58267" y="2870289"/>
                  </a:lnTo>
                  <a:lnTo>
                    <a:pt x="60502" y="2872524"/>
                  </a:lnTo>
                  <a:lnTo>
                    <a:pt x="62750" y="2872524"/>
                  </a:lnTo>
                  <a:lnTo>
                    <a:pt x="62750" y="2874772"/>
                  </a:lnTo>
                  <a:lnTo>
                    <a:pt x="64643" y="2881503"/>
                  </a:lnTo>
                  <a:lnTo>
                    <a:pt x="66116" y="2888221"/>
                  </a:lnTo>
                  <a:lnTo>
                    <a:pt x="65900" y="2894952"/>
                  </a:lnTo>
                  <a:lnTo>
                    <a:pt x="62750" y="2901683"/>
                  </a:lnTo>
                  <a:lnTo>
                    <a:pt x="60502" y="2903918"/>
                  </a:lnTo>
                  <a:lnTo>
                    <a:pt x="60502" y="2930829"/>
                  </a:lnTo>
                  <a:lnTo>
                    <a:pt x="62750" y="2935313"/>
                  </a:lnTo>
                  <a:lnTo>
                    <a:pt x="71716" y="2935313"/>
                  </a:lnTo>
                  <a:lnTo>
                    <a:pt x="78435" y="2937560"/>
                  </a:lnTo>
                  <a:lnTo>
                    <a:pt x="87401" y="2937560"/>
                  </a:lnTo>
                  <a:lnTo>
                    <a:pt x="89649" y="2935313"/>
                  </a:lnTo>
                  <a:lnTo>
                    <a:pt x="89649" y="2901683"/>
                  </a:lnTo>
                  <a:lnTo>
                    <a:pt x="87401" y="2894952"/>
                  </a:lnTo>
                  <a:lnTo>
                    <a:pt x="87401" y="2883738"/>
                  </a:lnTo>
                  <a:lnTo>
                    <a:pt x="87858" y="2875788"/>
                  </a:lnTo>
                  <a:lnTo>
                    <a:pt x="87401" y="2874099"/>
                  </a:lnTo>
                  <a:lnTo>
                    <a:pt x="86004" y="2868892"/>
                  </a:lnTo>
                  <a:lnTo>
                    <a:pt x="82042" y="2863240"/>
                  </a:lnTo>
                  <a:lnTo>
                    <a:pt x="76200" y="2859074"/>
                  </a:lnTo>
                  <a:lnTo>
                    <a:pt x="78435" y="2854591"/>
                  </a:lnTo>
                  <a:lnTo>
                    <a:pt x="76200" y="2847860"/>
                  </a:lnTo>
                  <a:lnTo>
                    <a:pt x="87401" y="2845625"/>
                  </a:lnTo>
                  <a:lnTo>
                    <a:pt x="87401" y="2836646"/>
                  </a:lnTo>
                  <a:lnTo>
                    <a:pt x="89649" y="2832163"/>
                  </a:lnTo>
                  <a:lnTo>
                    <a:pt x="89649" y="2829928"/>
                  </a:lnTo>
                  <a:close/>
                </a:path>
                <a:path w="201929" h="9835515" extrusionOk="0">
                  <a:moveTo>
                    <a:pt x="91884" y="2959989"/>
                  </a:moveTo>
                  <a:lnTo>
                    <a:pt x="87401" y="2955506"/>
                  </a:lnTo>
                  <a:lnTo>
                    <a:pt x="85166" y="2953258"/>
                  </a:lnTo>
                  <a:lnTo>
                    <a:pt x="87401" y="2948775"/>
                  </a:lnTo>
                  <a:lnTo>
                    <a:pt x="87401" y="2946527"/>
                  </a:lnTo>
                  <a:lnTo>
                    <a:pt x="85166" y="2946527"/>
                  </a:lnTo>
                  <a:lnTo>
                    <a:pt x="80683" y="2946527"/>
                  </a:lnTo>
                  <a:lnTo>
                    <a:pt x="76200" y="2944291"/>
                  </a:lnTo>
                  <a:lnTo>
                    <a:pt x="76200" y="2951010"/>
                  </a:lnTo>
                  <a:lnTo>
                    <a:pt x="76200" y="2953258"/>
                  </a:lnTo>
                  <a:lnTo>
                    <a:pt x="76200" y="2980169"/>
                  </a:lnTo>
                  <a:lnTo>
                    <a:pt x="73952" y="2980169"/>
                  </a:lnTo>
                  <a:lnTo>
                    <a:pt x="73952" y="2977921"/>
                  </a:lnTo>
                  <a:lnTo>
                    <a:pt x="76200" y="2980169"/>
                  </a:lnTo>
                  <a:lnTo>
                    <a:pt x="76200" y="2953258"/>
                  </a:lnTo>
                  <a:lnTo>
                    <a:pt x="73952" y="2953258"/>
                  </a:lnTo>
                  <a:lnTo>
                    <a:pt x="73952" y="2955506"/>
                  </a:lnTo>
                  <a:lnTo>
                    <a:pt x="71716" y="2953258"/>
                  </a:lnTo>
                  <a:lnTo>
                    <a:pt x="71716" y="2951010"/>
                  </a:lnTo>
                  <a:lnTo>
                    <a:pt x="76200" y="2951010"/>
                  </a:lnTo>
                  <a:lnTo>
                    <a:pt x="76200" y="2944291"/>
                  </a:lnTo>
                  <a:lnTo>
                    <a:pt x="71716" y="2944291"/>
                  </a:lnTo>
                  <a:lnTo>
                    <a:pt x="62750" y="2944291"/>
                  </a:lnTo>
                  <a:lnTo>
                    <a:pt x="60502" y="2946527"/>
                  </a:lnTo>
                  <a:lnTo>
                    <a:pt x="58267" y="2948775"/>
                  </a:lnTo>
                  <a:lnTo>
                    <a:pt x="60502" y="2953258"/>
                  </a:lnTo>
                  <a:lnTo>
                    <a:pt x="60502" y="2982404"/>
                  </a:lnTo>
                  <a:lnTo>
                    <a:pt x="58267" y="2986887"/>
                  </a:lnTo>
                  <a:lnTo>
                    <a:pt x="58267" y="2991383"/>
                  </a:lnTo>
                  <a:lnTo>
                    <a:pt x="62750" y="2998101"/>
                  </a:lnTo>
                  <a:lnTo>
                    <a:pt x="58267" y="3007080"/>
                  </a:lnTo>
                  <a:lnTo>
                    <a:pt x="58267" y="3013799"/>
                  </a:lnTo>
                  <a:lnTo>
                    <a:pt x="60502" y="3016046"/>
                  </a:lnTo>
                  <a:lnTo>
                    <a:pt x="60502" y="3040710"/>
                  </a:lnTo>
                  <a:lnTo>
                    <a:pt x="64985" y="3049676"/>
                  </a:lnTo>
                  <a:lnTo>
                    <a:pt x="64985" y="3054172"/>
                  </a:lnTo>
                  <a:lnTo>
                    <a:pt x="73952" y="3045193"/>
                  </a:lnTo>
                  <a:lnTo>
                    <a:pt x="80683" y="3051924"/>
                  </a:lnTo>
                  <a:lnTo>
                    <a:pt x="82918" y="3049676"/>
                  </a:lnTo>
                  <a:lnTo>
                    <a:pt x="87401" y="3049676"/>
                  </a:lnTo>
                  <a:lnTo>
                    <a:pt x="82918" y="3047441"/>
                  </a:lnTo>
                  <a:lnTo>
                    <a:pt x="80683" y="3045193"/>
                  </a:lnTo>
                  <a:lnTo>
                    <a:pt x="80683" y="3031744"/>
                  </a:lnTo>
                  <a:lnTo>
                    <a:pt x="89649" y="3029496"/>
                  </a:lnTo>
                  <a:lnTo>
                    <a:pt x="91884" y="3029496"/>
                  </a:lnTo>
                  <a:lnTo>
                    <a:pt x="91884" y="3020530"/>
                  </a:lnTo>
                  <a:lnTo>
                    <a:pt x="89649" y="3016046"/>
                  </a:lnTo>
                  <a:lnTo>
                    <a:pt x="89649" y="3004832"/>
                  </a:lnTo>
                  <a:lnTo>
                    <a:pt x="87401" y="3002584"/>
                  </a:lnTo>
                  <a:lnTo>
                    <a:pt x="91884" y="2993618"/>
                  </a:lnTo>
                  <a:lnTo>
                    <a:pt x="87401" y="2989135"/>
                  </a:lnTo>
                  <a:lnTo>
                    <a:pt x="87401" y="2986887"/>
                  </a:lnTo>
                  <a:lnTo>
                    <a:pt x="89649" y="2982404"/>
                  </a:lnTo>
                  <a:lnTo>
                    <a:pt x="89649" y="2964472"/>
                  </a:lnTo>
                  <a:lnTo>
                    <a:pt x="91884" y="2959989"/>
                  </a:lnTo>
                  <a:close/>
                </a:path>
                <a:path w="201929" h="9835515" extrusionOk="0">
                  <a:moveTo>
                    <a:pt x="93586" y="3882123"/>
                  </a:moveTo>
                  <a:lnTo>
                    <a:pt x="93472" y="3881615"/>
                  </a:lnTo>
                  <a:lnTo>
                    <a:pt x="93408" y="3880929"/>
                  </a:lnTo>
                  <a:lnTo>
                    <a:pt x="91821" y="3879380"/>
                  </a:lnTo>
                  <a:lnTo>
                    <a:pt x="87376" y="3879380"/>
                  </a:lnTo>
                  <a:lnTo>
                    <a:pt x="87376" y="3870401"/>
                  </a:lnTo>
                  <a:lnTo>
                    <a:pt x="85090" y="3868166"/>
                  </a:lnTo>
                  <a:lnTo>
                    <a:pt x="85090" y="3863683"/>
                  </a:lnTo>
                  <a:lnTo>
                    <a:pt x="80645" y="3863683"/>
                  </a:lnTo>
                  <a:lnTo>
                    <a:pt x="76200" y="3872649"/>
                  </a:lnTo>
                  <a:lnTo>
                    <a:pt x="76200" y="3881615"/>
                  </a:lnTo>
                  <a:lnTo>
                    <a:pt x="85090" y="3886098"/>
                  </a:lnTo>
                  <a:lnTo>
                    <a:pt x="89535" y="3886098"/>
                  </a:lnTo>
                  <a:lnTo>
                    <a:pt x="93586" y="3882123"/>
                  </a:lnTo>
                  <a:close/>
                </a:path>
                <a:path w="201929" h="9835515" extrusionOk="0">
                  <a:moveTo>
                    <a:pt x="109816" y="9830752"/>
                  </a:moveTo>
                  <a:lnTo>
                    <a:pt x="105333" y="9830752"/>
                  </a:lnTo>
                  <a:lnTo>
                    <a:pt x="103085" y="9832988"/>
                  </a:lnTo>
                  <a:lnTo>
                    <a:pt x="103085" y="9835236"/>
                  </a:lnTo>
                  <a:lnTo>
                    <a:pt x="105333" y="9832988"/>
                  </a:lnTo>
                  <a:lnTo>
                    <a:pt x="109816" y="9832988"/>
                  </a:lnTo>
                  <a:lnTo>
                    <a:pt x="109816" y="9830752"/>
                  </a:lnTo>
                  <a:close/>
                </a:path>
                <a:path w="201929" h="9835515" extrusionOk="0">
                  <a:moveTo>
                    <a:pt x="112014" y="4666462"/>
                  </a:moveTo>
                  <a:lnTo>
                    <a:pt x="109728" y="4666462"/>
                  </a:lnTo>
                  <a:lnTo>
                    <a:pt x="109728" y="4668710"/>
                  </a:lnTo>
                  <a:lnTo>
                    <a:pt x="112014" y="4666462"/>
                  </a:lnTo>
                  <a:close/>
                </a:path>
                <a:path w="201929" h="9835515" extrusionOk="0">
                  <a:moveTo>
                    <a:pt x="118783" y="9781413"/>
                  </a:moveTo>
                  <a:lnTo>
                    <a:pt x="116535" y="9776930"/>
                  </a:lnTo>
                  <a:lnTo>
                    <a:pt x="116535" y="9774695"/>
                  </a:lnTo>
                  <a:lnTo>
                    <a:pt x="105333" y="9774695"/>
                  </a:lnTo>
                  <a:lnTo>
                    <a:pt x="103085" y="9779178"/>
                  </a:lnTo>
                  <a:lnTo>
                    <a:pt x="103085" y="9788144"/>
                  </a:lnTo>
                  <a:lnTo>
                    <a:pt x="105333" y="9788144"/>
                  </a:lnTo>
                  <a:lnTo>
                    <a:pt x="105333" y="9790392"/>
                  </a:lnTo>
                  <a:lnTo>
                    <a:pt x="109816" y="9790392"/>
                  </a:lnTo>
                  <a:lnTo>
                    <a:pt x="112052" y="9788144"/>
                  </a:lnTo>
                  <a:lnTo>
                    <a:pt x="116535" y="9785896"/>
                  </a:lnTo>
                  <a:lnTo>
                    <a:pt x="118783" y="9781413"/>
                  </a:lnTo>
                  <a:close/>
                </a:path>
                <a:path w="201929" h="9835515" extrusionOk="0">
                  <a:moveTo>
                    <a:pt x="121018" y="9738804"/>
                  </a:moveTo>
                  <a:lnTo>
                    <a:pt x="118783" y="9736569"/>
                  </a:lnTo>
                  <a:lnTo>
                    <a:pt x="114300" y="9741052"/>
                  </a:lnTo>
                  <a:lnTo>
                    <a:pt x="114300" y="9750019"/>
                  </a:lnTo>
                  <a:lnTo>
                    <a:pt x="109816" y="9752266"/>
                  </a:lnTo>
                  <a:lnTo>
                    <a:pt x="112052" y="9754502"/>
                  </a:lnTo>
                  <a:lnTo>
                    <a:pt x="116535" y="9754502"/>
                  </a:lnTo>
                  <a:lnTo>
                    <a:pt x="118783" y="9750019"/>
                  </a:lnTo>
                  <a:lnTo>
                    <a:pt x="121018" y="9747783"/>
                  </a:lnTo>
                  <a:lnTo>
                    <a:pt x="121018" y="9738804"/>
                  </a:lnTo>
                  <a:close/>
                </a:path>
                <a:path w="201929" h="9835515" extrusionOk="0">
                  <a:moveTo>
                    <a:pt x="121018" y="9711906"/>
                  </a:moveTo>
                  <a:lnTo>
                    <a:pt x="118783" y="9707410"/>
                  </a:lnTo>
                  <a:lnTo>
                    <a:pt x="118783" y="9705175"/>
                  </a:lnTo>
                  <a:lnTo>
                    <a:pt x="116535" y="9700692"/>
                  </a:lnTo>
                  <a:lnTo>
                    <a:pt x="116535" y="9693961"/>
                  </a:lnTo>
                  <a:lnTo>
                    <a:pt x="112052" y="9693961"/>
                  </a:lnTo>
                  <a:lnTo>
                    <a:pt x="105333" y="9700692"/>
                  </a:lnTo>
                  <a:lnTo>
                    <a:pt x="112052" y="9707410"/>
                  </a:lnTo>
                  <a:lnTo>
                    <a:pt x="112052" y="9711906"/>
                  </a:lnTo>
                  <a:lnTo>
                    <a:pt x="116535" y="9716389"/>
                  </a:lnTo>
                  <a:lnTo>
                    <a:pt x="121018" y="9711906"/>
                  </a:lnTo>
                  <a:close/>
                </a:path>
                <a:path w="201929" h="9835515" extrusionOk="0">
                  <a:moveTo>
                    <a:pt x="121018" y="9676028"/>
                  </a:moveTo>
                  <a:lnTo>
                    <a:pt x="116535" y="9671533"/>
                  </a:lnTo>
                  <a:lnTo>
                    <a:pt x="114300" y="9671533"/>
                  </a:lnTo>
                  <a:lnTo>
                    <a:pt x="118783" y="9676028"/>
                  </a:lnTo>
                  <a:lnTo>
                    <a:pt x="118783" y="9678264"/>
                  </a:lnTo>
                  <a:lnTo>
                    <a:pt x="121018" y="9678264"/>
                  </a:lnTo>
                  <a:lnTo>
                    <a:pt x="121018" y="9676028"/>
                  </a:lnTo>
                  <a:close/>
                </a:path>
                <a:path w="201929" h="9835515" extrusionOk="0">
                  <a:moveTo>
                    <a:pt x="123266" y="9608744"/>
                  </a:moveTo>
                  <a:lnTo>
                    <a:pt x="116535" y="9602025"/>
                  </a:lnTo>
                  <a:lnTo>
                    <a:pt x="116535" y="9588563"/>
                  </a:lnTo>
                  <a:lnTo>
                    <a:pt x="116255" y="9588563"/>
                  </a:lnTo>
                  <a:lnTo>
                    <a:pt x="114300" y="9588563"/>
                  </a:lnTo>
                  <a:lnTo>
                    <a:pt x="114300" y="9590811"/>
                  </a:lnTo>
                  <a:lnTo>
                    <a:pt x="112052" y="9590811"/>
                  </a:lnTo>
                  <a:lnTo>
                    <a:pt x="112052" y="9593059"/>
                  </a:lnTo>
                  <a:lnTo>
                    <a:pt x="114896" y="9599435"/>
                  </a:lnTo>
                  <a:lnTo>
                    <a:pt x="116255" y="9605391"/>
                  </a:lnTo>
                  <a:lnTo>
                    <a:pt x="115519" y="9611347"/>
                  </a:lnTo>
                  <a:lnTo>
                    <a:pt x="114300" y="9613595"/>
                  </a:lnTo>
                  <a:lnTo>
                    <a:pt x="112052" y="9617723"/>
                  </a:lnTo>
                  <a:lnTo>
                    <a:pt x="112052" y="9622206"/>
                  </a:lnTo>
                  <a:lnTo>
                    <a:pt x="114300" y="9624441"/>
                  </a:lnTo>
                  <a:lnTo>
                    <a:pt x="114300" y="9633420"/>
                  </a:lnTo>
                  <a:lnTo>
                    <a:pt x="112052" y="9635655"/>
                  </a:lnTo>
                  <a:lnTo>
                    <a:pt x="114300" y="9635655"/>
                  </a:lnTo>
                  <a:lnTo>
                    <a:pt x="116535" y="9640138"/>
                  </a:lnTo>
                  <a:lnTo>
                    <a:pt x="116535" y="9642386"/>
                  </a:lnTo>
                  <a:lnTo>
                    <a:pt x="121018" y="9644634"/>
                  </a:lnTo>
                  <a:lnTo>
                    <a:pt x="121018" y="9646869"/>
                  </a:lnTo>
                  <a:lnTo>
                    <a:pt x="123266" y="9644634"/>
                  </a:lnTo>
                  <a:lnTo>
                    <a:pt x="123266" y="9642386"/>
                  </a:lnTo>
                  <a:lnTo>
                    <a:pt x="121018" y="9633420"/>
                  </a:lnTo>
                  <a:lnTo>
                    <a:pt x="121018" y="9626689"/>
                  </a:lnTo>
                  <a:lnTo>
                    <a:pt x="123266" y="9617723"/>
                  </a:lnTo>
                  <a:lnTo>
                    <a:pt x="123266" y="9608744"/>
                  </a:lnTo>
                  <a:close/>
                </a:path>
                <a:path w="201929" h="9835515" extrusionOk="0">
                  <a:moveTo>
                    <a:pt x="129984" y="4886223"/>
                  </a:moveTo>
                  <a:lnTo>
                    <a:pt x="127749" y="4886223"/>
                  </a:lnTo>
                  <a:lnTo>
                    <a:pt x="123266" y="4890706"/>
                  </a:lnTo>
                  <a:lnTo>
                    <a:pt x="121018" y="4892941"/>
                  </a:lnTo>
                  <a:lnTo>
                    <a:pt x="123266" y="4895189"/>
                  </a:lnTo>
                  <a:lnTo>
                    <a:pt x="121018" y="4897437"/>
                  </a:lnTo>
                  <a:lnTo>
                    <a:pt x="125501" y="4897437"/>
                  </a:lnTo>
                  <a:lnTo>
                    <a:pt x="129984" y="4895189"/>
                  </a:lnTo>
                  <a:lnTo>
                    <a:pt x="129984" y="4886223"/>
                  </a:lnTo>
                  <a:close/>
                </a:path>
                <a:path w="201929" h="9835515" extrusionOk="0">
                  <a:moveTo>
                    <a:pt x="129984" y="4825670"/>
                  </a:moveTo>
                  <a:lnTo>
                    <a:pt x="121018" y="4821186"/>
                  </a:lnTo>
                  <a:lnTo>
                    <a:pt x="118783" y="4818951"/>
                  </a:lnTo>
                  <a:lnTo>
                    <a:pt x="121018" y="4814468"/>
                  </a:lnTo>
                  <a:lnTo>
                    <a:pt x="121018" y="4805489"/>
                  </a:lnTo>
                  <a:lnTo>
                    <a:pt x="118783" y="4805489"/>
                  </a:lnTo>
                  <a:lnTo>
                    <a:pt x="116535" y="4805489"/>
                  </a:lnTo>
                  <a:lnTo>
                    <a:pt x="116535" y="4803254"/>
                  </a:lnTo>
                  <a:lnTo>
                    <a:pt x="118783" y="4801006"/>
                  </a:lnTo>
                  <a:lnTo>
                    <a:pt x="118783" y="4796523"/>
                  </a:lnTo>
                  <a:lnTo>
                    <a:pt x="121018" y="4792040"/>
                  </a:lnTo>
                  <a:lnTo>
                    <a:pt x="125501" y="4787557"/>
                  </a:lnTo>
                  <a:lnTo>
                    <a:pt x="125501" y="4783074"/>
                  </a:lnTo>
                  <a:lnTo>
                    <a:pt x="118783" y="4776343"/>
                  </a:lnTo>
                  <a:lnTo>
                    <a:pt x="121018" y="4769612"/>
                  </a:lnTo>
                  <a:lnTo>
                    <a:pt x="116535" y="4765129"/>
                  </a:lnTo>
                  <a:lnTo>
                    <a:pt x="114300" y="4767377"/>
                  </a:lnTo>
                  <a:lnTo>
                    <a:pt x="114300" y="4771860"/>
                  </a:lnTo>
                  <a:lnTo>
                    <a:pt x="114300" y="4805489"/>
                  </a:lnTo>
                  <a:lnTo>
                    <a:pt x="114300" y="4807737"/>
                  </a:lnTo>
                  <a:lnTo>
                    <a:pt x="109816" y="4807737"/>
                  </a:lnTo>
                  <a:lnTo>
                    <a:pt x="107569" y="4805489"/>
                  </a:lnTo>
                  <a:lnTo>
                    <a:pt x="114300" y="4805489"/>
                  </a:lnTo>
                  <a:lnTo>
                    <a:pt x="114300" y="4771860"/>
                  </a:lnTo>
                  <a:lnTo>
                    <a:pt x="109816" y="4771860"/>
                  </a:lnTo>
                  <a:lnTo>
                    <a:pt x="107569" y="4769612"/>
                  </a:lnTo>
                  <a:lnTo>
                    <a:pt x="107569" y="4767377"/>
                  </a:lnTo>
                  <a:lnTo>
                    <a:pt x="109816" y="4765129"/>
                  </a:lnTo>
                  <a:lnTo>
                    <a:pt x="116535" y="4765129"/>
                  </a:lnTo>
                  <a:lnTo>
                    <a:pt x="118783" y="4765129"/>
                  </a:lnTo>
                  <a:lnTo>
                    <a:pt x="116535" y="4760646"/>
                  </a:lnTo>
                  <a:lnTo>
                    <a:pt x="121018" y="4758398"/>
                  </a:lnTo>
                  <a:lnTo>
                    <a:pt x="121018" y="4751679"/>
                  </a:lnTo>
                  <a:lnTo>
                    <a:pt x="127749" y="4744948"/>
                  </a:lnTo>
                  <a:lnTo>
                    <a:pt x="125501" y="4735982"/>
                  </a:lnTo>
                  <a:lnTo>
                    <a:pt x="121018" y="4733734"/>
                  </a:lnTo>
                  <a:lnTo>
                    <a:pt x="118783" y="4731499"/>
                  </a:lnTo>
                  <a:lnTo>
                    <a:pt x="116535" y="4731499"/>
                  </a:lnTo>
                  <a:lnTo>
                    <a:pt x="114300" y="4731499"/>
                  </a:lnTo>
                  <a:lnTo>
                    <a:pt x="107569" y="4733734"/>
                  </a:lnTo>
                  <a:lnTo>
                    <a:pt x="103085" y="4735982"/>
                  </a:lnTo>
                  <a:lnTo>
                    <a:pt x="96367" y="4733734"/>
                  </a:lnTo>
                  <a:lnTo>
                    <a:pt x="94132" y="4735982"/>
                  </a:lnTo>
                  <a:lnTo>
                    <a:pt x="91884" y="4740465"/>
                  </a:lnTo>
                  <a:lnTo>
                    <a:pt x="91884" y="4747196"/>
                  </a:lnTo>
                  <a:lnTo>
                    <a:pt x="98602" y="4749431"/>
                  </a:lnTo>
                  <a:lnTo>
                    <a:pt x="100850" y="4749431"/>
                  </a:lnTo>
                  <a:lnTo>
                    <a:pt x="103085" y="4753915"/>
                  </a:lnTo>
                  <a:lnTo>
                    <a:pt x="100850" y="4756162"/>
                  </a:lnTo>
                  <a:lnTo>
                    <a:pt x="100850" y="4758398"/>
                  </a:lnTo>
                  <a:lnTo>
                    <a:pt x="98602" y="4760646"/>
                  </a:lnTo>
                  <a:lnTo>
                    <a:pt x="98602" y="4762893"/>
                  </a:lnTo>
                  <a:lnTo>
                    <a:pt x="96367" y="4767377"/>
                  </a:lnTo>
                  <a:lnTo>
                    <a:pt x="96367" y="4771860"/>
                  </a:lnTo>
                  <a:lnTo>
                    <a:pt x="98602" y="4774095"/>
                  </a:lnTo>
                  <a:lnTo>
                    <a:pt x="100850" y="4778591"/>
                  </a:lnTo>
                  <a:lnTo>
                    <a:pt x="105333" y="4783074"/>
                  </a:lnTo>
                  <a:lnTo>
                    <a:pt x="109816" y="4785309"/>
                  </a:lnTo>
                  <a:lnTo>
                    <a:pt x="109816" y="4787557"/>
                  </a:lnTo>
                  <a:lnTo>
                    <a:pt x="107569" y="4792040"/>
                  </a:lnTo>
                  <a:lnTo>
                    <a:pt x="105333" y="4794275"/>
                  </a:lnTo>
                  <a:lnTo>
                    <a:pt x="103085" y="4795405"/>
                  </a:lnTo>
                  <a:lnTo>
                    <a:pt x="100850" y="4796523"/>
                  </a:lnTo>
                  <a:lnTo>
                    <a:pt x="96367" y="4796523"/>
                  </a:lnTo>
                  <a:lnTo>
                    <a:pt x="96367" y="4814468"/>
                  </a:lnTo>
                  <a:lnTo>
                    <a:pt x="100850" y="4823434"/>
                  </a:lnTo>
                  <a:lnTo>
                    <a:pt x="98602" y="4827917"/>
                  </a:lnTo>
                  <a:lnTo>
                    <a:pt x="100850" y="4832401"/>
                  </a:lnTo>
                  <a:lnTo>
                    <a:pt x="98602" y="4834648"/>
                  </a:lnTo>
                  <a:lnTo>
                    <a:pt x="96367" y="4834648"/>
                  </a:lnTo>
                  <a:lnTo>
                    <a:pt x="96367" y="4836884"/>
                  </a:lnTo>
                  <a:lnTo>
                    <a:pt x="94132" y="4839132"/>
                  </a:lnTo>
                  <a:lnTo>
                    <a:pt x="91884" y="4843615"/>
                  </a:lnTo>
                  <a:lnTo>
                    <a:pt x="91884" y="4845863"/>
                  </a:lnTo>
                  <a:lnTo>
                    <a:pt x="94132" y="4848098"/>
                  </a:lnTo>
                  <a:lnTo>
                    <a:pt x="96367" y="4852581"/>
                  </a:lnTo>
                  <a:lnTo>
                    <a:pt x="98602" y="4854829"/>
                  </a:lnTo>
                  <a:lnTo>
                    <a:pt x="96367" y="4859312"/>
                  </a:lnTo>
                  <a:lnTo>
                    <a:pt x="96367" y="4866043"/>
                  </a:lnTo>
                  <a:lnTo>
                    <a:pt x="98602" y="4868278"/>
                  </a:lnTo>
                  <a:lnTo>
                    <a:pt x="103085" y="4875009"/>
                  </a:lnTo>
                  <a:lnTo>
                    <a:pt x="103085" y="4879492"/>
                  </a:lnTo>
                  <a:lnTo>
                    <a:pt x="100850" y="4882858"/>
                  </a:lnTo>
                  <a:lnTo>
                    <a:pt x="98602" y="4886223"/>
                  </a:lnTo>
                  <a:lnTo>
                    <a:pt x="96367" y="4888458"/>
                  </a:lnTo>
                  <a:lnTo>
                    <a:pt x="94132" y="4892941"/>
                  </a:lnTo>
                  <a:lnTo>
                    <a:pt x="96367" y="4895189"/>
                  </a:lnTo>
                  <a:lnTo>
                    <a:pt x="98602" y="4899672"/>
                  </a:lnTo>
                  <a:lnTo>
                    <a:pt x="96367" y="4906403"/>
                  </a:lnTo>
                  <a:lnTo>
                    <a:pt x="100850" y="4919853"/>
                  </a:lnTo>
                  <a:lnTo>
                    <a:pt x="100850" y="4924336"/>
                  </a:lnTo>
                  <a:lnTo>
                    <a:pt x="98602" y="4931067"/>
                  </a:lnTo>
                  <a:lnTo>
                    <a:pt x="98602" y="4942281"/>
                  </a:lnTo>
                  <a:lnTo>
                    <a:pt x="103085" y="4946764"/>
                  </a:lnTo>
                  <a:lnTo>
                    <a:pt x="116535" y="4946764"/>
                  </a:lnTo>
                  <a:lnTo>
                    <a:pt x="118783" y="4949012"/>
                  </a:lnTo>
                  <a:lnTo>
                    <a:pt x="118783" y="4953495"/>
                  </a:lnTo>
                  <a:lnTo>
                    <a:pt x="123266" y="4953495"/>
                  </a:lnTo>
                  <a:lnTo>
                    <a:pt x="125501" y="4949012"/>
                  </a:lnTo>
                  <a:lnTo>
                    <a:pt x="121018" y="4946764"/>
                  </a:lnTo>
                  <a:lnTo>
                    <a:pt x="123266" y="4940033"/>
                  </a:lnTo>
                  <a:lnTo>
                    <a:pt x="121018" y="4937798"/>
                  </a:lnTo>
                  <a:lnTo>
                    <a:pt x="118783" y="4935550"/>
                  </a:lnTo>
                  <a:lnTo>
                    <a:pt x="118783" y="4928832"/>
                  </a:lnTo>
                  <a:lnTo>
                    <a:pt x="121018" y="4926584"/>
                  </a:lnTo>
                  <a:lnTo>
                    <a:pt x="125501" y="4924336"/>
                  </a:lnTo>
                  <a:lnTo>
                    <a:pt x="125501" y="4908639"/>
                  </a:lnTo>
                  <a:lnTo>
                    <a:pt x="123266" y="4906403"/>
                  </a:lnTo>
                  <a:lnTo>
                    <a:pt x="118783" y="4906403"/>
                  </a:lnTo>
                  <a:lnTo>
                    <a:pt x="118783" y="4908639"/>
                  </a:lnTo>
                  <a:lnTo>
                    <a:pt x="118783" y="4910887"/>
                  </a:lnTo>
                  <a:lnTo>
                    <a:pt x="114300" y="4910887"/>
                  </a:lnTo>
                  <a:lnTo>
                    <a:pt x="114300" y="4935550"/>
                  </a:lnTo>
                  <a:lnTo>
                    <a:pt x="114300" y="4937798"/>
                  </a:lnTo>
                  <a:lnTo>
                    <a:pt x="112052" y="4940033"/>
                  </a:lnTo>
                  <a:lnTo>
                    <a:pt x="109816" y="4940033"/>
                  </a:lnTo>
                  <a:lnTo>
                    <a:pt x="109816" y="4935550"/>
                  </a:lnTo>
                  <a:lnTo>
                    <a:pt x="114300" y="4935550"/>
                  </a:lnTo>
                  <a:lnTo>
                    <a:pt x="114300" y="4910887"/>
                  </a:lnTo>
                  <a:lnTo>
                    <a:pt x="112052" y="4910887"/>
                  </a:lnTo>
                  <a:lnTo>
                    <a:pt x="112052" y="4908639"/>
                  </a:lnTo>
                  <a:lnTo>
                    <a:pt x="118783" y="4908639"/>
                  </a:lnTo>
                  <a:lnTo>
                    <a:pt x="118783" y="4906403"/>
                  </a:lnTo>
                  <a:lnTo>
                    <a:pt x="118783" y="4901920"/>
                  </a:lnTo>
                  <a:lnTo>
                    <a:pt x="116535" y="4899672"/>
                  </a:lnTo>
                  <a:lnTo>
                    <a:pt x="112052" y="4899672"/>
                  </a:lnTo>
                  <a:lnTo>
                    <a:pt x="109816" y="4899672"/>
                  </a:lnTo>
                  <a:lnTo>
                    <a:pt x="107569" y="4899672"/>
                  </a:lnTo>
                  <a:lnTo>
                    <a:pt x="109816" y="4897437"/>
                  </a:lnTo>
                  <a:lnTo>
                    <a:pt x="118783" y="4897437"/>
                  </a:lnTo>
                  <a:lnTo>
                    <a:pt x="118783" y="4890706"/>
                  </a:lnTo>
                  <a:lnTo>
                    <a:pt x="116535" y="4888458"/>
                  </a:lnTo>
                  <a:lnTo>
                    <a:pt x="118783" y="4883975"/>
                  </a:lnTo>
                  <a:lnTo>
                    <a:pt x="123266" y="4879492"/>
                  </a:lnTo>
                  <a:lnTo>
                    <a:pt x="123266" y="4857064"/>
                  </a:lnTo>
                  <a:lnTo>
                    <a:pt x="125501" y="4852581"/>
                  </a:lnTo>
                  <a:lnTo>
                    <a:pt x="125501" y="4845863"/>
                  </a:lnTo>
                  <a:lnTo>
                    <a:pt x="123266" y="4841367"/>
                  </a:lnTo>
                  <a:lnTo>
                    <a:pt x="123266" y="4836884"/>
                  </a:lnTo>
                  <a:lnTo>
                    <a:pt x="127749" y="4832401"/>
                  </a:lnTo>
                  <a:lnTo>
                    <a:pt x="129984" y="4827917"/>
                  </a:lnTo>
                  <a:lnTo>
                    <a:pt x="129984" y="4825670"/>
                  </a:lnTo>
                  <a:close/>
                </a:path>
                <a:path w="201929" h="9835515" extrusionOk="0">
                  <a:moveTo>
                    <a:pt x="134467" y="9501111"/>
                  </a:moveTo>
                  <a:lnTo>
                    <a:pt x="132232" y="9501111"/>
                  </a:lnTo>
                  <a:lnTo>
                    <a:pt x="132232" y="9503359"/>
                  </a:lnTo>
                  <a:lnTo>
                    <a:pt x="134467" y="9501111"/>
                  </a:lnTo>
                  <a:close/>
                </a:path>
                <a:path w="201929" h="9835515" extrusionOk="0">
                  <a:moveTo>
                    <a:pt x="134467" y="4962461"/>
                  </a:moveTo>
                  <a:lnTo>
                    <a:pt x="132232" y="4955730"/>
                  </a:lnTo>
                  <a:lnTo>
                    <a:pt x="132232" y="4951247"/>
                  </a:lnTo>
                  <a:lnTo>
                    <a:pt x="127749" y="4955730"/>
                  </a:lnTo>
                  <a:lnTo>
                    <a:pt x="125501" y="4962461"/>
                  </a:lnTo>
                  <a:lnTo>
                    <a:pt x="127749" y="4962461"/>
                  </a:lnTo>
                  <a:lnTo>
                    <a:pt x="127749" y="4964709"/>
                  </a:lnTo>
                  <a:lnTo>
                    <a:pt x="134467" y="4964709"/>
                  </a:lnTo>
                  <a:lnTo>
                    <a:pt x="134467" y="4962461"/>
                  </a:lnTo>
                  <a:close/>
                </a:path>
                <a:path w="201929" h="9835515" extrusionOk="0">
                  <a:moveTo>
                    <a:pt x="144551" y="9537268"/>
                  </a:moveTo>
                  <a:lnTo>
                    <a:pt x="143713" y="9531210"/>
                  </a:lnTo>
                  <a:lnTo>
                    <a:pt x="141185" y="9525775"/>
                  </a:lnTo>
                  <a:lnTo>
                    <a:pt x="138950" y="9523539"/>
                  </a:lnTo>
                  <a:lnTo>
                    <a:pt x="138950" y="9519056"/>
                  </a:lnTo>
                  <a:lnTo>
                    <a:pt x="136702" y="9516808"/>
                  </a:lnTo>
                  <a:lnTo>
                    <a:pt x="127749" y="9516808"/>
                  </a:lnTo>
                  <a:lnTo>
                    <a:pt x="125501" y="9520174"/>
                  </a:lnTo>
                  <a:lnTo>
                    <a:pt x="123266" y="9523539"/>
                  </a:lnTo>
                  <a:lnTo>
                    <a:pt x="121018" y="9523539"/>
                  </a:lnTo>
                  <a:lnTo>
                    <a:pt x="121018" y="9528023"/>
                  </a:lnTo>
                  <a:lnTo>
                    <a:pt x="123266" y="9530270"/>
                  </a:lnTo>
                  <a:lnTo>
                    <a:pt x="125501" y="9534754"/>
                  </a:lnTo>
                  <a:lnTo>
                    <a:pt x="123266" y="9539237"/>
                  </a:lnTo>
                  <a:lnTo>
                    <a:pt x="120637" y="9547288"/>
                  </a:lnTo>
                  <a:lnTo>
                    <a:pt x="119062" y="9554934"/>
                  </a:lnTo>
                  <a:lnTo>
                    <a:pt x="117906" y="9562567"/>
                  </a:lnTo>
                  <a:lnTo>
                    <a:pt x="116535" y="9570631"/>
                  </a:lnTo>
                  <a:lnTo>
                    <a:pt x="114300" y="9577362"/>
                  </a:lnTo>
                  <a:lnTo>
                    <a:pt x="123266" y="9586328"/>
                  </a:lnTo>
                  <a:lnTo>
                    <a:pt x="125501" y="9586328"/>
                  </a:lnTo>
                  <a:lnTo>
                    <a:pt x="129984" y="9581845"/>
                  </a:lnTo>
                  <a:lnTo>
                    <a:pt x="129984" y="9579597"/>
                  </a:lnTo>
                  <a:lnTo>
                    <a:pt x="132054" y="9571571"/>
                  </a:lnTo>
                  <a:lnTo>
                    <a:pt x="134747" y="9564179"/>
                  </a:lnTo>
                  <a:lnTo>
                    <a:pt x="137858" y="9557207"/>
                  </a:lnTo>
                  <a:lnTo>
                    <a:pt x="141185" y="9550451"/>
                  </a:lnTo>
                  <a:lnTo>
                    <a:pt x="143713" y="9543758"/>
                  </a:lnTo>
                  <a:lnTo>
                    <a:pt x="144551" y="9537268"/>
                  </a:lnTo>
                  <a:close/>
                </a:path>
                <a:path w="201929" h="9835515" extrusionOk="0">
                  <a:moveTo>
                    <a:pt x="147828" y="4334586"/>
                  </a:moveTo>
                  <a:lnTo>
                    <a:pt x="143383" y="4325620"/>
                  </a:lnTo>
                  <a:lnTo>
                    <a:pt x="143383" y="4318889"/>
                  </a:lnTo>
                  <a:lnTo>
                    <a:pt x="145669" y="4309923"/>
                  </a:lnTo>
                  <a:lnTo>
                    <a:pt x="143383" y="4303192"/>
                  </a:lnTo>
                  <a:lnTo>
                    <a:pt x="136652" y="4296461"/>
                  </a:lnTo>
                  <a:lnTo>
                    <a:pt x="136652" y="4294225"/>
                  </a:lnTo>
                  <a:lnTo>
                    <a:pt x="134366" y="4291977"/>
                  </a:lnTo>
                  <a:lnTo>
                    <a:pt x="136652" y="4289742"/>
                  </a:lnTo>
                  <a:lnTo>
                    <a:pt x="136652" y="4287494"/>
                  </a:lnTo>
                  <a:lnTo>
                    <a:pt x="138938" y="4283011"/>
                  </a:lnTo>
                  <a:lnTo>
                    <a:pt x="138938" y="4280763"/>
                  </a:lnTo>
                  <a:lnTo>
                    <a:pt x="134366" y="4276280"/>
                  </a:lnTo>
                  <a:lnTo>
                    <a:pt x="134366" y="4271797"/>
                  </a:lnTo>
                  <a:lnTo>
                    <a:pt x="141097" y="4265066"/>
                  </a:lnTo>
                  <a:lnTo>
                    <a:pt x="141097" y="4262831"/>
                  </a:lnTo>
                  <a:lnTo>
                    <a:pt x="134366" y="4256100"/>
                  </a:lnTo>
                  <a:lnTo>
                    <a:pt x="134366" y="4247134"/>
                  </a:lnTo>
                  <a:lnTo>
                    <a:pt x="136652" y="4242651"/>
                  </a:lnTo>
                  <a:lnTo>
                    <a:pt x="143383" y="4235920"/>
                  </a:lnTo>
                  <a:lnTo>
                    <a:pt x="145669" y="4231437"/>
                  </a:lnTo>
                  <a:lnTo>
                    <a:pt x="145669" y="4226953"/>
                  </a:lnTo>
                  <a:lnTo>
                    <a:pt x="144907" y="4221200"/>
                  </a:lnTo>
                  <a:lnTo>
                    <a:pt x="145034" y="4214622"/>
                  </a:lnTo>
                  <a:lnTo>
                    <a:pt x="144907" y="4213301"/>
                  </a:lnTo>
                  <a:lnTo>
                    <a:pt x="144399" y="4208030"/>
                  </a:lnTo>
                  <a:lnTo>
                    <a:pt x="141097" y="4202277"/>
                  </a:lnTo>
                  <a:lnTo>
                    <a:pt x="141097" y="4197794"/>
                  </a:lnTo>
                  <a:lnTo>
                    <a:pt x="143383" y="4195559"/>
                  </a:lnTo>
                  <a:lnTo>
                    <a:pt x="143383" y="4193311"/>
                  </a:lnTo>
                  <a:lnTo>
                    <a:pt x="141097" y="4191012"/>
                  </a:lnTo>
                  <a:lnTo>
                    <a:pt x="138938" y="4188828"/>
                  </a:lnTo>
                  <a:lnTo>
                    <a:pt x="138938" y="4186580"/>
                  </a:lnTo>
                  <a:lnTo>
                    <a:pt x="136652" y="4184345"/>
                  </a:lnTo>
                  <a:lnTo>
                    <a:pt x="136652" y="4182097"/>
                  </a:lnTo>
                  <a:lnTo>
                    <a:pt x="138938" y="4179862"/>
                  </a:lnTo>
                  <a:lnTo>
                    <a:pt x="138938" y="4177614"/>
                  </a:lnTo>
                  <a:lnTo>
                    <a:pt x="141097" y="4175379"/>
                  </a:lnTo>
                  <a:lnTo>
                    <a:pt x="138938" y="4168648"/>
                  </a:lnTo>
                  <a:lnTo>
                    <a:pt x="141097" y="4161917"/>
                  </a:lnTo>
                  <a:lnTo>
                    <a:pt x="136652" y="4157434"/>
                  </a:lnTo>
                  <a:lnTo>
                    <a:pt x="134366" y="4157434"/>
                  </a:lnTo>
                  <a:lnTo>
                    <a:pt x="134366" y="4155198"/>
                  </a:lnTo>
                  <a:lnTo>
                    <a:pt x="132207" y="4153014"/>
                  </a:lnTo>
                  <a:lnTo>
                    <a:pt x="129921" y="4150703"/>
                  </a:lnTo>
                  <a:lnTo>
                    <a:pt x="132207" y="4148467"/>
                  </a:lnTo>
                  <a:lnTo>
                    <a:pt x="138938" y="4148467"/>
                  </a:lnTo>
                  <a:lnTo>
                    <a:pt x="141097" y="4146219"/>
                  </a:lnTo>
                  <a:lnTo>
                    <a:pt x="143383" y="4141736"/>
                  </a:lnTo>
                  <a:lnTo>
                    <a:pt x="145669" y="4139501"/>
                  </a:lnTo>
                  <a:lnTo>
                    <a:pt x="145669" y="4137253"/>
                  </a:lnTo>
                  <a:lnTo>
                    <a:pt x="138938" y="4130522"/>
                  </a:lnTo>
                  <a:lnTo>
                    <a:pt x="134366" y="4128287"/>
                  </a:lnTo>
                  <a:lnTo>
                    <a:pt x="134366" y="4126039"/>
                  </a:lnTo>
                  <a:lnTo>
                    <a:pt x="132207" y="4123804"/>
                  </a:lnTo>
                  <a:lnTo>
                    <a:pt x="134366" y="4119308"/>
                  </a:lnTo>
                  <a:lnTo>
                    <a:pt x="136652" y="4117073"/>
                  </a:lnTo>
                  <a:lnTo>
                    <a:pt x="136652" y="4112590"/>
                  </a:lnTo>
                  <a:lnTo>
                    <a:pt x="138938" y="4108107"/>
                  </a:lnTo>
                  <a:lnTo>
                    <a:pt x="141097" y="4105859"/>
                  </a:lnTo>
                  <a:lnTo>
                    <a:pt x="138938" y="4099128"/>
                  </a:lnTo>
                  <a:lnTo>
                    <a:pt x="138938" y="4094645"/>
                  </a:lnTo>
                  <a:lnTo>
                    <a:pt x="136652" y="4087914"/>
                  </a:lnTo>
                  <a:lnTo>
                    <a:pt x="134366" y="4085679"/>
                  </a:lnTo>
                  <a:lnTo>
                    <a:pt x="134366" y="4081195"/>
                  </a:lnTo>
                  <a:lnTo>
                    <a:pt x="136144" y="4074503"/>
                  </a:lnTo>
                  <a:lnTo>
                    <a:pt x="137795" y="4068013"/>
                  </a:lnTo>
                  <a:lnTo>
                    <a:pt x="139446" y="4061955"/>
                  </a:lnTo>
                  <a:lnTo>
                    <a:pt x="141097" y="4056532"/>
                  </a:lnTo>
                  <a:lnTo>
                    <a:pt x="141097" y="4049801"/>
                  </a:lnTo>
                  <a:lnTo>
                    <a:pt x="136652" y="4040835"/>
                  </a:lnTo>
                  <a:lnTo>
                    <a:pt x="138938" y="4036339"/>
                  </a:lnTo>
                  <a:lnTo>
                    <a:pt x="138938" y="4034104"/>
                  </a:lnTo>
                  <a:lnTo>
                    <a:pt x="136652" y="4031856"/>
                  </a:lnTo>
                  <a:lnTo>
                    <a:pt x="134366" y="4029621"/>
                  </a:lnTo>
                  <a:lnTo>
                    <a:pt x="134366" y="4020642"/>
                  </a:lnTo>
                  <a:lnTo>
                    <a:pt x="135509" y="4013949"/>
                  </a:lnTo>
                  <a:lnTo>
                    <a:pt x="135255" y="4007472"/>
                  </a:lnTo>
                  <a:lnTo>
                    <a:pt x="134366" y="4005237"/>
                  </a:lnTo>
                  <a:lnTo>
                    <a:pt x="132842" y="4001414"/>
                  </a:lnTo>
                  <a:lnTo>
                    <a:pt x="132207" y="4000754"/>
                  </a:lnTo>
                  <a:lnTo>
                    <a:pt x="129921" y="3998366"/>
                  </a:lnTo>
                  <a:lnTo>
                    <a:pt x="127635" y="3995978"/>
                  </a:lnTo>
                  <a:lnTo>
                    <a:pt x="123190" y="3991495"/>
                  </a:lnTo>
                  <a:lnTo>
                    <a:pt x="123190" y="3987012"/>
                  </a:lnTo>
                  <a:lnTo>
                    <a:pt x="136652" y="3973563"/>
                  </a:lnTo>
                  <a:lnTo>
                    <a:pt x="136652" y="3969067"/>
                  </a:lnTo>
                  <a:lnTo>
                    <a:pt x="134366" y="3966832"/>
                  </a:lnTo>
                  <a:lnTo>
                    <a:pt x="134366" y="3964584"/>
                  </a:lnTo>
                  <a:lnTo>
                    <a:pt x="132207" y="3964584"/>
                  </a:lnTo>
                  <a:lnTo>
                    <a:pt x="134366" y="3962349"/>
                  </a:lnTo>
                  <a:lnTo>
                    <a:pt x="134366" y="3953370"/>
                  </a:lnTo>
                  <a:lnTo>
                    <a:pt x="132207" y="3951135"/>
                  </a:lnTo>
                  <a:lnTo>
                    <a:pt x="127635" y="3948887"/>
                  </a:lnTo>
                  <a:lnTo>
                    <a:pt x="125476" y="3946652"/>
                  </a:lnTo>
                  <a:lnTo>
                    <a:pt x="123190" y="3946652"/>
                  </a:lnTo>
                  <a:lnTo>
                    <a:pt x="118745" y="3946652"/>
                  </a:lnTo>
                  <a:lnTo>
                    <a:pt x="116459" y="3944404"/>
                  </a:lnTo>
                  <a:lnTo>
                    <a:pt x="120904" y="3944404"/>
                  </a:lnTo>
                  <a:lnTo>
                    <a:pt x="127635" y="3942169"/>
                  </a:lnTo>
                  <a:lnTo>
                    <a:pt x="134366" y="3942169"/>
                  </a:lnTo>
                  <a:lnTo>
                    <a:pt x="134366" y="3924223"/>
                  </a:lnTo>
                  <a:lnTo>
                    <a:pt x="132207" y="3921976"/>
                  </a:lnTo>
                  <a:lnTo>
                    <a:pt x="127635" y="3919740"/>
                  </a:lnTo>
                  <a:lnTo>
                    <a:pt x="125476" y="3915257"/>
                  </a:lnTo>
                  <a:lnTo>
                    <a:pt x="125476" y="3908526"/>
                  </a:lnTo>
                  <a:lnTo>
                    <a:pt x="123190" y="3906278"/>
                  </a:lnTo>
                  <a:lnTo>
                    <a:pt x="123190" y="3904043"/>
                  </a:lnTo>
                  <a:lnTo>
                    <a:pt x="125476" y="3901795"/>
                  </a:lnTo>
                  <a:lnTo>
                    <a:pt x="125476" y="3899560"/>
                  </a:lnTo>
                  <a:lnTo>
                    <a:pt x="128016" y="3893185"/>
                  </a:lnTo>
                  <a:lnTo>
                    <a:pt x="129667" y="3887228"/>
                  </a:lnTo>
                  <a:lnTo>
                    <a:pt x="130810" y="3881272"/>
                  </a:lnTo>
                  <a:lnTo>
                    <a:pt x="132207" y="3874897"/>
                  </a:lnTo>
                  <a:lnTo>
                    <a:pt x="134366" y="3868166"/>
                  </a:lnTo>
                  <a:lnTo>
                    <a:pt x="134366" y="3861435"/>
                  </a:lnTo>
                  <a:lnTo>
                    <a:pt x="129921" y="3847985"/>
                  </a:lnTo>
                  <a:lnTo>
                    <a:pt x="129921" y="3843502"/>
                  </a:lnTo>
                  <a:lnTo>
                    <a:pt x="132207" y="3836771"/>
                  </a:lnTo>
                  <a:lnTo>
                    <a:pt x="129921" y="3836771"/>
                  </a:lnTo>
                  <a:lnTo>
                    <a:pt x="125476" y="3836771"/>
                  </a:lnTo>
                  <a:lnTo>
                    <a:pt x="123190" y="3834523"/>
                  </a:lnTo>
                  <a:lnTo>
                    <a:pt x="123190" y="3832288"/>
                  </a:lnTo>
                  <a:lnTo>
                    <a:pt x="125476" y="3827805"/>
                  </a:lnTo>
                  <a:lnTo>
                    <a:pt x="125476" y="3814343"/>
                  </a:lnTo>
                  <a:lnTo>
                    <a:pt x="127635" y="3814343"/>
                  </a:lnTo>
                  <a:lnTo>
                    <a:pt x="127635" y="3812108"/>
                  </a:lnTo>
                  <a:lnTo>
                    <a:pt x="129921" y="3812108"/>
                  </a:lnTo>
                  <a:lnTo>
                    <a:pt x="132207" y="3809860"/>
                  </a:lnTo>
                  <a:lnTo>
                    <a:pt x="132207" y="3800894"/>
                  </a:lnTo>
                  <a:lnTo>
                    <a:pt x="129921" y="3798646"/>
                  </a:lnTo>
                  <a:lnTo>
                    <a:pt x="129921" y="3791915"/>
                  </a:lnTo>
                  <a:lnTo>
                    <a:pt x="125476" y="3782949"/>
                  </a:lnTo>
                  <a:lnTo>
                    <a:pt x="123190" y="3780713"/>
                  </a:lnTo>
                  <a:lnTo>
                    <a:pt x="125476" y="3780713"/>
                  </a:lnTo>
                  <a:lnTo>
                    <a:pt x="125476" y="3776218"/>
                  </a:lnTo>
                  <a:lnTo>
                    <a:pt x="127635" y="3776218"/>
                  </a:lnTo>
                  <a:lnTo>
                    <a:pt x="127635" y="3773982"/>
                  </a:lnTo>
                  <a:lnTo>
                    <a:pt x="134366" y="3769499"/>
                  </a:lnTo>
                  <a:lnTo>
                    <a:pt x="134366" y="3751554"/>
                  </a:lnTo>
                  <a:lnTo>
                    <a:pt x="132207" y="3744836"/>
                  </a:lnTo>
                  <a:lnTo>
                    <a:pt x="132207" y="3738105"/>
                  </a:lnTo>
                  <a:lnTo>
                    <a:pt x="129921" y="3738105"/>
                  </a:lnTo>
                  <a:lnTo>
                    <a:pt x="127635" y="3735857"/>
                  </a:lnTo>
                  <a:lnTo>
                    <a:pt x="127635" y="3724643"/>
                  </a:lnTo>
                  <a:lnTo>
                    <a:pt x="129921" y="3722408"/>
                  </a:lnTo>
                  <a:lnTo>
                    <a:pt x="129921" y="3715677"/>
                  </a:lnTo>
                  <a:lnTo>
                    <a:pt x="127635" y="3713442"/>
                  </a:lnTo>
                  <a:lnTo>
                    <a:pt x="127635" y="3708946"/>
                  </a:lnTo>
                  <a:lnTo>
                    <a:pt x="125476" y="3706711"/>
                  </a:lnTo>
                  <a:lnTo>
                    <a:pt x="125476" y="3699980"/>
                  </a:lnTo>
                  <a:lnTo>
                    <a:pt x="123190" y="3697744"/>
                  </a:lnTo>
                  <a:lnTo>
                    <a:pt x="118745" y="3695496"/>
                  </a:lnTo>
                  <a:lnTo>
                    <a:pt x="116459" y="3695496"/>
                  </a:lnTo>
                  <a:lnTo>
                    <a:pt x="116459" y="3693249"/>
                  </a:lnTo>
                  <a:lnTo>
                    <a:pt x="123190" y="3686530"/>
                  </a:lnTo>
                  <a:lnTo>
                    <a:pt x="127635" y="3686530"/>
                  </a:lnTo>
                  <a:lnTo>
                    <a:pt x="129921" y="3684282"/>
                  </a:lnTo>
                  <a:lnTo>
                    <a:pt x="129921" y="3637191"/>
                  </a:lnTo>
                  <a:lnTo>
                    <a:pt x="132207" y="3634956"/>
                  </a:lnTo>
                  <a:lnTo>
                    <a:pt x="134239" y="3628606"/>
                  </a:lnTo>
                  <a:lnTo>
                    <a:pt x="134112" y="3622903"/>
                  </a:lnTo>
                  <a:lnTo>
                    <a:pt x="131826" y="3617607"/>
                  </a:lnTo>
                  <a:lnTo>
                    <a:pt x="127635" y="3612527"/>
                  </a:lnTo>
                  <a:lnTo>
                    <a:pt x="123190" y="3608044"/>
                  </a:lnTo>
                  <a:lnTo>
                    <a:pt x="123190" y="3601313"/>
                  </a:lnTo>
                  <a:lnTo>
                    <a:pt x="132207" y="3601313"/>
                  </a:lnTo>
                  <a:lnTo>
                    <a:pt x="134366" y="3599078"/>
                  </a:lnTo>
                  <a:lnTo>
                    <a:pt x="134366" y="3592347"/>
                  </a:lnTo>
                  <a:lnTo>
                    <a:pt x="129921" y="3587864"/>
                  </a:lnTo>
                  <a:lnTo>
                    <a:pt x="129921" y="3581133"/>
                  </a:lnTo>
                  <a:lnTo>
                    <a:pt x="127635" y="3574402"/>
                  </a:lnTo>
                  <a:lnTo>
                    <a:pt x="125476" y="3569919"/>
                  </a:lnTo>
                  <a:lnTo>
                    <a:pt x="125476" y="3565436"/>
                  </a:lnTo>
                  <a:lnTo>
                    <a:pt x="127635" y="3560953"/>
                  </a:lnTo>
                  <a:lnTo>
                    <a:pt x="129921" y="3560953"/>
                  </a:lnTo>
                  <a:lnTo>
                    <a:pt x="127635" y="3558705"/>
                  </a:lnTo>
                  <a:lnTo>
                    <a:pt x="127635" y="3556470"/>
                  </a:lnTo>
                  <a:lnTo>
                    <a:pt x="125476" y="3554222"/>
                  </a:lnTo>
                  <a:lnTo>
                    <a:pt x="125476" y="3549739"/>
                  </a:lnTo>
                  <a:lnTo>
                    <a:pt x="123190" y="3547503"/>
                  </a:lnTo>
                  <a:lnTo>
                    <a:pt x="123190" y="3545255"/>
                  </a:lnTo>
                  <a:lnTo>
                    <a:pt x="125476" y="3545255"/>
                  </a:lnTo>
                  <a:lnTo>
                    <a:pt x="123190" y="3547503"/>
                  </a:lnTo>
                  <a:lnTo>
                    <a:pt x="125476" y="3547503"/>
                  </a:lnTo>
                  <a:lnTo>
                    <a:pt x="129921" y="3543008"/>
                  </a:lnTo>
                  <a:lnTo>
                    <a:pt x="132207" y="3538524"/>
                  </a:lnTo>
                  <a:lnTo>
                    <a:pt x="129921" y="3531806"/>
                  </a:lnTo>
                  <a:lnTo>
                    <a:pt x="129921" y="3527310"/>
                  </a:lnTo>
                  <a:lnTo>
                    <a:pt x="127635" y="3525075"/>
                  </a:lnTo>
                  <a:lnTo>
                    <a:pt x="127635" y="3509378"/>
                  </a:lnTo>
                  <a:lnTo>
                    <a:pt x="129921" y="3504895"/>
                  </a:lnTo>
                  <a:lnTo>
                    <a:pt x="132207" y="3502647"/>
                  </a:lnTo>
                  <a:lnTo>
                    <a:pt x="132207" y="3495916"/>
                  </a:lnTo>
                  <a:lnTo>
                    <a:pt x="129921" y="3488842"/>
                  </a:lnTo>
                  <a:lnTo>
                    <a:pt x="129032" y="3481349"/>
                  </a:lnTo>
                  <a:lnTo>
                    <a:pt x="128651" y="3473843"/>
                  </a:lnTo>
                  <a:lnTo>
                    <a:pt x="127635" y="3466769"/>
                  </a:lnTo>
                  <a:lnTo>
                    <a:pt x="127635" y="3460038"/>
                  </a:lnTo>
                  <a:lnTo>
                    <a:pt x="125476" y="3451072"/>
                  </a:lnTo>
                  <a:lnTo>
                    <a:pt x="129921" y="3444341"/>
                  </a:lnTo>
                  <a:lnTo>
                    <a:pt x="129921" y="3439858"/>
                  </a:lnTo>
                  <a:lnTo>
                    <a:pt x="130302" y="3431451"/>
                  </a:lnTo>
                  <a:lnTo>
                    <a:pt x="130810" y="3423043"/>
                  </a:lnTo>
                  <a:lnTo>
                    <a:pt x="130810" y="3414636"/>
                  </a:lnTo>
                  <a:lnTo>
                    <a:pt x="129921" y="3406229"/>
                  </a:lnTo>
                  <a:lnTo>
                    <a:pt x="129921" y="3397250"/>
                  </a:lnTo>
                  <a:lnTo>
                    <a:pt x="123190" y="3393910"/>
                  </a:lnTo>
                  <a:lnTo>
                    <a:pt x="120904" y="3392767"/>
                  </a:lnTo>
                  <a:lnTo>
                    <a:pt x="120904" y="3390531"/>
                  </a:lnTo>
                  <a:lnTo>
                    <a:pt x="123190" y="3386048"/>
                  </a:lnTo>
                  <a:lnTo>
                    <a:pt x="125476" y="3379317"/>
                  </a:lnTo>
                  <a:lnTo>
                    <a:pt x="125476" y="3372586"/>
                  </a:lnTo>
                  <a:lnTo>
                    <a:pt x="123190" y="3365868"/>
                  </a:lnTo>
                  <a:lnTo>
                    <a:pt x="120904" y="3363620"/>
                  </a:lnTo>
                  <a:lnTo>
                    <a:pt x="125476" y="3359137"/>
                  </a:lnTo>
                  <a:lnTo>
                    <a:pt x="125476" y="3345675"/>
                  </a:lnTo>
                  <a:lnTo>
                    <a:pt x="123190" y="3341192"/>
                  </a:lnTo>
                  <a:lnTo>
                    <a:pt x="120904" y="3338957"/>
                  </a:lnTo>
                  <a:lnTo>
                    <a:pt x="120904" y="3336709"/>
                  </a:lnTo>
                  <a:lnTo>
                    <a:pt x="123190" y="3334474"/>
                  </a:lnTo>
                  <a:lnTo>
                    <a:pt x="127635" y="3332226"/>
                  </a:lnTo>
                  <a:lnTo>
                    <a:pt x="127635" y="3323259"/>
                  </a:lnTo>
                  <a:lnTo>
                    <a:pt x="125476" y="3321012"/>
                  </a:lnTo>
                  <a:lnTo>
                    <a:pt x="125476" y="3318776"/>
                  </a:lnTo>
                  <a:lnTo>
                    <a:pt x="123190" y="3318776"/>
                  </a:lnTo>
                  <a:lnTo>
                    <a:pt x="120904" y="3316465"/>
                  </a:lnTo>
                  <a:lnTo>
                    <a:pt x="118745" y="3314281"/>
                  </a:lnTo>
                  <a:lnTo>
                    <a:pt x="125476" y="3300831"/>
                  </a:lnTo>
                  <a:lnTo>
                    <a:pt x="125476" y="3285134"/>
                  </a:lnTo>
                  <a:lnTo>
                    <a:pt x="127635" y="3278403"/>
                  </a:lnTo>
                  <a:lnTo>
                    <a:pt x="127635" y="3273920"/>
                  </a:lnTo>
                  <a:lnTo>
                    <a:pt x="125476" y="3269437"/>
                  </a:lnTo>
                  <a:lnTo>
                    <a:pt x="127635" y="3262706"/>
                  </a:lnTo>
                  <a:lnTo>
                    <a:pt x="118745" y="3253740"/>
                  </a:lnTo>
                  <a:lnTo>
                    <a:pt x="118745" y="3240290"/>
                  </a:lnTo>
                  <a:lnTo>
                    <a:pt x="120904" y="3238042"/>
                  </a:lnTo>
                  <a:lnTo>
                    <a:pt x="125476" y="3238042"/>
                  </a:lnTo>
                  <a:lnTo>
                    <a:pt x="127635" y="3235807"/>
                  </a:lnTo>
                  <a:lnTo>
                    <a:pt x="125476" y="3231311"/>
                  </a:lnTo>
                  <a:lnTo>
                    <a:pt x="125476" y="3229076"/>
                  </a:lnTo>
                  <a:lnTo>
                    <a:pt x="123190" y="3229076"/>
                  </a:lnTo>
                  <a:lnTo>
                    <a:pt x="123190" y="3226828"/>
                  </a:lnTo>
                  <a:lnTo>
                    <a:pt x="120904" y="3222345"/>
                  </a:lnTo>
                  <a:lnTo>
                    <a:pt x="118745" y="3220174"/>
                  </a:lnTo>
                  <a:lnTo>
                    <a:pt x="116459" y="3217862"/>
                  </a:lnTo>
                  <a:lnTo>
                    <a:pt x="120904" y="3211131"/>
                  </a:lnTo>
                  <a:lnTo>
                    <a:pt x="120904" y="3195434"/>
                  </a:lnTo>
                  <a:lnTo>
                    <a:pt x="123190" y="3193199"/>
                  </a:lnTo>
                  <a:lnTo>
                    <a:pt x="120904" y="3190951"/>
                  </a:lnTo>
                  <a:lnTo>
                    <a:pt x="116459" y="3190951"/>
                  </a:lnTo>
                  <a:lnTo>
                    <a:pt x="114173" y="3188716"/>
                  </a:lnTo>
                  <a:lnTo>
                    <a:pt x="114173" y="3170771"/>
                  </a:lnTo>
                  <a:lnTo>
                    <a:pt x="120904" y="3164040"/>
                  </a:lnTo>
                  <a:lnTo>
                    <a:pt x="120904" y="3146107"/>
                  </a:lnTo>
                  <a:lnTo>
                    <a:pt x="116459" y="3141624"/>
                  </a:lnTo>
                  <a:lnTo>
                    <a:pt x="118745" y="3139376"/>
                  </a:lnTo>
                  <a:lnTo>
                    <a:pt x="123190" y="3132645"/>
                  </a:lnTo>
                  <a:lnTo>
                    <a:pt x="125476" y="3132645"/>
                  </a:lnTo>
                  <a:lnTo>
                    <a:pt x="120904" y="3128162"/>
                  </a:lnTo>
                  <a:lnTo>
                    <a:pt x="116459" y="3119285"/>
                  </a:lnTo>
                  <a:lnTo>
                    <a:pt x="114173" y="3114713"/>
                  </a:lnTo>
                  <a:lnTo>
                    <a:pt x="116459" y="3107982"/>
                  </a:lnTo>
                  <a:lnTo>
                    <a:pt x="116459" y="3103499"/>
                  </a:lnTo>
                  <a:lnTo>
                    <a:pt x="118745" y="3096768"/>
                  </a:lnTo>
                  <a:lnTo>
                    <a:pt x="118745" y="3092285"/>
                  </a:lnTo>
                  <a:lnTo>
                    <a:pt x="114173" y="3087801"/>
                  </a:lnTo>
                  <a:lnTo>
                    <a:pt x="116459" y="3081070"/>
                  </a:lnTo>
                  <a:lnTo>
                    <a:pt x="114173" y="3079927"/>
                  </a:lnTo>
                  <a:lnTo>
                    <a:pt x="112014" y="3078835"/>
                  </a:lnTo>
                  <a:lnTo>
                    <a:pt x="109728" y="3076587"/>
                  </a:lnTo>
                  <a:lnTo>
                    <a:pt x="109728" y="4473613"/>
                  </a:lnTo>
                  <a:lnTo>
                    <a:pt x="109728" y="4475861"/>
                  </a:lnTo>
                  <a:lnTo>
                    <a:pt x="107569" y="4476953"/>
                  </a:lnTo>
                  <a:lnTo>
                    <a:pt x="107569" y="4558830"/>
                  </a:lnTo>
                  <a:lnTo>
                    <a:pt x="107569" y="4561065"/>
                  </a:lnTo>
                  <a:lnTo>
                    <a:pt x="105283" y="4563313"/>
                  </a:lnTo>
                  <a:lnTo>
                    <a:pt x="102997" y="4563313"/>
                  </a:lnTo>
                  <a:lnTo>
                    <a:pt x="102997" y="4561065"/>
                  </a:lnTo>
                  <a:lnTo>
                    <a:pt x="105283" y="4558830"/>
                  </a:lnTo>
                  <a:lnTo>
                    <a:pt x="107569" y="4558830"/>
                  </a:lnTo>
                  <a:lnTo>
                    <a:pt x="107569" y="4476953"/>
                  </a:lnTo>
                  <a:lnTo>
                    <a:pt x="105283" y="4478096"/>
                  </a:lnTo>
                  <a:lnTo>
                    <a:pt x="105283" y="4473613"/>
                  </a:lnTo>
                  <a:lnTo>
                    <a:pt x="109728" y="4473613"/>
                  </a:lnTo>
                  <a:lnTo>
                    <a:pt x="109728" y="3076587"/>
                  </a:lnTo>
                  <a:lnTo>
                    <a:pt x="112014" y="3074352"/>
                  </a:lnTo>
                  <a:lnTo>
                    <a:pt x="112014" y="3069869"/>
                  </a:lnTo>
                  <a:lnTo>
                    <a:pt x="107569" y="3065424"/>
                  </a:lnTo>
                  <a:lnTo>
                    <a:pt x="107569" y="3825557"/>
                  </a:lnTo>
                  <a:lnTo>
                    <a:pt x="105283" y="3827805"/>
                  </a:lnTo>
                  <a:lnTo>
                    <a:pt x="102997" y="3827805"/>
                  </a:lnTo>
                  <a:lnTo>
                    <a:pt x="102997" y="3823309"/>
                  </a:lnTo>
                  <a:lnTo>
                    <a:pt x="107569" y="3825557"/>
                  </a:lnTo>
                  <a:lnTo>
                    <a:pt x="107569" y="3065424"/>
                  </a:lnTo>
                  <a:lnTo>
                    <a:pt x="105283" y="3063138"/>
                  </a:lnTo>
                  <a:lnTo>
                    <a:pt x="102997" y="3062376"/>
                  </a:lnTo>
                  <a:lnTo>
                    <a:pt x="102997" y="3251504"/>
                  </a:lnTo>
                  <a:lnTo>
                    <a:pt x="102997" y="3253740"/>
                  </a:lnTo>
                  <a:lnTo>
                    <a:pt x="100838" y="3253740"/>
                  </a:lnTo>
                  <a:lnTo>
                    <a:pt x="98552" y="3253740"/>
                  </a:lnTo>
                  <a:lnTo>
                    <a:pt x="98552" y="3251504"/>
                  </a:lnTo>
                  <a:lnTo>
                    <a:pt x="102997" y="3251504"/>
                  </a:lnTo>
                  <a:lnTo>
                    <a:pt x="102997" y="3062376"/>
                  </a:lnTo>
                  <a:lnTo>
                    <a:pt x="100838" y="3061652"/>
                  </a:lnTo>
                  <a:lnTo>
                    <a:pt x="98552" y="3060890"/>
                  </a:lnTo>
                  <a:lnTo>
                    <a:pt x="91821" y="3063138"/>
                  </a:lnTo>
                  <a:lnTo>
                    <a:pt x="98552" y="3069869"/>
                  </a:lnTo>
                  <a:lnTo>
                    <a:pt x="91821" y="3076587"/>
                  </a:lnTo>
                  <a:lnTo>
                    <a:pt x="89535" y="3076587"/>
                  </a:lnTo>
                  <a:lnTo>
                    <a:pt x="89535" y="3078835"/>
                  </a:lnTo>
                  <a:lnTo>
                    <a:pt x="87376" y="3083318"/>
                  </a:lnTo>
                  <a:lnTo>
                    <a:pt x="87376" y="3090049"/>
                  </a:lnTo>
                  <a:lnTo>
                    <a:pt x="85090" y="3094532"/>
                  </a:lnTo>
                  <a:lnTo>
                    <a:pt x="85090" y="3105747"/>
                  </a:lnTo>
                  <a:lnTo>
                    <a:pt x="87376" y="3110230"/>
                  </a:lnTo>
                  <a:lnTo>
                    <a:pt x="91821" y="3116948"/>
                  </a:lnTo>
                  <a:lnTo>
                    <a:pt x="91821" y="3130410"/>
                  </a:lnTo>
                  <a:lnTo>
                    <a:pt x="94107" y="3134893"/>
                  </a:lnTo>
                  <a:lnTo>
                    <a:pt x="94107" y="3139376"/>
                  </a:lnTo>
                  <a:lnTo>
                    <a:pt x="98552" y="3139376"/>
                  </a:lnTo>
                  <a:lnTo>
                    <a:pt x="100838" y="3141624"/>
                  </a:lnTo>
                  <a:lnTo>
                    <a:pt x="100838" y="3143859"/>
                  </a:lnTo>
                  <a:lnTo>
                    <a:pt x="98552" y="3146107"/>
                  </a:lnTo>
                  <a:lnTo>
                    <a:pt x="96266" y="3148342"/>
                  </a:lnTo>
                  <a:lnTo>
                    <a:pt x="91821" y="3150590"/>
                  </a:lnTo>
                  <a:lnTo>
                    <a:pt x="87376" y="3150590"/>
                  </a:lnTo>
                  <a:lnTo>
                    <a:pt x="87376" y="3152838"/>
                  </a:lnTo>
                  <a:lnTo>
                    <a:pt x="91821" y="3161804"/>
                  </a:lnTo>
                  <a:lnTo>
                    <a:pt x="91821" y="3166287"/>
                  </a:lnTo>
                  <a:lnTo>
                    <a:pt x="89535" y="3170771"/>
                  </a:lnTo>
                  <a:lnTo>
                    <a:pt x="96266" y="3170771"/>
                  </a:lnTo>
                  <a:lnTo>
                    <a:pt x="96266" y="3173018"/>
                  </a:lnTo>
                  <a:lnTo>
                    <a:pt x="89535" y="3173018"/>
                  </a:lnTo>
                  <a:lnTo>
                    <a:pt x="89535" y="3175254"/>
                  </a:lnTo>
                  <a:lnTo>
                    <a:pt x="94107" y="3177502"/>
                  </a:lnTo>
                  <a:lnTo>
                    <a:pt x="96266" y="3181985"/>
                  </a:lnTo>
                  <a:lnTo>
                    <a:pt x="98552" y="3184220"/>
                  </a:lnTo>
                  <a:lnTo>
                    <a:pt x="98552" y="3186468"/>
                  </a:lnTo>
                  <a:lnTo>
                    <a:pt x="94107" y="3190951"/>
                  </a:lnTo>
                  <a:lnTo>
                    <a:pt x="98552" y="3193199"/>
                  </a:lnTo>
                  <a:lnTo>
                    <a:pt x="100838" y="3197682"/>
                  </a:lnTo>
                  <a:lnTo>
                    <a:pt x="100838" y="3206648"/>
                  </a:lnTo>
                  <a:lnTo>
                    <a:pt x="96266" y="3206648"/>
                  </a:lnTo>
                  <a:lnTo>
                    <a:pt x="96266" y="3204413"/>
                  </a:lnTo>
                  <a:lnTo>
                    <a:pt x="91821" y="3204413"/>
                  </a:lnTo>
                  <a:lnTo>
                    <a:pt x="89535" y="3206648"/>
                  </a:lnTo>
                  <a:lnTo>
                    <a:pt x="89535" y="3217862"/>
                  </a:lnTo>
                  <a:lnTo>
                    <a:pt x="91821" y="3224593"/>
                  </a:lnTo>
                  <a:lnTo>
                    <a:pt x="96266" y="3231311"/>
                  </a:lnTo>
                  <a:lnTo>
                    <a:pt x="100838" y="3235807"/>
                  </a:lnTo>
                  <a:lnTo>
                    <a:pt x="100838" y="3240290"/>
                  </a:lnTo>
                  <a:lnTo>
                    <a:pt x="94107" y="3240290"/>
                  </a:lnTo>
                  <a:lnTo>
                    <a:pt x="91821" y="3242526"/>
                  </a:lnTo>
                  <a:lnTo>
                    <a:pt x="96266" y="3247009"/>
                  </a:lnTo>
                  <a:lnTo>
                    <a:pt x="96266" y="3253740"/>
                  </a:lnTo>
                  <a:lnTo>
                    <a:pt x="91821" y="3253740"/>
                  </a:lnTo>
                  <a:lnTo>
                    <a:pt x="89535" y="3255988"/>
                  </a:lnTo>
                  <a:lnTo>
                    <a:pt x="89535" y="3267202"/>
                  </a:lnTo>
                  <a:lnTo>
                    <a:pt x="91821" y="3269437"/>
                  </a:lnTo>
                  <a:lnTo>
                    <a:pt x="91821" y="3271685"/>
                  </a:lnTo>
                  <a:lnTo>
                    <a:pt x="96266" y="3276168"/>
                  </a:lnTo>
                  <a:lnTo>
                    <a:pt x="96266" y="3280651"/>
                  </a:lnTo>
                  <a:lnTo>
                    <a:pt x="94107" y="3280651"/>
                  </a:lnTo>
                  <a:lnTo>
                    <a:pt x="87376" y="3282886"/>
                  </a:lnTo>
                  <a:lnTo>
                    <a:pt x="94107" y="3296348"/>
                  </a:lnTo>
                  <a:lnTo>
                    <a:pt x="94107" y="3309797"/>
                  </a:lnTo>
                  <a:lnTo>
                    <a:pt x="96266" y="3312045"/>
                  </a:lnTo>
                  <a:lnTo>
                    <a:pt x="98552" y="3316528"/>
                  </a:lnTo>
                  <a:lnTo>
                    <a:pt x="98552" y="3318776"/>
                  </a:lnTo>
                  <a:lnTo>
                    <a:pt x="96266" y="3321012"/>
                  </a:lnTo>
                  <a:lnTo>
                    <a:pt x="91821" y="3329978"/>
                  </a:lnTo>
                  <a:lnTo>
                    <a:pt x="94107" y="3336709"/>
                  </a:lnTo>
                  <a:lnTo>
                    <a:pt x="98552" y="3341192"/>
                  </a:lnTo>
                  <a:lnTo>
                    <a:pt x="98552" y="3345675"/>
                  </a:lnTo>
                  <a:lnTo>
                    <a:pt x="98552" y="3471253"/>
                  </a:lnTo>
                  <a:lnTo>
                    <a:pt x="96266" y="3473500"/>
                  </a:lnTo>
                  <a:lnTo>
                    <a:pt x="94107" y="3473500"/>
                  </a:lnTo>
                  <a:lnTo>
                    <a:pt x="91821" y="3471253"/>
                  </a:lnTo>
                  <a:lnTo>
                    <a:pt x="91821" y="3466769"/>
                  </a:lnTo>
                  <a:lnTo>
                    <a:pt x="94107" y="3464534"/>
                  </a:lnTo>
                  <a:lnTo>
                    <a:pt x="96266" y="3466769"/>
                  </a:lnTo>
                  <a:lnTo>
                    <a:pt x="96266" y="3469017"/>
                  </a:lnTo>
                  <a:lnTo>
                    <a:pt x="98552" y="3471253"/>
                  </a:lnTo>
                  <a:lnTo>
                    <a:pt x="98552" y="3345675"/>
                  </a:lnTo>
                  <a:lnTo>
                    <a:pt x="89535" y="3354654"/>
                  </a:lnTo>
                  <a:lnTo>
                    <a:pt x="91821" y="3361372"/>
                  </a:lnTo>
                  <a:lnTo>
                    <a:pt x="91821" y="3370351"/>
                  </a:lnTo>
                  <a:lnTo>
                    <a:pt x="89535" y="3372586"/>
                  </a:lnTo>
                  <a:lnTo>
                    <a:pt x="87376" y="3377069"/>
                  </a:lnTo>
                  <a:lnTo>
                    <a:pt x="85090" y="3383800"/>
                  </a:lnTo>
                  <a:lnTo>
                    <a:pt x="87376" y="3390531"/>
                  </a:lnTo>
                  <a:lnTo>
                    <a:pt x="87376" y="3397250"/>
                  </a:lnTo>
                  <a:lnTo>
                    <a:pt x="89535" y="3406229"/>
                  </a:lnTo>
                  <a:lnTo>
                    <a:pt x="87376" y="3412947"/>
                  </a:lnTo>
                  <a:lnTo>
                    <a:pt x="87376" y="3424161"/>
                  </a:lnTo>
                  <a:lnTo>
                    <a:pt x="89535" y="3430892"/>
                  </a:lnTo>
                  <a:lnTo>
                    <a:pt x="89535" y="3439858"/>
                  </a:lnTo>
                  <a:lnTo>
                    <a:pt x="91821" y="3442106"/>
                  </a:lnTo>
                  <a:lnTo>
                    <a:pt x="91821" y="3444341"/>
                  </a:lnTo>
                  <a:lnTo>
                    <a:pt x="94107" y="3446589"/>
                  </a:lnTo>
                  <a:lnTo>
                    <a:pt x="96266" y="3446589"/>
                  </a:lnTo>
                  <a:lnTo>
                    <a:pt x="96266" y="3451072"/>
                  </a:lnTo>
                  <a:lnTo>
                    <a:pt x="94107" y="3451072"/>
                  </a:lnTo>
                  <a:lnTo>
                    <a:pt x="94107" y="3446589"/>
                  </a:lnTo>
                  <a:lnTo>
                    <a:pt x="91821" y="3447707"/>
                  </a:lnTo>
                  <a:lnTo>
                    <a:pt x="89535" y="3448837"/>
                  </a:lnTo>
                  <a:lnTo>
                    <a:pt x="87376" y="3453320"/>
                  </a:lnTo>
                  <a:lnTo>
                    <a:pt x="87376" y="3471253"/>
                  </a:lnTo>
                  <a:lnTo>
                    <a:pt x="89535" y="3473500"/>
                  </a:lnTo>
                  <a:lnTo>
                    <a:pt x="91821" y="3480219"/>
                  </a:lnTo>
                  <a:lnTo>
                    <a:pt x="94107" y="3480219"/>
                  </a:lnTo>
                  <a:lnTo>
                    <a:pt x="85090" y="3489198"/>
                  </a:lnTo>
                  <a:lnTo>
                    <a:pt x="87376" y="3493681"/>
                  </a:lnTo>
                  <a:lnTo>
                    <a:pt x="89535" y="3495916"/>
                  </a:lnTo>
                  <a:lnTo>
                    <a:pt x="91821" y="3495916"/>
                  </a:lnTo>
                  <a:lnTo>
                    <a:pt x="91821" y="3493681"/>
                  </a:lnTo>
                  <a:lnTo>
                    <a:pt x="100838" y="3493681"/>
                  </a:lnTo>
                  <a:lnTo>
                    <a:pt x="100838" y="3498164"/>
                  </a:lnTo>
                  <a:lnTo>
                    <a:pt x="96266" y="3502647"/>
                  </a:lnTo>
                  <a:lnTo>
                    <a:pt x="98552" y="3504895"/>
                  </a:lnTo>
                  <a:lnTo>
                    <a:pt x="100838" y="3509378"/>
                  </a:lnTo>
                  <a:lnTo>
                    <a:pt x="100838" y="3511613"/>
                  </a:lnTo>
                  <a:lnTo>
                    <a:pt x="96266" y="3516109"/>
                  </a:lnTo>
                  <a:lnTo>
                    <a:pt x="94107" y="3519373"/>
                  </a:lnTo>
                  <a:lnTo>
                    <a:pt x="91821" y="3522827"/>
                  </a:lnTo>
                  <a:lnTo>
                    <a:pt x="87376" y="3536289"/>
                  </a:lnTo>
                  <a:lnTo>
                    <a:pt x="85725" y="3542665"/>
                  </a:lnTo>
                  <a:lnTo>
                    <a:pt x="84836" y="3548621"/>
                  </a:lnTo>
                  <a:lnTo>
                    <a:pt x="85090" y="3554577"/>
                  </a:lnTo>
                  <a:lnTo>
                    <a:pt x="87376" y="3560953"/>
                  </a:lnTo>
                  <a:lnTo>
                    <a:pt x="87376" y="3596830"/>
                  </a:lnTo>
                  <a:lnTo>
                    <a:pt x="94107" y="3603561"/>
                  </a:lnTo>
                  <a:lnTo>
                    <a:pt x="96266" y="3603561"/>
                  </a:lnTo>
                  <a:lnTo>
                    <a:pt x="94107" y="3608044"/>
                  </a:lnTo>
                  <a:lnTo>
                    <a:pt x="91821" y="3610279"/>
                  </a:lnTo>
                  <a:lnTo>
                    <a:pt x="89535" y="3612527"/>
                  </a:lnTo>
                  <a:lnTo>
                    <a:pt x="89535" y="3628225"/>
                  </a:lnTo>
                  <a:lnTo>
                    <a:pt x="89535" y="3630472"/>
                  </a:lnTo>
                  <a:lnTo>
                    <a:pt x="89535" y="3637191"/>
                  </a:lnTo>
                  <a:lnTo>
                    <a:pt x="91821" y="3643922"/>
                  </a:lnTo>
                  <a:lnTo>
                    <a:pt x="94107" y="3646170"/>
                  </a:lnTo>
                  <a:lnTo>
                    <a:pt x="94107" y="3650653"/>
                  </a:lnTo>
                  <a:lnTo>
                    <a:pt x="91821" y="3655136"/>
                  </a:lnTo>
                  <a:lnTo>
                    <a:pt x="89535" y="3657371"/>
                  </a:lnTo>
                  <a:lnTo>
                    <a:pt x="89535" y="3679799"/>
                  </a:lnTo>
                  <a:lnTo>
                    <a:pt x="91821" y="3684282"/>
                  </a:lnTo>
                  <a:lnTo>
                    <a:pt x="91821" y="3686530"/>
                  </a:lnTo>
                  <a:lnTo>
                    <a:pt x="94107" y="3691013"/>
                  </a:lnTo>
                  <a:lnTo>
                    <a:pt x="96266" y="3697744"/>
                  </a:lnTo>
                  <a:lnTo>
                    <a:pt x="100838" y="3699980"/>
                  </a:lnTo>
                  <a:lnTo>
                    <a:pt x="102997" y="3699980"/>
                  </a:lnTo>
                  <a:lnTo>
                    <a:pt x="102997" y="3704463"/>
                  </a:lnTo>
                  <a:lnTo>
                    <a:pt x="100838" y="3704463"/>
                  </a:lnTo>
                  <a:lnTo>
                    <a:pt x="98552" y="3704463"/>
                  </a:lnTo>
                  <a:lnTo>
                    <a:pt x="98552" y="3706711"/>
                  </a:lnTo>
                  <a:lnTo>
                    <a:pt x="96266" y="3706711"/>
                  </a:lnTo>
                  <a:lnTo>
                    <a:pt x="94107" y="3706711"/>
                  </a:lnTo>
                  <a:lnTo>
                    <a:pt x="94107" y="3715677"/>
                  </a:lnTo>
                  <a:lnTo>
                    <a:pt x="96266" y="3717925"/>
                  </a:lnTo>
                  <a:lnTo>
                    <a:pt x="96266" y="3722408"/>
                  </a:lnTo>
                  <a:lnTo>
                    <a:pt x="94107" y="3726891"/>
                  </a:lnTo>
                  <a:lnTo>
                    <a:pt x="96266" y="3731374"/>
                  </a:lnTo>
                  <a:lnTo>
                    <a:pt x="96266" y="3733622"/>
                  </a:lnTo>
                  <a:lnTo>
                    <a:pt x="94107" y="3740340"/>
                  </a:lnTo>
                  <a:lnTo>
                    <a:pt x="94107" y="3803129"/>
                  </a:lnTo>
                  <a:lnTo>
                    <a:pt x="91821" y="3807612"/>
                  </a:lnTo>
                  <a:lnTo>
                    <a:pt x="91821" y="3827805"/>
                  </a:lnTo>
                  <a:lnTo>
                    <a:pt x="96266" y="3830040"/>
                  </a:lnTo>
                  <a:lnTo>
                    <a:pt x="98552" y="3830815"/>
                  </a:lnTo>
                  <a:lnTo>
                    <a:pt x="98552" y="3832288"/>
                  </a:lnTo>
                  <a:lnTo>
                    <a:pt x="94107" y="3836771"/>
                  </a:lnTo>
                  <a:lnTo>
                    <a:pt x="94107" y="3839006"/>
                  </a:lnTo>
                  <a:lnTo>
                    <a:pt x="96266" y="3841254"/>
                  </a:lnTo>
                  <a:lnTo>
                    <a:pt x="98552" y="3841254"/>
                  </a:lnTo>
                  <a:lnTo>
                    <a:pt x="100838" y="3843502"/>
                  </a:lnTo>
                  <a:lnTo>
                    <a:pt x="100838" y="3847985"/>
                  </a:lnTo>
                  <a:lnTo>
                    <a:pt x="96266" y="3852468"/>
                  </a:lnTo>
                  <a:lnTo>
                    <a:pt x="96266" y="3854704"/>
                  </a:lnTo>
                  <a:lnTo>
                    <a:pt x="94107" y="3854704"/>
                  </a:lnTo>
                  <a:lnTo>
                    <a:pt x="94107" y="3861435"/>
                  </a:lnTo>
                  <a:lnTo>
                    <a:pt x="91821" y="3863683"/>
                  </a:lnTo>
                  <a:lnTo>
                    <a:pt x="91821" y="3868166"/>
                  </a:lnTo>
                  <a:lnTo>
                    <a:pt x="92837" y="3874897"/>
                  </a:lnTo>
                  <a:lnTo>
                    <a:pt x="93408" y="3880929"/>
                  </a:lnTo>
                  <a:lnTo>
                    <a:pt x="94107" y="3881615"/>
                  </a:lnTo>
                  <a:lnTo>
                    <a:pt x="93586" y="3882123"/>
                  </a:lnTo>
                  <a:lnTo>
                    <a:pt x="94996" y="3888346"/>
                  </a:lnTo>
                  <a:lnTo>
                    <a:pt x="98552" y="3895077"/>
                  </a:lnTo>
                  <a:lnTo>
                    <a:pt x="100838" y="3897312"/>
                  </a:lnTo>
                  <a:lnTo>
                    <a:pt x="100838" y="3901795"/>
                  </a:lnTo>
                  <a:lnTo>
                    <a:pt x="96266" y="3906278"/>
                  </a:lnTo>
                  <a:lnTo>
                    <a:pt x="96266" y="3910774"/>
                  </a:lnTo>
                  <a:lnTo>
                    <a:pt x="98552" y="3913009"/>
                  </a:lnTo>
                  <a:lnTo>
                    <a:pt x="98552" y="3915257"/>
                  </a:lnTo>
                  <a:lnTo>
                    <a:pt x="96266" y="3917492"/>
                  </a:lnTo>
                  <a:lnTo>
                    <a:pt x="94107" y="3917492"/>
                  </a:lnTo>
                  <a:lnTo>
                    <a:pt x="91821" y="3917492"/>
                  </a:lnTo>
                  <a:lnTo>
                    <a:pt x="91821" y="3960101"/>
                  </a:lnTo>
                  <a:lnTo>
                    <a:pt x="89535" y="3966832"/>
                  </a:lnTo>
                  <a:lnTo>
                    <a:pt x="96266" y="3973563"/>
                  </a:lnTo>
                  <a:lnTo>
                    <a:pt x="96266" y="3975798"/>
                  </a:lnTo>
                  <a:lnTo>
                    <a:pt x="98552" y="3978046"/>
                  </a:lnTo>
                  <a:lnTo>
                    <a:pt x="98552" y="3987012"/>
                  </a:lnTo>
                  <a:lnTo>
                    <a:pt x="100838" y="3991495"/>
                  </a:lnTo>
                  <a:lnTo>
                    <a:pt x="100838" y="3998226"/>
                  </a:lnTo>
                  <a:lnTo>
                    <a:pt x="100838" y="4096893"/>
                  </a:lnTo>
                  <a:lnTo>
                    <a:pt x="98552" y="4099128"/>
                  </a:lnTo>
                  <a:lnTo>
                    <a:pt x="98552" y="4096893"/>
                  </a:lnTo>
                  <a:lnTo>
                    <a:pt x="96266" y="4099128"/>
                  </a:lnTo>
                  <a:lnTo>
                    <a:pt x="96266" y="4096893"/>
                  </a:lnTo>
                  <a:lnTo>
                    <a:pt x="98552" y="4096893"/>
                  </a:lnTo>
                  <a:lnTo>
                    <a:pt x="100838" y="4096893"/>
                  </a:lnTo>
                  <a:lnTo>
                    <a:pt x="100838" y="3998226"/>
                  </a:lnTo>
                  <a:lnTo>
                    <a:pt x="98552" y="4000462"/>
                  </a:lnTo>
                  <a:lnTo>
                    <a:pt x="96266" y="4000462"/>
                  </a:lnTo>
                  <a:lnTo>
                    <a:pt x="96266" y="4013924"/>
                  </a:lnTo>
                  <a:lnTo>
                    <a:pt x="94107" y="4016159"/>
                  </a:lnTo>
                  <a:lnTo>
                    <a:pt x="94107" y="4018407"/>
                  </a:lnTo>
                  <a:lnTo>
                    <a:pt x="91821" y="4022890"/>
                  </a:lnTo>
                  <a:lnTo>
                    <a:pt x="96266" y="4027373"/>
                  </a:lnTo>
                  <a:lnTo>
                    <a:pt x="96266" y="4029621"/>
                  </a:lnTo>
                  <a:lnTo>
                    <a:pt x="98552" y="4029621"/>
                  </a:lnTo>
                  <a:lnTo>
                    <a:pt x="98552" y="4031856"/>
                  </a:lnTo>
                  <a:lnTo>
                    <a:pt x="96266" y="4034104"/>
                  </a:lnTo>
                  <a:lnTo>
                    <a:pt x="94107" y="4035196"/>
                  </a:lnTo>
                  <a:lnTo>
                    <a:pt x="91821" y="4036339"/>
                  </a:lnTo>
                  <a:lnTo>
                    <a:pt x="91821" y="4049801"/>
                  </a:lnTo>
                  <a:lnTo>
                    <a:pt x="89535" y="4052036"/>
                  </a:lnTo>
                  <a:lnTo>
                    <a:pt x="89535" y="4063250"/>
                  </a:lnTo>
                  <a:lnTo>
                    <a:pt x="91821" y="4065498"/>
                  </a:lnTo>
                  <a:lnTo>
                    <a:pt x="91821" y="4067733"/>
                  </a:lnTo>
                  <a:lnTo>
                    <a:pt x="94107" y="4074464"/>
                  </a:lnTo>
                  <a:lnTo>
                    <a:pt x="94107" y="4081195"/>
                  </a:lnTo>
                  <a:lnTo>
                    <a:pt x="91821" y="4087914"/>
                  </a:lnTo>
                  <a:lnTo>
                    <a:pt x="91821" y="4094645"/>
                  </a:lnTo>
                  <a:lnTo>
                    <a:pt x="96266" y="4101376"/>
                  </a:lnTo>
                  <a:lnTo>
                    <a:pt x="91821" y="4105859"/>
                  </a:lnTo>
                  <a:lnTo>
                    <a:pt x="91821" y="4114825"/>
                  </a:lnTo>
                  <a:lnTo>
                    <a:pt x="100838" y="4114825"/>
                  </a:lnTo>
                  <a:lnTo>
                    <a:pt x="102997" y="4117073"/>
                  </a:lnTo>
                  <a:lnTo>
                    <a:pt x="100838" y="4119245"/>
                  </a:lnTo>
                  <a:lnTo>
                    <a:pt x="96266" y="4123867"/>
                  </a:lnTo>
                  <a:lnTo>
                    <a:pt x="96139" y="4123994"/>
                  </a:lnTo>
                  <a:lnTo>
                    <a:pt x="94107" y="4126039"/>
                  </a:lnTo>
                  <a:lnTo>
                    <a:pt x="91821" y="4130522"/>
                  </a:lnTo>
                  <a:lnTo>
                    <a:pt x="87376" y="4137253"/>
                  </a:lnTo>
                  <a:lnTo>
                    <a:pt x="87376" y="4141736"/>
                  </a:lnTo>
                  <a:lnTo>
                    <a:pt x="89535" y="4148467"/>
                  </a:lnTo>
                  <a:lnTo>
                    <a:pt x="91821" y="4152950"/>
                  </a:lnTo>
                  <a:lnTo>
                    <a:pt x="91821" y="4166400"/>
                  </a:lnTo>
                  <a:lnTo>
                    <a:pt x="94107" y="4170896"/>
                  </a:lnTo>
                  <a:lnTo>
                    <a:pt x="96266" y="4173131"/>
                  </a:lnTo>
                  <a:lnTo>
                    <a:pt x="96266" y="4177614"/>
                  </a:lnTo>
                  <a:lnTo>
                    <a:pt x="94107" y="4182097"/>
                  </a:lnTo>
                  <a:lnTo>
                    <a:pt x="94107" y="4184345"/>
                  </a:lnTo>
                  <a:lnTo>
                    <a:pt x="91821" y="4186580"/>
                  </a:lnTo>
                  <a:lnTo>
                    <a:pt x="91821" y="4193311"/>
                  </a:lnTo>
                  <a:lnTo>
                    <a:pt x="94107" y="4197794"/>
                  </a:lnTo>
                  <a:lnTo>
                    <a:pt x="96266" y="4204525"/>
                  </a:lnTo>
                  <a:lnTo>
                    <a:pt x="94107" y="4211256"/>
                  </a:lnTo>
                  <a:lnTo>
                    <a:pt x="96266" y="4215739"/>
                  </a:lnTo>
                  <a:lnTo>
                    <a:pt x="91821" y="4224706"/>
                  </a:lnTo>
                  <a:lnTo>
                    <a:pt x="91821" y="4258348"/>
                  </a:lnTo>
                  <a:lnTo>
                    <a:pt x="94107" y="4258348"/>
                  </a:lnTo>
                  <a:lnTo>
                    <a:pt x="100838" y="4265066"/>
                  </a:lnTo>
                  <a:lnTo>
                    <a:pt x="100838" y="4267314"/>
                  </a:lnTo>
                  <a:lnTo>
                    <a:pt x="98552" y="4268432"/>
                  </a:lnTo>
                  <a:lnTo>
                    <a:pt x="96266" y="4269562"/>
                  </a:lnTo>
                  <a:lnTo>
                    <a:pt x="91821" y="4269562"/>
                  </a:lnTo>
                  <a:lnTo>
                    <a:pt x="91821" y="4271797"/>
                  </a:lnTo>
                  <a:lnTo>
                    <a:pt x="98552" y="4278528"/>
                  </a:lnTo>
                  <a:lnTo>
                    <a:pt x="98552" y="4280763"/>
                  </a:lnTo>
                  <a:lnTo>
                    <a:pt x="96266" y="4283011"/>
                  </a:lnTo>
                  <a:lnTo>
                    <a:pt x="96266" y="4285246"/>
                  </a:lnTo>
                  <a:lnTo>
                    <a:pt x="94107" y="4287494"/>
                  </a:lnTo>
                  <a:lnTo>
                    <a:pt x="94107" y="4296461"/>
                  </a:lnTo>
                  <a:lnTo>
                    <a:pt x="91821" y="4303192"/>
                  </a:lnTo>
                  <a:lnTo>
                    <a:pt x="94107" y="4309923"/>
                  </a:lnTo>
                  <a:lnTo>
                    <a:pt x="96266" y="4314406"/>
                  </a:lnTo>
                  <a:lnTo>
                    <a:pt x="96266" y="4318889"/>
                  </a:lnTo>
                  <a:lnTo>
                    <a:pt x="100838" y="4323372"/>
                  </a:lnTo>
                  <a:lnTo>
                    <a:pt x="100838" y="4327855"/>
                  </a:lnTo>
                  <a:lnTo>
                    <a:pt x="98552" y="4330103"/>
                  </a:lnTo>
                  <a:lnTo>
                    <a:pt x="94107" y="4332338"/>
                  </a:lnTo>
                  <a:lnTo>
                    <a:pt x="94107" y="4352531"/>
                  </a:lnTo>
                  <a:lnTo>
                    <a:pt x="102997" y="4361497"/>
                  </a:lnTo>
                  <a:lnTo>
                    <a:pt x="102997" y="4363732"/>
                  </a:lnTo>
                  <a:lnTo>
                    <a:pt x="100838" y="4365980"/>
                  </a:lnTo>
                  <a:lnTo>
                    <a:pt x="96266" y="4368228"/>
                  </a:lnTo>
                  <a:lnTo>
                    <a:pt x="94107" y="4372711"/>
                  </a:lnTo>
                  <a:lnTo>
                    <a:pt x="96266" y="4377194"/>
                  </a:lnTo>
                  <a:lnTo>
                    <a:pt x="96266" y="4379430"/>
                  </a:lnTo>
                  <a:lnTo>
                    <a:pt x="98552" y="4381678"/>
                  </a:lnTo>
                  <a:lnTo>
                    <a:pt x="98552" y="4383913"/>
                  </a:lnTo>
                  <a:lnTo>
                    <a:pt x="96266" y="4388409"/>
                  </a:lnTo>
                  <a:lnTo>
                    <a:pt x="91821" y="4395127"/>
                  </a:lnTo>
                  <a:lnTo>
                    <a:pt x="94107" y="4401858"/>
                  </a:lnTo>
                  <a:lnTo>
                    <a:pt x="98552" y="4408589"/>
                  </a:lnTo>
                  <a:lnTo>
                    <a:pt x="98552" y="4410824"/>
                  </a:lnTo>
                  <a:lnTo>
                    <a:pt x="100838" y="4410824"/>
                  </a:lnTo>
                  <a:lnTo>
                    <a:pt x="100838" y="4422038"/>
                  </a:lnTo>
                  <a:lnTo>
                    <a:pt x="98552" y="4424286"/>
                  </a:lnTo>
                  <a:lnTo>
                    <a:pt x="94107" y="4426521"/>
                  </a:lnTo>
                  <a:lnTo>
                    <a:pt x="91821" y="4426521"/>
                  </a:lnTo>
                  <a:lnTo>
                    <a:pt x="87376" y="4428769"/>
                  </a:lnTo>
                  <a:lnTo>
                    <a:pt x="89535" y="4433252"/>
                  </a:lnTo>
                  <a:lnTo>
                    <a:pt x="91821" y="4435500"/>
                  </a:lnTo>
                  <a:lnTo>
                    <a:pt x="91821" y="4437735"/>
                  </a:lnTo>
                  <a:lnTo>
                    <a:pt x="94107" y="4437735"/>
                  </a:lnTo>
                  <a:lnTo>
                    <a:pt x="94107" y="4435500"/>
                  </a:lnTo>
                  <a:lnTo>
                    <a:pt x="96266" y="4439983"/>
                  </a:lnTo>
                  <a:lnTo>
                    <a:pt x="98552" y="4442218"/>
                  </a:lnTo>
                  <a:lnTo>
                    <a:pt x="100838" y="4446702"/>
                  </a:lnTo>
                  <a:lnTo>
                    <a:pt x="98552" y="4451197"/>
                  </a:lnTo>
                  <a:lnTo>
                    <a:pt x="96266" y="4451197"/>
                  </a:lnTo>
                  <a:lnTo>
                    <a:pt x="94107" y="4451197"/>
                  </a:lnTo>
                  <a:lnTo>
                    <a:pt x="89535" y="4455680"/>
                  </a:lnTo>
                  <a:lnTo>
                    <a:pt x="87376" y="4455680"/>
                  </a:lnTo>
                  <a:lnTo>
                    <a:pt x="89535" y="4460164"/>
                  </a:lnTo>
                  <a:lnTo>
                    <a:pt x="91821" y="4462399"/>
                  </a:lnTo>
                  <a:lnTo>
                    <a:pt x="91821" y="4466895"/>
                  </a:lnTo>
                  <a:lnTo>
                    <a:pt x="94107" y="4469130"/>
                  </a:lnTo>
                  <a:lnTo>
                    <a:pt x="94107" y="4487075"/>
                  </a:lnTo>
                  <a:lnTo>
                    <a:pt x="96266" y="4493793"/>
                  </a:lnTo>
                  <a:lnTo>
                    <a:pt x="96266" y="4498276"/>
                  </a:lnTo>
                  <a:lnTo>
                    <a:pt x="89535" y="4505007"/>
                  </a:lnTo>
                  <a:lnTo>
                    <a:pt x="89535" y="4509490"/>
                  </a:lnTo>
                  <a:lnTo>
                    <a:pt x="91821" y="4511738"/>
                  </a:lnTo>
                  <a:lnTo>
                    <a:pt x="94107" y="4516221"/>
                  </a:lnTo>
                  <a:lnTo>
                    <a:pt x="98552" y="4520704"/>
                  </a:lnTo>
                  <a:lnTo>
                    <a:pt x="100838" y="4525188"/>
                  </a:lnTo>
                  <a:lnTo>
                    <a:pt x="98552" y="4529671"/>
                  </a:lnTo>
                  <a:lnTo>
                    <a:pt x="100838" y="4531919"/>
                  </a:lnTo>
                  <a:lnTo>
                    <a:pt x="102997" y="4538650"/>
                  </a:lnTo>
                  <a:lnTo>
                    <a:pt x="102997" y="4545368"/>
                  </a:lnTo>
                  <a:lnTo>
                    <a:pt x="100838" y="4549864"/>
                  </a:lnTo>
                  <a:lnTo>
                    <a:pt x="100838" y="4552099"/>
                  </a:lnTo>
                  <a:lnTo>
                    <a:pt x="98552" y="4554347"/>
                  </a:lnTo>
                  <a:lnTo>
                    <a:pt x="98552" y="4561065"/>
                  </a:lnTo>
                  <a:lnTo>
                    <a:pt x="134366" y="4581245"/>
                  </a:lnTo>
                  <a:lnTo>
                    <a:pt x="136652" y="4583493"/>
                  </a:lnTo>
                  <a:lnTo>
                    <a:pt x="138938" y="4576762"/>
                  </a:lnTo>
                  <a:lnTo>
                    <a:pt x="138938" y="4567796"/>
                  </a:lnTo>
                  <a:lnTo>
                    <a:pt x="136652" y="4561065"/>
                  </a:lnTo>
                  <a:lnTo>
                    <a:pt x="138938" y="4552099"/>
                  </a:lnTo>
                  <a:lnTo>
                    <a:pt x="143383" y="4545368"/>
                  </a:lnTo>
                  <a:lnTo>
                    <a:pt x="145669" y="4543133"/>
                  </a:lnTo>
                  <a:lnTo>
                    <a:pt x="145669" y="4540885"/>
                  </a:lnTo>
                  <a:lnTo>
                    <a:pt x="143383" y="4538650"/>
                  </a:lnTo>
                  <a:lnTo>
                    <a:pt x="140335" y="4532274"/>
                  </a:lnTo>
                  <a:lnTo>
                    <a:pt x="138049" y="4526318"/>
                  </a:lnTo>
                  <a:lnTo>
                    <a:pt x="136652" y="4521949"/>
                  </a:lnTo>
                  <a:lnTo>
                    <a:pt x="136144" y="4520362"/>
                  </a:lnTo>
                  <a:lnTo>
                    <a:pt x="134366" y="4513973"/>
                  </a:lnTo>
                  <a:lnTo>
                    <a:pt x="141097" y="4500524"/>
                  </a:lnTo>
                  <a:lnTo>
                    <a:pt x="143383" y="4493793"/>
                  </a:lnTo>
                  <a:lnTo>
                    <a:pt x="143383" y="4489310"/>
                  </a:lnTo>
                  <a:lnTo>
                    <a:pt x="145669" y="4482579"/>
                  </a:lnTo>
                  <a:lnTo>
                    <a:pt x="145669" y="4480344"/>
                  </a:lnTo>
                  <a:lnTo>
                    <a:pt x="138874" y="4480280"/>
                  </a:lnTo>
                  <a:lnTo>
                    <a:pt x="136652" y="4478096"/>
                  </a:lnTo>
                  <a:lnTo>
                    <a:pt x="136652" y="4475861"/>
                  </a:lnTo>
                  <a:lnTo>
                    <a:pt x="141097" y="4466895"/>
                  </a:lnTo>
                  <a:lnTo>
                    <a:pt x="141097" y="4462399"/>
                  </a:lnTo>
                  <a:lnTo>
                    <a:pt x="143383" y="4457916"/>
                  </a:lnTo>
                  <a:lnTo>
                    <a:pt x="136652" y="4451172"/>
                  </a:lnTo>
                  <a:lnTo>
                    <a:pt x="134366" y="4448873"/>
                  </a:lnTo>
                  <a:lnTo>
                    <a:pt x="132207" y="4446702"/>
                  </a:lnTo>
                  <a:lnTo>
                    <a:pt x="136652" y="4442218"/>
                  </a:lnTo>
                  <a:lnTo>
                    <a:pt x="136652" y="4439983"/>
                  </a:lnTo>
                  <a:lnTo>
                    <a:pt x="138938" y="4437735"/>
                  </a:lnTo>
                  <a:lnTo>
                    <a:pt x="138938" y="4435500"/>
                  </a:lnTo>
                  <a:lnTo>
                    <a:pt x="136652" y="4431004"/>
                  </a:lnTo>
                  <a:lnTo>
                    <a:pt x="136652" y="4408589"/>
                  </a:lnTo>
                  <a:lnTo>
                    <a:pt x="141097" y="4406341"/>
                  </a:lnTo>
                  <a:lnTo>
                    <a:pt x="143383" y="4404106"/>
                  </a:lnTo>
                  <a:lnTo>
                    <a:pt x="143383" y="4390644"/>
                  </a:lnTo>
                  <a:lnTo>
                    <a:pt x="138938" y="4386161"/>
                  </a:lnTo>
                  <a:lnTo>
                    <a:pt x="138938" y="4379430"/>
                  </a:lnTo>
                  <a:lnTo>
                    <a:pt x="136652" y="4374947"/>
                  </a:lnTo>
                  <a:lnTo>
                    <a:pt x="136652" y="4370463"/>
                  </a:lnTo>
                  <a:lnTo>
                    <a:pt x="141097" y="4365980"/>
                  </a:lnTo>
                  <a:lnTo>
                    <a:pt x="145669" y="4363732"/>
                  </a:lnTo>
                  <a:lnTo>
                    <a:pt x="143383" y="4359249"/>
                  </a:lnTo>
                  <a:lnTo>
                    <a:pt x="136652" y="4352531"/>
                  </a:lnTo>
                  <a:lnTo>
                    <a:pt x="136652" y="4350283"/>
                  </a:lnTo>
                  <a:lnTo>
                    <a:pt x="141097" y="4345800"/>
                  </a:lnTo>
                  <a:lnTo>
                    <a:pt x="141097" y="4343552"/>
                  </a:lnTo>
                  <a:lnTo>
                    <a:pt x="143383" y="4343552"/>
                  </a:lnTo>
                  <a:lnTo>
                    <a:pt x="147828" y="4339069"/>
                  </a:lnTo>
                  <a:lnTo>
                    <a:pt x="147828" y="4334586"/>
                  </a:lnTo>
                  <a:close/>
                </a:path>
                <a:path w="201929" h="9835515" extrusionOk="0">
                  <a:moveTo>
                    <a:pt x="150152" y="5738342"/>
                  </a:moveTo>
                  <a:lnTo>
                    <a:pt x="147916" y="5738342"/>
                  </a:lnTo>
                  <a:lnTo>
                    <a:pt x="147916" y="5745061"/>
                  </a:lnTo>
                  <a:lnTo>
                    <a:pt x="150152" y="5740578"/>
                  </a:lnTo>
                  <a:lnTo>
                    <a:pt x="150152" y="5738342"/>
                  </a:lnTo>
                  <a:close/>
                </a:path>
                <a:path w="201929" h="9835515" extrusionOk="0">
                  <a:moveTo>
                    <a:pt x="152273" y="4697857"/>
                  </a:moveTo>
                  <a:lnTo>
                    <a:pt x="147828" y="4693374"/>
                  </a:lnTo>
                  <a:lnTo>
                    <a:pt x="143383" y="4686643"/>
                  </a:lnTo>
                  <a:lnTo>
                    <a:pt x="138938" y="4673193"/>
                  </a:lnTo>
                  <a:lnTo>
                    <a:pt x="136652" y="4673193"/>
                  </a:lnTo>
                  <a:lnTo>
                    <a:pt x="138874" y="4671009"/>
                  </a:lnTo>
                  <a:lnTo>
                    <a:pt x="143383" y="4670945"/>
                  </a:lnTo>
                  <a:lnTo>
                    <a:pt x="147828" y="4673193"/>
                  </a:lnTo>
                  <a:lnTo>
                    <a:pt x="150114" y="4670945"/>
                  </a:lnTo>
                  <a:lnTo>
                    <a:pt x="150114" y="4661979"/>
                  </a:lnTo>
                  <a:lnTo>
                    <a:pt x="147828" y="4659731"/>
                  </a:lnTo>
                  <a:lnTo>
                    <a:pt x="145669" y="4655248"/>
                  </a:lnTo>
                  <a:lnTo>
                    <a:pt x="145669" y="4653013"/>
                  </a:lnTo>
                  <a:lnTo>
                    <a:pt x="150114" y="4644034"/>
                  </a:lnTo>
                  <a:lnTo>
                    <a:pt x="147828" y="4641799"/>
                  </a:lnTo>
                  <a:lnTo>
                    <a:pt x="145669" y="4641075"/>
                  </a:lnTo>
                  <a:lnTo>
                    <a:pt x="141097" y="4639551"/>
                  </a:lnTo>
                  <a:lnTo>
                    <a:pt x="136652" y="4639551"/>
                  </a:lnTo>
                  <a:lnTo>
                    <a:pt x="136652" y="4637316"/>
                  </a:lnTo>
                  <a:lnTo>
                    <a:pt x="134366" y="4637316"/>
                  </a:lnTo>
                  <a:lnTo>
                    <a:pt x="134366" y="4632833"/>
                  </a:lnTo>
                  <a:lnTo>
                    <a:pt x="136652" y="4628337"/>
                  </a:lnTo>
                  <a:lnTo>
                    <a:pt x="136652" y="4623854"/>
                  </a:lnTo>
                  <a:lnTo>
                    <a:pt x="138938" y="4621619"/>
                  </a:lnTo>
                  <a:lnTo>
                    <a:pt x="143383" y="4619371"/>
                  </a:lnTo>
                  <a:lnTo>
                    <a:pt x="145669" y="4619371"/>
                  </a:lnTo>
                  <a:lnTo>
                    <a:pt x="145669" y="4599190"/>
                  </a:lnTo>
                  <a:lnTo>
                    <a:pt x="143383" y="4596943"/>
                  </a:lnTo>
                  <a:lnTo>
                    <a:pt x="143383" y="4594707"/>
                  </a:lnTo>
                  <a:lnTo>
                    <a:pt x="141097" y="4594707"/>
                  </a:lnTo>
                  <a:lnTo>
                    <a:pt x="138938" y="4596879"/>
                  </a:lnTo>
                  <a:lnTo>
                    <a:pt x="136652" y="4599190"/>
                  </a:lnTo>
                  <a:lnTo>
                    <a:pt x="134366" y="4599190"/>
                  </a:lnTo>
                  <a:lnTo>
                    <a:pt x="134366" y="4596943"/>
                  </a:lnTo>
                  <a:lnTo>
                    <a:pt x="138912" y="4596917"/>
                  </a:lnTo>
                  <a:lnTo>
                    <a:pt x="136652" y="4590224"/>
                  </a:lnTo>
                  <a:lnTo>
                    <a:pt x="136652" y="4585741"/>
                  </a:lnTo>
                  <a:lnTo>
                    <a:pt x="134366" y="4588040"/>
                  </a:lnTo>
                  <a:lnTo>
                    <a:pt x="132207" y="4590224"/>
                  </a:lnTo>
                  <a:lnTo>
                    <a:pt x="129921" y="4590224"/>
                  </a:lnTo>
                  <a:lnTo>
                    <a:pt x="125476" y="4594707"/>
                  </a:lnTo>
                  <a:lnTo>
                    <a:pt x="125476" y="4603674"/>
                  </a:lnTo>
                  <a:lnTo>
                    <a:pt x="125476" y="4605921"/>
                  </a:lnTo>
                  <a:lnTo>
                    <a:pt x="125476" y="4614888"/>
                  </a:lnTo>
                  <a:lnTo>
                    <a:pt x="123190" y="4619371"/>
                  </a:lnTo>
                  <a:lnTo>
                    <a:pt x="125476" y="4621619"/>
                  </a:lnTo>
                  <a:lnTo>
                    <a:pt x="129921" y="4623854"/>
                  </a:lnTo>
                  <a:lnTo>
                    <a:pt x="132207" y="4623854"/>
                  </a:lnTo>
                  <a:lnTo>
                    <a:pt x="132207" y="4635068"/>
                  </a:lnTo>
                  <a:lnTo>
                    <a:pt x="134366" y="4641799"/>
                  </a:lnTo>
                  <a:lnTo>
                    <a:pt x="134366" y="4648530"/>
                  </a:lnTo>
                  <a:lnTo>
                    <a:pt x="132207" y="4653013"/>
                  </a:lnTo>
                  <a:lnTo>
                    <a:pt x="127635" y="4650765"/>
                  </a:lnTo>
                  <a:lnTo>
                    <a:pt x="123190" y="4650765"/>
                  </a:lnTo>
                  <a:lnTo>
                    <a:pt x="123190" y="4657496"/>
                  </a:lnTo>
                  <a:lnTo>
                    <a:pt x="120904" y="4659731"/>
                  </a:lnTo>
                  <a:lnTo>
                    <a:pt x="120904" y="4664227"/>
                  </a:lnTo>
                  <a:lnTo>
                    <a:pt x="127635" y="4670945"/>
                  </a:lnTo>
                  <a:lnTo>
                    <a:pt x="125476" y="4673193"/>
                  </a:lnTo>
                  <a:lnTo>
                    <a:pt x="120904" y="4679924"/>
                  </a:lnTo>
                  <a:lnTo>
                    <a:pt x="123190" y="4684407"/>
                  </a:lnTo>
                  <a:lnTo>
                    <a:pt x="127635" y="4688891"/>
                  </a:lnTo>
                  <a:lnTo>
                    <a:pt x="127635" y="4693374"/>
                  </a:lnTo>
                  <a:lnTo>
                    <a:pt x="123190" y="4697857"/>
                  </a:lnTo>
                  <a:lnTo>
                    <a:pt x="123190" y="4702340"/>
                  </a:lnTo>
                  <a:lnTo>
                    <a:pt x="127635" y="4706823"/>
                  </a:lnTo>
                  <a:lnTo>
                    <a:pt x="125476" y="4711306"/>
                  </a:lnTo>
                  <a:lnTo>
                    <a:pt x="125476" y="4715802"/>
                  </a:lnTo>
                  <a:lnTo>
                    <a:pt x="123190" y="4715802"/>
                  </a:lnTo>
                  <a:lnTo>
                    <a:pt x="123190" y="4718037"/>
                  </a:lnTo>
                  <a:lnTo>
                    <a:pt x="125476" y="4722520"/>
                  </a:lnTo>
                  <a:lnTo>
                    <a:pt x="127635" y="4724768"/>
                  </a:lnTo>
                  <a:lnTo>
                    <a:pt x="129921" y="4729251"/>
                  </a:lnTo>
                  <a:lnTo>
                    <a:pt x="132207" y="4731499"/>
                  </a:lnTo>
                  <a:lnTo>
                    <a:pt x="136652" y="4731499"/>
                  </a:lnTo>
                  <a:lnTo>
                    <a:pt x="138874" y="4733671"/>
                  </a:lnTo>
                  <a:lnTo>
                    <a:pt x="141097" y="4733734"/>
                  </a:lnTo>
                  <a:lnTo>
                    <a:pt x="143383" y="4735982"/>
                  </a:lnTo>
                  <a:lnTo>
                    <a:pt x="143383" y="4731499"/>
                  </a:lnTo>
                  <a:lnTo>
                    <a:pt x="138938" y="4727003"/>
                  </a:lnTo>
                  <a:lnTo>
                    <a:pt x="143383" y="4722520"/>
                  </a:lnTo>
                  <a:lnTo>
                    <a:pt x="143383" y="4720285"/>
                  </a:lnTo>
                  <a:lnTo>
                    <a:pt x="138938" y="4715840"/>
                  </a:lnTo>
                  <a:lnTo>
                    <a:pt x="136652" y="4713554"/>
                  </a:lnTo>
                  <a:lnTo>
                    <a:pt x="138938" y="4709071"/>
                  </a:lnTo>
                  <a:lnTo>
                    <a:pt x="141097" y="4706823"/>
                  </a:lnTo>
                  <a:lnTo>
                    <a:pt x="141097" y="4704588"/>
                  </a:lnTo>
                  <a:lnTo>
                    <a:pt x="143383" y="4704588"/>
                  </a:lnTo>
                  <a:lnTo>
                    <a:pt x="145669" y="4702340"/>
                  </a:lnTo>
                  <a:lnTo>
                    <a:pt x="152273" y="4697857"/>
                  </a:lnTo>
                  <a:close/>
                </a:path>
                <a:path w="201929" h="9835515" extrusionOk="0">
                  <a:moveTo>
                    <a:pt x="152400" y="8936025"/>
                  </a:moveTo>
                  <a:lnTo>
                    <a:pt x="150152" y="8936025"/>
                  </a:lnTo>
                  <a:lnTo>
                    <a:pt x="147916" y="8938273"/>
                  </a:lnTo>
                  <a:lnTo>
                    <a:pt x="147916" y="8940508"/>
                  </a:lnTo>
                  <a:lnTo>
                    <a:pt x="150152" y="8942756"/>
                  </a:lnTo>
                  <a:lnTo>
                    <a:pt x="152400" y="8942756"/>
                  </a:lnTo>
                  <a:lnTo>
                    <a:pt x="152400" y="8936025"/>
                  </a:lnTo>
                  <a:close/>
                </a:path>
                <a:path w="201929" h="9835515" extrusionOk="0">
                  <a:moveTo>
                    <a:pt x="156870" y="6133008"/>
                  </a:moveTo>
                  <a:lnTo>
                    <a:pt x="154584" y="6130760"/>
                  </a:lnTo>
                  <a:lnTo>
                    <a:pt x="150139" y="6124029"/>
                  </a:lnTo>
                  <a:lnTo>
                    <a:pt x="147853" y="6119546"/>
                  </a:lnTo>
                  <a:lnTo>
                    <a:pt x="150139" y="6112827"/>
                  </a:lnTo>
                  <a:lnTo>
                    <a:pt x="152298" y="6110579"/>
                  </a:lnTo>
                  <a:lnTo>
                    <a:pt x="152298" y="6106096"/>
                  </a:lnTo>
                  <a:lnTo>
                    <a:pt x="150139" y="6103848"/>
                  </a:lnTo>
                  <a:lnTo>
                    <a:pt x="147853" y="6097130"/>
                  </a:lnTo>
                  <a:lnTo>
                    <a:pt x="145567" y="6092634"/>
                  </a:lnTo>
                  <a:lnTo>
                    <a:pt x="147853" y="6085916"/>
                  </a:lnTo>
                  <a:lnTo>
                    <a:pt x="147853" y="6072454"/>
                  </a:lnTo>
                  <a:lnTo>
                    <a:pt x="150139" y="6070219"/>
                  </a:lnTo>
                  <a:lnTo>
                    <a:pt x="154584" y="6063488"/>
                  </a:lnTo>
                  <a:lnTo>
                    <a:pt x="154584" y="6056757"/>
                  </a:lnTo>
                  <a:lnTo>
                    <a:pt x="147853" y="6052274"/>
                  </a:lnTo>
                  <a:lnTo>
                    <a:pt x="145567" y="6050038"/>
                  </a:lnTo>
                  <a:lnTo>
                    <a:pt x="145567" y="6045555"/>
                  </a:lnTo>
                  <a:lnTo>
                    <a:pt x="147853" y="6043307"/>
                  </a:lnTo>
                  <a:lnTo>
                    <a:pt x="152298" y="6041060"/>
                  </a:lnTo>
                  <a:lnTo>
                    <a:pt x="154584" y="6038824"/>
                  </a:lnTo>
                  <a:lnTo>
                    <a:pt x="147853" y="6032093"/>
                  </a:lnTo>
                  <a:lnTo>
                    <a:pt x="147853" y="6025362"/>
                  </a:lnTo>
                  <a:lnTo>
                    <a:pt x="145567" y="6020879"/>
                  </a:lnTo>
                  <a:lnTo>
                    <a:pt x="145567" y="6011913"/>
                  </a:lnTo>
                  <a:lnTo>
                    <a:pt x="150139" y="6002947"/>
                  </a:lnTo>
                  <a:lnTo>
                    <a:pt x="150139" y="6000699"/>
                  </a:lnTo>
                  <a:lnTo>
                    <a:pt x="152298" y="5996216"/>
                  </a:lnTo>
                  <a:lnTo>
                    <a:pt x="152298" y="5993968"/>
                  </a:lnTo>
                  <a:lnTo>
                    <a:pt x="154838" y="5985954"/>
                  </a:lnTo>
                  <a:lnTo>
                    <a:pt x="155092" y="5978563"/>
                  </a:lnTo>
                  <a:lnTo>
                    <a:pt x="152933" y="5971591"/>
                  </a:lnTo>
                  <a:lnTo>
                    <a:pt x="147853" y="5964821"/>
                  </a:lnTo>
                  <a:lnTo>
                    <a:pt x="147853" y="5958090"/>
                  </a:lnTo>
                  <a:lnTo>
                    <a:pt x="150139" y="5958090"/>
                  </a:lnTo>
                  <a:lnTo>
                    <a:pt x="150139" y="5955855"/>
                  </a:lnTo>
                  <a:lnTo>
                    <a:pt x="154584" y="5951372"/>
                  </a:lnTo>
                  <a:lnTo>
                    <a:pt x="152298" y="5944641"/>
                  </a:lnTo>
                  <a:lnTo>
                    <a:pt x="147853" y="5942393"/>
                  </a:lnTo>
                  <a:lnTo>
                    <a:pt x="145567" y="5940095"/>
                  </a:lnTo>
                  <a:lnTo>
                    <a:pt x="143408" y="5937910"/>
                  </a:lnTo>
                  <a:lnTo>
                    <a:pt x="141122" y="5937910"/>
                  </a:lnTo>
                  <a:lnTo>
                    <a:pt x="136677" y="5937910"/>
                  </a:lnTo>
                  <a:lnTo>
                    <a:pt x="132105" y="5936386"/>
                  </a:lnTo>
                  <a:lnTo>
                    <a:pt x="129946" y="5935675"/>
                  </a:lnTo>
                  <a:lnTo>
                    <a:pt x="129946" y="5931192"/>
                  </a:lnTo>
                  <a:lnTo>
                    <a:pt x="132105" y="5931192"/>
                  </a:lnTo>
                  <a:lnTo>
                    <a:pt x="136677" y="5928944"/>
                  </a:lnTo>
                  <a:lnTo>
                    <a:pt x="147853" y="5928944"/>
                  </a:lnTo>
                  <a:lnTo>
                    <a:pt x="145567" y="5926696"/>
                  </a:lnTo>
                  <a:lnTo>
                    <a:pt x="145567" y="5924461"/>
                  </a:lnTo>
                  <a:lnTo>
                    <a:pt x="147853" y="5922213"/>
                  </a:lnTo>
                  <a:lnTo>
                    <a:pt x="147853" y="5919978"/>
                  </a:lnTo>
                  <a:lnTo>
                    <a:pt x="152298" y="5919978"/>
                  </a:lnTo>
                  <a:lnTo>
                    <a:pt x="152298" y="5915495"/>
                  </a:lnTo>
                  <a:lnTo>
                    <a:pt x="150139" y="5910999"/>
                  </a:lnTo>
                  <a:lnTo>
                    <a:pt x="150139" y="5902033"/>
                  </a:lnTo>
                  <a:lnTo>
                    <a:pt x="152298" y="5897550"/>
                  </a:lnTo>
                  <a:lnTo>
                    <a:pt x="152298" y="5888583"/>
                  </a:lnTo>
                  <a:lnTo>
                    <a:pt x="150139" y="5884100"/>
                  </a:lnTo>
                  <a:lnTo>
                    <a:pt x="152298" y="5881852"/>
                  </a:lnTo>
                  <a:lnTo>
                    <a:pt x="152298" y="5870638"/>
                  </a:lnTo>
                  <a:lnTo>
                    <a:pt x="154584" y="5861672"/>
                  </a:lnTo>
                  <a:lnTo>
                    <a:pt x="152298" y="5854941"/>
                  </a:lnTo>
                  <a:lnTo>
                    <a:pt x="152298" y="5845975"/>
                  </a:lnTo>
                  <a:lnTo>
                    <a:pt x="150139" y="5843816"/>
                  </a:lnTo>
                  <a:lnTo>
                    <a:pt x="147853" y="5841530"/>
                  </a:lnTo>
                  <a:lnTo>
                    <a:pt x="147853" y="5870638"/>
                  </a:lnTo>
                  <a:lnTo>
                    <a:pt x="147853" y="5872886"/>
                  </a:lnTo>
                  <a:lnTo>
                    <a:pt x="145567" y="5875121"/>
                  </a:lnTo>
                  <a:lnTo>
                    <a:pt x="145567" y="5877369"/>
                  </a:lnTo>
                  <a:lnTo>
                    <a:pt x="141122" y="5877369"/>
                  </a:lnTo>
                  <a:lnTo>
                    <a:pt x="141122" y="5875121"/>
                  </a:lnTo>
                  <a:lnTo>
                    <a:pt x="138836" y="5872886"/>
                  </a:lnTo>
                  <a:lnTo>
                    <a:pt x="138836" y="5870638"/>
                  </a:lnTo>
                  <a:lnTo>
                    <a:pt x="143408" y="5868403"/>
                  </a:lnTo>
                  <a:lnTo>
                    <a:pt x="147853" y="5870638"/>
                  </a:lnTo>
                  <a:lnTo>
                    <a:pt x="147853" y="5841530"/>
                  </a:lnTo>
                  <a:lnTo>
                    <a:pt x="145567" y="5839244"/>
                  </a:lnTo>
                  <a:lnTo>
                    <a:pt x="145567" y="5828030"/>
                  </a:lnTo>
                  <a:lnTo>
                    <a:pt x="143408" y="5825795"/>
                  </a:lnTo>
                  <a:lnTo>
                    <a:pt x="143408" y="5823547"/>
                  </a:lnTo>
                  <a:lnTo>
                    <a:pt x="141122" y="5823547"/>
                  </a:lnTo>
                  <a:lnTo>
                    <a:pt x="138836" y="5814580"/>
                  </a:lnTo>
                  <a:lnTo>
                    <a:pt x="141122" y="5807849"/>
                  </a:lnTo>
                  <a:lnTo>
                    <a:pt x="141122" y="5796635"/>
                  </a:lnTo>
                  <a:lnTo>
                    <a:pt x="143408" y="5792152"/>
                  </a:lnTo>
                  <a:lnTo>
                    <a:pt x="150139" y="5785434"/>
                  </a:lnTo>
                  <a:lnTo>
                    <a:pt x="150139" y="5776455"/>
                  </a:lnTo>
                  <a:lnTo>
                    <a:pt x="152298" y="5769737"/>
                  </a:lnTo>
                  <a:lnTo>
                    <a:pt x="152298" y="5756275"/>
                  </a:lnTo>
                  <a:lnTo>
                    <a:pt x="150139" y="5754040"/>
                  </a:lnTo>
                  <a:lnTo>
                    <a:pt x="147853" y="5749556"/>
                  </a:lnTo>
                  <a:lnTo>
                    <a:pt x="147916" y="5745061"/>
                  </a:lnTo>
                  <a:lnTo>
                    <a:pt x="146748" y="5746229"/>
                  </a:lnTo>
                  <a:lnTo>
                    <a:pt x="145567" y="5745061"/>
                  </a:lnTo>
                  <a:lnTo>
                    <a:pt x="143408" y="5745061"/>
                  </a:lnTo>
                  <a:lnTo>
                    <a:pt x="141122" y="5742825"/>
                  </a:lnTo>
                  <a:lnTo>
                    <a:pt x="141122" y="5747309"/>
                  </a:lnTo>
                  <a:lnTo>
                    <a:pt x="143408" y="5749556"/>
                  </a:lnTo>
                  <a:lnTo>
                    <a:pt x="141122" y="5751792"/>
                  </a:lnTo>
                  <a:lnTo>
                    <a:pt x="138836" y="5751792"/>
                  </a:lnTo>
                  <a:lnTo>
                    <a:pt x="136677" y="5751792"/>
                  </a:lnTo>
                  <a:lnTo>
                    <a:pt x="136677" y="5745061"/>
                  </a:lnTo>
                  <a:lnTo>
                    <a:pt x="138836" y="5745061"/>
                  </a:lnTo>
                  <a:lnTo>
                    <a:pt x="141122" y="5742825"/>
                  </a:lnTo>
                  <a:lnTo>
                    <a:pt x="141122" y="5736094"/>
                  </a:lnTo>
                  <a:lnTo>
                    <a:pt x="138836" y="5733859"/>
                  </a:lnTo>
                  <a:lnTo>
                    <a:pt x="136677" y="5733859"/>
                  </a:lnTo>
                  <a:lnTo>
                    <a:pt x="136677" y="5729363"/>
                  </a:lnTo>
                  <a:lnTo>
                    <a:pt x="141122" y="5729363"/>
                  </a:lnTo>
                  <a:lnTo>
                    <a:pt x="145567" y="5727128"/>
                  </a:lnTo>
                  <a:lnTo>
                    <a:pt x="145567" y="5718162"/>
                  </a:lnTo>
                  <a:lnTo>
                    <a:pt x="143408" y="5711431"/>
                  </a:lnTo>
                  <a:lnTo>
                    <a:pt x="136677" y="5709183"/>
                  </a:lnTo>
                  <a:lnTo>
                    <a:pt x="134391" y="5709183"/>
                  </a:lnTo>
                  <a:lnTo>
                    <a:pt x="136677" y="5704700"/>
                  </a:lnTo>
                  <a:lnTo>
                    <a:pt x="138836" y="5702465"/>
                  </a:lnTo>
                  <a:lnTo>
                    <a:pt x="143408" y="5702465"/>
                  </a:lnTo>
                  <a:lnTo>
                    <a:pt x="145567" y="5697969"/>
                  </a:lnTo>
                  <a:lnTo>
                    <a:pt x="141122" y="5697969"/>
                  </a:lnTo>
                  <a:lnTo>
                    <a:pt x="136677" y="5693486"/>
                  </a:lnTo>
                  <a:lnTo>
                    <a:pt x="136677" y="5691251"/>
                  </a:lnTo>
                  <a:lnTo>
                    <a:pt x="143408" y="5691251"/>
                  </a:lnTo>
                  <a:lnTo>
                    <a:pt x="150139" y="5693486"/>
                  </a:lnTo>
                  <a:lnTo>
                    <a:pt x="152298" y="5691251"/>
                  </a:lnTo>
                  <a:lnTo>
                    <a:pt x="152298" y="5684520"/>
                  </a:lnTo>
                  <a:lnTo>
                    <a:pt x="150139" y="5682285"/>
                  </a:lnTo>
                  <a:lnTo>
                    <a:pt x="150139" y="5677789"/>
                  </a:lnTo>
                  <a:lnTo>
                    <a:pt x="147853" y="5675554"/>
                  </a:lnTo>
                  <a:lnTo>
                    <a:pt x="145567" y="5671070"/>
                  </a:lnTo>
                  <a:lnTo>
                    <a:pt x="145567" y="5664339"/>
                  </a:lnTo>
                  <a:lnTo>
                    <a:pt x="147853" y="5659856"/>
                  </a:lnTo>
                  <a:lnTo>
                    <a:pt x="147853" y="5657608"/>
                  </a:lnTo>
                  <a:lnTo>
                    <a:pt x="150139" y="5655373"/>
                  </a:lnTo>
                  <a:lnTo>
                    <a:pt x="147853" y="5650890"/>
                  </a:lnTo>
                  <a:lnTo>
                    <a:pt x="145567" y="5648642"/>
                  </a:lnTo>
                  <a:lnTo>
                    <a:pt x="145567" y="5646394"/>
                  </a:lnTo>
                  <a:lnTo>
                    <a:pt x="150139" y="5641911"/>
                  </a:lnTo>
                  <a:lnTo>
                    <a:pt x="150139" y="5632945"/>
                  </a:lnTo>
                  <a:lnTo>
                    <a:pt x="147853" y="5630697"/>
                  </a:lnTo>
                  <a:lnTo>
                    <a:pt x="145567" y="5629554"/>
                  </a:lnTo>
                  <a:lnTo>
                    <a:pt x="143408" y="5628462"/>
                  </a:lnTo>
                  <a:lnTo>
                    <a:pt x="141122" y="5626214"/>
                  </a:lnTo>
                  <a:lnTo>
                    <a:pt x="143408" y="5621731"/>
                  </a:lnTo>
                  <a:lnTo>
                    <a:pt x="143408" y="5617248"/>
                  </a:lnTo>
                  <a:lnTo>
                    <a:pt x="150139" y="5610517"/>
                  </a:lnTo>
                  <a:lnTo>
                    <a:pt x="150139" y="5590337"/>
                  </a:lnTo>
                  <a:lnTo>
                    <a:pt x="147853" y="5583618"/>
                  </a:lnTo>
                  <a:lnTo>
                    <a:pt x="147853" y="5576887"/>
                  </a:lnTo>
                  <a:lnTo>
                    <a:pt x="150139" y="5574639"/>
                  </a:lnTo>
                  <a:lnTo>
                    <a:pt x="150139" y="5572404"/>
                  </a:lnTo>
                  <a:lnTo>
                    <a:pt x="147853" y="5570156"/>
                  </a:lnTo>
                  <a:lnTo>
                    <a:pt x="145567" y="5567921"/>
                  </a:lnTo>
                  <a:lnTo>
                    <a:pt x="145567" y="5565673"/>
                  </a:lnTo>
                  <a:lnTo>
                    <a:pt x="147853" y="5561190"/>
                  </a:lnTo>
                  <a:lnTo>
                    <a:pt x="150139" y="5558942"/>
                  </a:lnTo>
                  <a:lnTo>
                    <a:pt x="150139" y="5556707"/>
                  </a:lnTo>
                  <a:lnTo>
                    <a:pt x="145567" y="5552224"/>
                  </a:lnTo>
                  <a:lnTo>
                    <a:pt x="141122" y="5543245"/>
                  </a:lnTo>
                  <a:lnTo>
                    <a:pt x="138836" y="5543245"/>
                  </a:lnTo>
                  <a:lnTo>
                    <a:pt x="141122" y="5541010"/>
                  </a:lnTo>
                  <a:lnTo>
                    <a:pt x="147853" y="5541010"/>
                  </a:lnTo>
                  <a:lnTo>
                    <a:pt x="147853" y="5532031"/>
                  </a:lnTo>
                  <a:lnTo>
                    <a:pt x="150139" y="5527548"/>
                  </a:lnTo>
                  <a:lnTo>
                    <a:pt x="150139" y="5523065"/>
                  </a:lnTo>
                  <a:lnTo>
                    <a:pt x="145567" y="5518582"/>
                  </a:lnTo>
                  <a:lnTo>
                    <a:pt x="141122" y="5523065"/>
                  </a:lnTo>
                  <a:lnTo>
                    <a:pt x="138836" y="5523065"/>
                  </a:lnTo>
                  <a:lnTo>
                    <a:pt x="136677" y="5525313"/>
                  </a:lnTo>
                  <a:lnTo>
                    <a:pt x="134391" y="5523065"/>
                  </a:lnTo>
                  <a:lnTo>
                    <a:pt x="132105" y="5520829"/>
                  </a:lnTo>
                  <a:lnTo>
                    <a:pt x="132105" y="5585853"/>
                  </a:lnTo>
                  <a:lnTo>
                    <a:pt x="132105" y="5590337"/>
                  </a:lnTo>
                  <a:lnTo>
                    <a:pt x="129946" y="5590337"/>
                  </a:lnTo>
                  <a:lnTo>
                    <a:pt x="127660" y="5588101"/>
                  </a:lnTo>
                  <a:lnTo>
                    <a:pt x="125501" y="5588101"/>
                  </a:lnTo>
                  <a:lnTo>
                    <a:pt x="123215" y="5588101"/>
                  </a:lnTo>
                  <a:lnTo>
                    <a:pt x="123215" y="5579122"/>
                  </a:lnTo>
                  <a:lnTo>
                    <a:pt x="125501" y="5581370"/>
                  </a:lnTo>
                  <a:lnTo>
                    <a:pt x="127660" y="5581370"/>
                  </a:lnTo>
                  <a:lnTo>
                    <a:pt x="127660" y="5583618"/>
                  </a:lnTo>
                  <a:lnTo>
                    <a:pt x="129946" y="5585853"/>
                  </a:lnTo>
                  <a:lnTo>
                    <a:pt x="132105" y="5585853"/>
                  </a:lnTo>
                  <a:lnTo>
                    <a:pt x="132105" y="5520829"/>
                  </a:lnTo>
                  <a:lnTo>
                    <a:pt x="132105" y="5514098"/>
                  </a:lnTo>
                  <a:lnTo>
                    <a:pt x="134391" y="5507367"/>
                  </a:lnTo>
                  <a:lnTo>
                    <a:pt x="138836" y="5505132"/>
                  </a:lnTo>
                  <a:lnTo>
                    <a:pt x="141122" y="5500636"/>
                  </a:lnTo>
                  <a:lnTo>
                    <a:pt x="143408" y="5498401"/>
                  </a:lnTo>
                  <a:lnTo>
                    <a:pt x="145567" y="5498401"/>
                  </a:lnTo>
                  <a:lnTo>
                    <a:pt x="150139" y="5496153"/>
                  </a:lnTo>
                  <a:lnTo>
                    <a:pt x="148107" y="5489435"/>
                  </a:lnTo>
                  <a:lnTo>
                    <a:pt x="147599" y="5475973"/>
                  </a:lnTo>
                  <a:lnTo>
                    <a:pt x="145567" y="5469255"/>
                  </a:lnTo>
                  <a:lnTo>
                    <a:pt x="145567" y="5458041"/>
                  </a:lnTo>
                  <a:lnTo>
                    <a:pt x="150139" y="5449062"/>
                  </a:lnTo>
                  <a:lnTo>
                    <a:pt x="150139" y="5444579"/>
                  </a:lnTo>
                  <a:lnTo>
                    <a:pt x="147853" y="5442343"/>
                  </a:lnTo>
                  <a:lnTo>
                    <a:pt x="145567" y="5437314"/>
                  </a:lnTo>
                  <a:lnTo>
                    <a:pt x="144805" y="5435651"/>
                  </a:lnTo>
                  <a:lnTo>
                    <a:pt x="142265" y="5429161"/>
                  </a:lnTo>
                  <a:lnTo>
                    <a:pt x="139725" y="5423103"/>
                  </a:lnTo>
                  <a:lnTo>
                    <a:pt x="136677" y="5417667"/>
                  </a:lnTo>
                  <a:lnTo>
                    <a:pt x="134391" y="5415432"/>
                  </a:lnTo>
                  <a:lnTo>
                    <a:pt x="134391" y="5413184"/>
                  </a:lnTo>
                  <a:lnTo>
                    <a:pt x="136677" y="5410949"/>
                  </a:lnTo>
                  <a:lnTo>
                    <a:pt x="136677" y="5408701"/>
                  </a:lnTo>
                  <a:lnTo>
                    <a:pt x="138836" y="5408701"/>
                  </a:lnTo>
                  <a:lnTo>
                    <a:pt x="138836" y="5406466"/>
                  </a:lnTo>
                  <a:lnTo>
                    <a:pt x="141122" y="5404218"/>
                  </a:lnTo>
                  <a:lnTo>
                    <a:pt x="138836" y="5404218"/>
                  </a:lnTo>
                  <a:lnTo>
                    <a:pt x="136677" y="5401970"/>
                  </a:lnTo>
                  <a:lnTo>
                    <a:pt x="134391" y="5401970"/>
                  </a:lnTo>
                  <a:lnTo>
                    <a:pt x="134391" y="5399735"/>
                  </a:lnTo>
                  <a:lnTo>
                    <a:pt x="129946" y="5399735"/>
                  </a:lnTo>
                  <a:lnTo>
                    <a:pt x="129946" y="5395252"/>
                  </a:lnTo>
                  <a:lnTo>
                    <a:pt x="132105" y="5393004"/>
                  </a:lnTo>
                  <a:lnTo>
                    <a:pt x="136677" y="5393004"/>
                  </a:lnTo>
                  <a:lnTo>
                    <a:pt x="136677" y="5390769"/>
                  </a:lnTo>
                  <a:lnTo>
                    <a:pt x="143408" y="5390769"/>
                  </a:lnTo>
                  <a:lnTo>
                    <a:pt x="143408" y="5381790"/>
                  </a:lnTo>
                  <a:lnTo>
                    <a:pt x="136677" y="5381790"/>
                  </a:lnTo>
                  <a:lnTo>
                    <a:pt x="134391" y="5379555"/>
                  </a:lnTo>
                  <a:lnTo>
                    <a:pt x="134391" y="5377307"/>
                  </a:lnTo>
                  <a:lnTo>
                    <a:pt x="141122" y="5370588"/>
                  </a:lnTo>
                  <a:lnTo>
                    <a:pt x="138836" y="5368341"/>
                  </a:lnTo>
                  <a:lnTo>
                    <a:pt x="136677" y="5368341"/>
                  </a:lnTo>
                  <a:lnTo>
                    <a:pt x="138836" y="5366093"/>
                  </a:lnTo>
                  <a:lnTo>
                    <a:pt x="143408" y="5363857"/>
                  </a:lnTo>
                  <a:lnTo>
                    <a:pt x="143408" y="5348160"/>
                  </a:lnTo>
                  <a:lnTo>
                    <a:pt x="141122" y="5343677"/>
                  </a:lnTo>
                  <a:lnTo>
                    <a:pt x="141122" y="5332463"/>
                  </a:lnTo>
                  <a:lnTo>
                    <a:pt x="143408" y="5323497"/>
                  </a:lnTo>
                  <a:lnTo>
                    <a:pt x="143408" y="5316766"/>
                  </a:lnTo>
                  <a:lnTo>
                    <a:pt x="141122" y="5307800"/>
                  </a:lnTo>
                  <a:lnTo>
                    <a:pt x="141122" y="5303304"/>
                  </a:lnTo>
                  <a:lnTo>
                    <a:pt x="143408" y="5301069"/>
                  </a:lnTo>
                  <a:lnTo>
                    <a:pt x="143408" y="5296586"/>
                  </a:lnTo>
                  <a:lnTo>
                    <a:pt x="141122" y="5292102"/>
                  </a:lnTo>
                  <a:lnTo>
                    <a:pt x="141122" y="5289855"/>
                  </a:lnTo>
                  <a:lnTo>
                    <a:pt x="145567" y="5280888"/>
                  </a:lnTo>
                  <a:lnTo>
                    <a:pt x="143408" y="5274157"/>
                  </a:lnTo>
                  <a:lnTo>
                    <a:pt x="145567" y="5267426"/>
                  </a:lnTo>
                  <a:lnTo>
                    <a:pt x="143408" y="5265191"/>
                  </a:lnTo>
                  <a:lnTo>
                    <a:pt x="143408" y="5262943"/>
                  </a:lnTo>
                  <a:lnTo>
                    <a:pt x="141122" y="5261419"/>
                  </a:lnTo>
                  <a:lnTo>
                    <a:pt x="136677" y="5258460"/>
                  </a:lnTo>
                  <a:lnTo>
                    <a:pt x="134391" y="5251729"/>
                  </a:lnTo>
                  <a:lnTo>
                    <a:pt x="134391" y="5242763"/>
                  </a:lnTo>
                  <a:lnTo>
                    <a:pt x="132105" y="5238280"/>
                  </a:lnTo>
                  <a:lnTo>
                    <a:pt x="129946" y="5236032"/>
                  </a:lnTo>
                  <a:lnTo>
                    <a:pt x="127660" y="5236032"/>
                  </a:lnTo>
                  <a:lnTo>
                    <a:pt x="125501" y="5233860"/>
                  </a:lnTo>
                  <a:lnTo>
                    <a:pt x="123215" y="5231549"/>
                  </a:lnTo>
                  <a:lnTo>
                    <a:pt x="123215" y="5227066"/>
                  </a:lnTo>
                  <a:lnTo>
                    <a:pt x="127660" y="5224831"/>
                  </a:lnTo>
                  <a:lnTo>
                    <a:pt x="129946" y="5222583"/>
                  </a:lnTo>
                  <a:lnTo>
                    <a:pt x="134391" y="5222583"/>
                  </a:lnTo>
                  <a:lnTo>
                    <a:pt x="138836" y="5220335"/>
                  </a:lnTo>
                  <a:lnTo>
                    <a:pt x="141122" y="5215852"/>
                  </a:lnTo>
                  <a:lnTo>
                    <a:pt x="141122" y="5213616"/>
                  </a:lnTo>
                  <a:lnTo>
                    <a:pt x="138836" y="5209133"/>
                  </a:lnTo>
                  <a:lnTo>
                    <a:pt x="136677" y="5209133"/>
                  </a:lnTo>
                  <a:lnTo>
                    <a:pt x="134391" y="5206885"/>
                  </a:lnTo>
                  <a:lnTo>
                    <a:pt x="129946" y="5209133"/>
                  </a:lnTo>
                  <a:lnTo>
                    <a:pt x="129946" y="5204638"/>
                  </a:lnTo>
                  <a:lnTo>
                    <a:pt x="127660" y="5197919"/>
                  </a:lnTo>
                  <a:lnTo>
                    <a:pt x="134391" y="5200154"/>
                  </a:lnTo>
                  <a:lnTo>
                    <a:pt x="136677" y="5197919"/>
                  </a:lnTo>
                  <a:lnTo>
                    <a:pt x="138836" y="5197919"/>
                  </a:lnTo>
                  <a:lnTo>
                    <a:pt x="138836" y="5195671"/>
                  </a:lnTo>
                  <a:lnTo>
                    <a:pt x="134391" y="5191188"/>
                  </a:lnTo>
                  <a:lnTo>
                    <a:pt x="132105" y="5191188"/>
                  </a:lnTo>
                  <a:lnTo>
                    <a:pt x="132105" y="5182222"/>
                  </a:lnTo>
                  <a:lnTo>
                    <a:pt x="129946" y="5179974"/>
                  </a:lnTo>
                  <a:lnTo>
                    <a:pt x="129946" y="5171008"/>
                  </a:lnTo>
                  <a:lnTo>
                    <a:pt x="127660" y="5168760"/>
                  </a:lnTo>
                  <a:lnTo>
                    <a:pt x="123215" y="5166525"/>
                  </a:lnTo>
                  <a:lnTo>
                    <a:pt x="120929" y="5166525"/>
                  </a:lnTo>
                  <a:lnTo>
                    <a:pt x="120929" y="5298821"/>
                  </a:lnTo>
                  <a:lnTo>
                    <a:pt x="120929" y="5301069"/>
                  </a:lnTo>
                  <a:lnTo>
                    <a:pt x="118770" y="5301069"/>
                  </a:lnTo>
                  <a:lnTo>
                    <a:pt x="120929" y="5298821"/>
                  </a:lnTo>
                  <a:lnTo>
                    <a:pt x="120929" y="5166525"/>
                  </a:lnTo>
                  <a:lnTo>
                    <a:pt x="118770" y="5166525"/>
                  </a:lnTo>
                  <a:lnTo>
                    <a:pt x="118770" y="5159794"/>
                  </a:lnTo>
                  <a:lnTo>
                    <a:pt x="125501" y="5159794"/>
                  </a:lnTo>
                  <a:lnTo>
                    <a:pt x="129946" y="5157559"/>
                  </a:lnTo>
                  <a:lnTo>
                    <a:pt x="129946" y="5148580"/>
                  </a:lnTo>
                  <a:lnTo>
                    <a:pt x="134391" y="5146345"/>
                  </a:lnTo>
                  <a:lnTo>
                    <a:pt x="136677" y="5144097"/>
                  </a:lnTo>
                  <a:lnTo>
                    <a:pt x="136677" y="5139614"/>
                  </a:lnTo>
                  <a:lnTo>
                    <a:pt x="138836" y="5137366"/>
                  </a:lnTo>
                  <a:lnTo>
                    <a:pt x="136677" y="5132883"/>
                  </a:lnTo>
                  <a:lnTo>
                    <a:pt x="136677" y="5128399"/>
                  </a:lnTo>
                  <a:lnTo>
                    <a:pt x="134391" y="5128399"/>
                  </a:lnTo>
                  <a:lnTo>
                    <a:pt x="129946" y="5123916"/>
                  </a:lnTo>
                  <a:lnTo>
                    <a:pt x="129946" y="5119433"/>
                  </a:lnTo>
                  <a:lnTo>
                    <a:pt x="132105" y="5112702"/>
                  </a:lnTo>
                  <a:lnTo>
                    <a:pt x="132105" y="5108219"/>
                  </a:lnTo>
                  <a:lnTo>
                    <a:pt x="134391" y="5105971"/>
                  </a:lnTo>
                  <a:lnTo>
                    <a:pt x="134391" y="5099253"/>
                  </a:lnTo>
                  <a:lnTo>
                    <a:pt x="136677" y="5092522"/>
                  </a:lnTo>
                  <a:lnTo>
                    <a:pt x="136677" y="5074590"/>
                  </a:lnTo>
                  <a:lnTo>
                    <a:pt x="138836" y="5070094"/>
                  </a:lnTo>
                  <a:lnTo>
                    <a:pt x="141122" y="5067859"/>
                  </a:lnTo>
                  <a:lnTo>
                    <a:pt x="136677" y="5063375"/>
                  </a:lnTo>
                  <a:lnTo>
                    <a:pt x="134391" y="5063375"/>
                  </a:lnTo>
                  <a:lnTo>
                    <a:pt x="129946" y="5058892"/>
                  </a:lnTo>
                  <a:lnTo>
                    <a:pt x="129946" y="5054397"/>
                  </a:lnTo>
                  <a:lnTo>
                    <a:pt x="127660" y="5049913"/>
                  </a:lnTo>
                  <a:lnTo>
                    <a:pt x="129946" y="5047678"/>
                  </a:lnTo>
                  <a:lnTo>
                    <a:pt x="134391" y="5040947"/>
                  </a:lnTo>
                  <a:lnTo>
                    <a:pt x="129946" y="5027498"/>
                  </a:lnTo>
                  <a:lnTo>
                    <a:pt x="129946" y="5025250"/>
                  </a:lnTo>
                  <a:lnTo>
                    <a:pt x="132105" y="5025250"/>
                  </a:lnTo>
                  <a:lnTo>
                    <a:pt x="136677" y="5020767"/>
                  </a:lnTo>
                  <a:lnTo>
                    <a:pt x="136677" y="5018519"/>
                  </a:lnTo>
                  <a:lnTo>
                    <a:pt x="132105" y="5014036"/>
                  </a:lnTo>
                  <a:lnTo>
                    <a:pt x="129946" y="5012944"/>
                  </a:lnTo>
                  <a:lnTo>
                    <a:pt x="127660" y="5011801"/>
                  </a:lnTo>
                  <a:lnTo>
                    <a:pt x="125501" y="5009553"/>
                  </a:lnTo>
                  <a:lnTo>
                    <a:pt x="123215" y="5002822"/>
                  </a:lnTo>
                  <a:lnTo>
                    <a:pt x="118770" y="4996104"/>
                  </a:lnTo>
                  <a:lnTo>
                    <a:pt x="116484" y="4998339"/>
                  </a:lnTo>
                  <a:lnTo>
                    <a:pt x="116484" y="5285371"/>
                  </a:lnTo>
                  <a:lnTo>
                    <a:pt x="114198" y="5283124"/>
                  </a:lnTo>
                  <a:lnTo>
                    <a:pt x="112039" y="5283124"/>
                  </a:lnTo>
                  <a:lnTo>
                    <a:pt x="114198" y="5280888"/>
                  </a:lnTo>
                  <a:lnTo>
                    <a:pt x="116484" y="5285371"/>
                  </a:lnTo>
                  <a:lnTo>
                    <a:pt x="116484" y="4998339"/>
                  </a:lnTo>
                  <a:lnTo>
                    <a:pt x="116484" y="4996104"/>
                  </a:lnTo>
                  <a:lnTo>
                    <a:pt x="120929" y="4993856"/>
                  </a:lnTo>
                  <a:lnTo>
                    <a:pt x="123215" y="4993856"/>
                  </a:lnTo>
                  <a:lnTo>
                    <a:pt x="123215" y="4969192"/>
                  </a:lnTo>
                  <a:lnTo>
                    <a:pt x="118770" y="4969192"/>
                  </a:lnTo>
                  <a:lnTo>
                    <a:pt x="118770" y="4966944"/>
                  </a:lnTo>
                  <a:lnTo>
                    <a:pt x="116484" y="4962461"/>
                  </a:lnTo>
                  <a:lnTo>
                    <a:pt x="114198" y="4964709"/>
                  </a:lnTo>
                  <a:lnTo>
                    <a:pt x="107467" y="4968075"/>
                  </a:lnTo>
                  <a:lnTo>
                    <a:pt x="103022" y="4970284"/>
                  </a:lnTo>
                  <a:lnTo>
                    <a:pt x="100736" y="4971427"/>
                  </a:lnTo>
                  <a:lnTo>
                    <a:pt x="98577" y="4973675"/>
                  </a:lnTo>
                  <a:lnTo>
                    <a:pt x="103022" y="4982642"/>
                  </a:lnTo>
                  <a:lnTo>
                    <a:pt x="98577" y="4987125"/>
                  </a:lnTo>
                  <a:lnTo>
                    <a:pt x="103022" y="4996104"/>
                  </a:lnTo>
                  <a:lnTo>
                    <a:pt x="101371" y="4999431"/>
                  </a:lnTo>
                  <a:lnTo>
                    <a:pt x="98577" y="5005070"/>
                  </a:lnTo>
                  <a:lnTo>
                    <a:pt x="98577" y="5016284"/>
                  </a:lnTo>
                  <a:lnTo>
                    <a:pt x="100736" y="5023002"/>
                  </a:lnTo>
                  <a:lnTo>
                    <a:pt x="100736" y="5027498"/>
                  </a:lnTo>
                  <a:lnTo>
                    <a:pt x="101371" y="5040947"/>
                  </a:lnTo>
                  <a:lnTo>
                    <a:pt x="100736" y="5047678"/>
                  </a:lnTo>
                  <a:lnTo>
                    <a:pt x="98577" y="5054397"/>
                  </a:lnTo>
                  <a:lnTo>
                    <a:pt x="98577" y="5063375"/>
                  </a:lnTo>
                  <a:lnTo>
                    <a:pt x="100736" y="5063375"/>
                  </a:lnTo>
                  <a:lnTo>
                    <a:pt x="100736" y="5065611"/>
                  </a:lnTo>
                  <a:lnTo>
                    <a:pt x="105308" y="5065611"/>
                  </a:lnTo>
                  <a:lnTo>
                    <a:pt x="105308" y="5067859"/>
                  </a:lnTo>
                  <a:lnTo>
                    <a:pt x="107467" y="5067859"/>
                  </a:lnTo>
                  <a:lnTo>
                    <a:pt x="107467" y="5074590"/>
                  </a:lnTo>
                  <a:lnTo>
                    <a:pt x="105308" y="5076825"/>
                  </a:lnTo>
                  <a:lnTo>
                    <a:pt x="103022" y="5076825"/>
                  </a:lnTo>
                  <a:lnTo>
                    <a:pt x="103022" y="5079073"/>
                  </a:lnTo>
                  <a:lnTo>
                    <a:pt x="100736" y="5079073"/>
                  </a:lnTo>
                  <a:lnTo>
                    <a:pt x="96291" y="5081308"/>
                  </a:lnTo>
                  <a:lnTo>
                    <a:pt x="96291" y="5085791"/>
                  </a:lnTo>
                  <a:lnTo>
                    <a:pt x="103022" y="5092522"/>
                  </a:lnTo>
                  <a:lnTo>
                    <a:pt x="103022" y="5097005"/>
                  </a:lnTo>
                  <a:lnTo>
                    <a:pt x="100736" y="5099316"/>
                  </a:lnTo>
                  <a:lnTo>
                    <a:pt x="94132" y="5105971"/>
                  </a:lnTo>
                  <a:lnTo>
                    <a:pt x="94132" y="5112702"/>
                  </a:lnTo>
                  <a:lnTo>
                    <a:pt x="96291" y="5117185"/>
                  </a:lnTo>
                  <a:lnTo>
                    <a:pt x="98577" y="5119433"/>
                  </a:lnTo>
                  <a:lnTo>
                    <a:pt x="100736" y="5123916"/>
                  </a:lnTo>
                  <a:lnTo>
                    <a:pt x="100736" y="5128399"/>
                  </a:lnTo>
                  <a:lnTo>
                    <a:pt x="96291" y="5137366"/>
                  </a:lnTo>
                  <a:lnTo>
                    <a:pt x="96291" y="5148580"/>
                  </a:lnTo>
                  <a:lnTo>
                    <a:pt x="98577" y="5155311"/>
                  </a:lnTo>
                  <a:lnTo>
                    <a:pt x="98577" y="5173256"/>
                  </a:lnTo>
                  <a:lnTo>
                    <a:pt x="103022" y="5177739"/>
                  </a:lnTo>
                  <a:lnTo>
                    <a:pt x="96291" y="5184457"/>
                  </a:lnTo>
                  <a:lnTo>
                    <a:pt x="96291" y="5186705"/>
                  </a:lnTo>
                  <a:lnTo>
                    <a:pt x="98577" y="5191188"/>
                  </a:lnTo>
                  <a:lnTo>
                    <a:pt x="100736" y="5193436"/>
                  </a:lnTo>
                  <a:lnTo>
                    <a:pt x="100736" y="5204638"/>
                  </a:lnTo>
                  <a:lnTo>
                    <a:pt x="103022" y="5206885"/>
                  </a:lnTo>
                  <a:lnTo>
                    <a:pt x="109753" y="5206885"/>
                  </a:lnTo>
                  <a:lnTo>
                    <a:pt x="112039" y="5209133"/>
                  </a:lnTo>
                  <a:lnTo>
                    <a:pt x="112039" y="5211369"/>
                  </a:lnTo>
                  <a:lnTo>
                    <a:pt x="114198" y="5213616"/>
                  </a:lnTo>
                  <a:lnTo>
                    <a:pt x="109753" y="5213616"/>
                  </a:lnTo>
                  <a:lnTo>
                    <a:pt x="112039" y="5211369"/>
                  </a:lnTo>
                  <a:lnTo>
                    <a:pt x="109753" y="5211369"/>
                  </a:lnTo>
                  <a:lnTo>
                    <a:pt x="107467" y="5211369"/>
                  </a:lnTo>
                  <a:lnTo>
                    <a:pt x="105308" y="5213616"/>
                  </a:lnTo>
                  <a:lnTo>
                    <a:pt x="103022" y="5213616"/>
                  </a:lnTo>
                  <a:lnTo>
                    <a:pt x="103022" y="5215852"/>
                  </a:lnTo>
                  <a:lnTo>
                    <a:pt x="100736" y="5215852"/>
                  </a:lnTo>
                  <a:lnTo>
                    <a:pt x="100736" y="5224831"/>
                  </a:lnTo>
                  <a:lnTo>
                    <a:pt x="98577" y="5233797"/>
                  </a:lnTo>
                  <a:lnTo>
                    <a:pt x="107467" y="5238280"/>
                  </a:lnTo>
                  <a:lnTo>
                    <a:pt x="109753" y="5238280"/>
                  </a:lnTo>
                  <a:lnTo>
                    <a:pt x="112039" y="5242763"/>
                  </a:lnTo>
                  <a:lnTo>
                    <a:pt x="109753" y="5245011"/>
                  </a:lnTo>
                  <a:lnTo>
                    <a:pt x="105308" y="5251729"/>
                  </a:lnTo>
                  <a:lnTo>
                    <a:pt x="105308" y="5258460"/>
                  </a:lnTo>
                  <a:lnTo>
                    <a:pt x="103022" y="5265191"/>
                  </a:lnTo>
                  <a:lnTo>
                    <a:pt x="100736" y="5269674"/>
                  </a:lnTo>
                  <a:lnTo>
                    <a:pt x="98577" y="5276405"/>
                  </a:lnTo>
                  <a:lnTo>
                    <a:pt x="103022" y="5280888"/>
                  </a:lnTo>
                  <a:lnTo>
                    <a:pt x="103022" y="5294338"/>
                  </a:lnTo>
                  <a:lnTo>
                    <a:pt x="105308" y="5298821"/>
                  </a:lnTo>
                  <a:lnTo>
                    <a:pt x="107467" y="5301069"/>
                  </a:lnTo>
                  <a:lnTo>
                    <a:pt x="107467" y="5305552"/>
                  </a:lnTo>
                  <a:lnTo>
                    <a:pt x="109753" y="5310035"/>
                  </a:lnTo>
                  <a:lnTo>
                    <a:pt x="109753" y="5314518"/>
                  </a:lnTo>
                  <a:lnTo>
                    <a:pt x="107467" y="5316766"/>
                  </a:lnTo>
                  <a:lnTo>
                    <a:pt x="105308" y="5321122"/>
                  </a:lnTo>
                  <a:lnTo>
                    <a:pt x="103022" y="5325732"/>
                  </a:lnTo>
                  <a:lnTo>
                    <a:pt x="105308" y="5330215"/>
                  </a:lnTo>
                  <a:lnTo>
                    <a:pt x="105308" y="5334698"/>
                  </a:lnTo>
                  <a:lnTo>
                    <a:pt x="100736" y="5341429"/>
                  </a:lnTo>
                  <a:lnTo>
                    <a:pt x="105308" y="5350395"/>
                  </a:lnTo>
                  <a:lnTo>
                    <a:pt x="103022" y="5357126"/>
                  </a:lnTo>
                  <a:lnTo>
                    <a:pt x="103022" y="5359374"/>
                  </a:lnTo>
                  <a:lnTo>
                    <a:pt x="107467" y="5363857"/>
                  </a:lnTo>
                  <a:lnTo>
                    <a:pt x="109753" y="5363857"/>
                  </a:lnTo>
                  <a:lnTo>
                    <a:pt x="114198" y="5366093"/>
                  </a:lnTo>
                  <a:lnTo>
                    <a:pt x="116484" y="5363857"/>
                  </a:lnTo>
                  <a:lnTo>
                    <a:pt x="116484" y="5361610"/>
                  </a:lnTo>
                  <a:lnTo>
                    <a:pt x="120929" y="5361610"/>
                  </a:lnTo>
                  <a:lnTo>
                    <a:pt x="120929" y="5363857"/>
                  </a:lnTo>
                  <a:lnTo>
                    <a:pt x="116484" y="5366093"/>
                  </a:lnTo>
                  <a:lnTo>
                    <a:pt x="114198" y="5368341"/>
                  </a:lnTo>
                  <a:lnTo>
                    <a:pt x="109753" y="5368341"/>
                  </a:lnTo>
                  <a:lnTo>
                    <a:pt x="107467" y="5370588"/>
                  </a:lnTo>
                  <a:lnTo>
                    <a:pt x="105308" y="5370588"/>
                  </a:lnTo>
                  <a:lnTo>
                    <a:pt x="103022" y="5372824"/>
                  </a:lnTo>
                  <a:lnTo>
                    <a:pt x="103022" y="5375072"/>
                  </a:lnTo>
                  <a:lnTo>
                    <a:pt x="105308" y="5377307"/>
                  </a:lnTo>
                  <a:lnTo>
                    <a:pt x="107467" y="5377307"/>
                  </a:lnTo>
                  <a:lnTo>
                    <a:pt x="107467" y="5379555"/>
                  </a:lnTo>
                  <a:lnTo>
                    <a:pt x="109753" y="5379555"/>
                  </a:lnTo>
                  <a:lnTo>
                    <a:pt x="114198" y="5381790"/>
                  </a:lnTo>
                  <a:lnTo>
                    <a:pt x="116484" y="5384038"/>
                  </a:lnTo>
                  <a:lnTo>
                    <a:pt x="114198" y="5388521"/>
                  </a:lnTo>
                  <a:lnTo>
                    <a:pt x="114198" y="5393004"/>
                  </a:lnTo>
                  <a:lnTo>
                    <a:pt x="112039" y="5393004"/>
                  </a:lnTo>
                  <a:lnTo>
                    <a:pt x="109753" y="5395252"/>
                  </a:lnTo>
                  <a:lnTo>
                    <a:pt x="112039" y="5397487"/>
                  </a:lnTo>
                  <a:lnTo>
                    <a:pt x="112039" y="5399735"/>
                  </a:lnTo>
                  <a:lnTo>
                    <a:pt x="114198" y="5404218"/>
                  </a:lnTo>
                  <a:lnTo>
                    <a:pt x="109753" y="5406466"/>
                  </a:lnTo>
                  <a:lnTo>
                    <a:pt x="105308" y="5408701"/>
                  </a:lnTo>
                  <a:lnTo>
                    <a:pt x="107467" y="5413184"/>
                  </a:lnTo>
                  <a:lnTo>
                    <a:pt x="107467" y="5415432"/>
                  </a:lnTo>
                  <a:lnTo>
                    <a:pt x="109753" y="5417667"/>
                  </a:lnTo>
                  <a:lnTo>
                    <a:pt x="107467" y="5419979"/>
                  </a:lnTo>
                  <a:lnTo>
                    <a:pt x="105308" y="5422163"/>
                  </a:lnTo>
                  <a:lnTo>
                    <a:pt x="105308" y="5431129"/>
                  </a:lnTo>
                  <a:lnTo>
                    <a:pt x="107467" y="5435612"/>
                  </a:lnTo>
                  <a:lnTo>
                    <a:pt x="107467" y="5440096"/>
                  </a:lnTo>
                  <a:lnTo>
                    <a:pt x="105308" y="5444579"/>
                  </a:lnTo>
                  <a:lnTo>
                    <a:pt x="109753" y="5451310"/>
                  </a:lnTo>
                  <a:lnTo>
                    <a:pt x="107467" y="5455793"/>
                  </a:lnTo>
                  <a:lnTo>
                    <a:pt x="109753" y="5460276"/>
                  </a:lnTo>
                  <a:lnTo>
                    <a:pt x="107467" y="5467007"/>
                  </a:lnTo>
                  <a:lnTo>
                    <a:pt x="107467" y="5471490"/>
                  </a:lnTo>
                  <a:lnTo>
                    <a:pt x="106578" y="5478564"/>
                  </a:lnTo>
                  <a:lnTo>
                    <a:pt x="106197" y="5493563"/>
                  </a:lnTo>
                  <a:lnTo>
                    <a:pt x="105308" y="5500636"/>
                  </a:lnTo>
                  <a:lnTo>
                    <a:pt x="103022" y="5505132"/>
                  </a:lnTo>
                  <a:lnTo>
                    <a:pt x="105308" y="5511851"/>
                  </a:lnTo>
                  <a:lnTo>
                    <a:pt x="114198" y="5520829"/>
                  </a:lnTo>
                  <a:lnTo>
                    <a:pt x="114198" y="5527548"/>
                  </a:lnTo>
                  <a:lnTo>
                    <a:pt x="112039" y="5529796"/>
                  </a:lnTo>
                  <a:lnTo>
                    <a:pt x="112039" y="5532031"/>
                  </a:lnTo>
                  <a:lnTo>
                    <a:pt x="109753" y="5538762"/>
                  </a:lnTo>
                  <a:lnTo>
                    <a:pt x="109753" y="5543245"/>
                  </a:lnTo>
                  <a:lnTo>
                    <a:pt x="116484" y="5547728"/>
                  </a:lnTo>
                  <a:lnTo>
                    <a:pt x="118770" y="5549976"/>
                  </a:lnTo>
                  <a:lnTo>
                    <a:pt x="120929" y="5549976"/>
                  </a:lnTo>
                  <a:lnTo>
                    <a:pt x="123215" y="5554459"/>
                  </a:lnTo>
                  <a:lnTo>
                    <a:pt x="120929" y="5561190"/>
                  </a:lnTo>
                  <a:lnTo>
                    <a:pt x="118770" y="5565673"/>
                  </a:lnTo>
                  <a:lnTo>
                    <a:pt x="112039" y="5570156"/>
                  </a:lnTo>
                  <a:lnTo>
                    <a:pt x="109753" y="5570156"/>
                  </a:lnTo>
                  <a:lnTo>
                    <a:pt x="109753" y="5583618"/>
                  </a:lnTo>
                  <a:lnTo>
                    <a:pt x="112039" y="5588101"/>
                  </a:lnTo>
                  <a:lnTo>
                    <a:pt x="112039" y="5601551"/>
                  </a:lnTo>
                  <a:lnTo>
                    <a:pt x="109753" y="5603799"/>
                  </a:lnTo>
                  <a:lnTo>
                    <a:pt x="109753" y="5612765"/>
                  </a:lnTo>
                  <a:lnTo>
                    <a:pt x="112039" y="5617248"/>
                  </a:lnTo>
                  <a:lnTo>
                    <a:pt x="116827" y="5620436"/>
                  </a:lnTo>
                  <a:lnTo>
                    <a:pt x="114198" y="5621731"/>
                  </a:lnTo>
                  <a:lnTo>
                    <a:pt x="109753" y="5630697"/>
                  </a:lnTo>
                  <a:lnTo>
                    <a:pt x="112039" y="5632945"/>
                  </a:lnTo>
                  <a:lnTo>
                    <a:pt x="112039" y="5635193"/>
                  </a:lnTo>
                  <a:lnTo>
                    <a:pt x="114198" y="5639676"/>
                  </a:lnTo>
                  <a:lnTo>
                    <a:pt x="116484" y="5646394"/>
                  </a:lnTo>
                  <a:lnTo>
                    <a:pt x="114198" y="5648706"/>
                  </a:lnTo>
                  <a:lnTo>
                    <a:pt x="112039" y="5650890"/>
                  </a:lnTo>
                  <a:lnTo>
                    <a:pt x="112039" y="5659856"/>
                  </a:lnTo>
                  <a:lnTo>
                    <a:pt x="114198" y="5664339"/>
                  </a:lnTo>
                  <a:lnTo>
                    <a:pt x="114198" y="5675554"/>
                  </a:lnTo>
                  <a:lnTo>
                    <a:pt x="113309" y="5682627"/>
                  </a:lnTo>
                  <a:lnTo>
                    <a:pt x="113690" y="5690120"/>
                  </a:lnTo>
                  <a:lnTo>
                    <a:pt x="114833" y="5697626"/>
                  </a:lnTo>
                  <a:lnTo>
                    <a:pt x="116484" y="5704700"/>
                  </a:lnTo>
                  <a:lnTo>
                    <a:pt x="116484" y="5706948"/>
                  </a:lnTo>
                  <a:lnTo>
                    <a:pt x="118770" y="5709183"/>
                  </a:lnTo>
                  <a:lnTo>
                    <a:pt x="125501" y="5709183"/>
                  </a:lnTo>
                  <a:lnTo>
                    <a:pt x="125501" y="5711431"/>
                  </a:lnTo>
                  <a:lnTo>
                    <a:pt x="123215" y="5711431"/>
                  </a:lnTo>
                  <a:lnTo>
                    <a:pt x="123215" y="5713666"/>
                  </a:lnTo>
                  <a:lnTo>
                    <a:pt x="118770" y="5713666"/>
                  </a:lnTo>
                  <a:lnTo>
                    <a:pt x="114198" y="5715914"/>
                  </a:lnTo>
                  <a:lnTo>
                    <a:pt x="112039" y="5718162"/>
                  </a:lnTo>
                  <a:lnTo>
                    <a:pt x="114198" y="5722645"/>
                  </a:lnTo>
                  <a:lnTo>
                    <a:pt x="116484" y="5724880"/>
                  </a:lnTo>
                  <a:lnTo>
                    <a:pt x="118770" y="5729363"/>
                  </a:lnTo>
                  <a:lnTo>
                    <a:pt x="118770" y="5733859"/>
                  </a:lnTo>
                  <a:lnTo>
                    <a:pt x="114198" y="5736133"/>
                  </a:lnTo>
                  <a:lnTo>
                    <a:pt x="109753" y="5738342"/>
                  </a:lnTo>
                  <a:lnTo>
                    <a:pt x="109753" y="5742825"/>
                  </a:lnTo>
                  <a:lnTo>
                    <a:pt x="114198" y="5747309"/>
                  </a:lnTo>
                  <a:lnTo>
                    <a:pt x="114198" y="5749556"/>
                  </a:lnTo>
                  <a:lnTo>
                    <a:pt x="112039" y="5754040"/>
                  </a:lnTo>
                  <a:lnTo>
                    <a:pt x="112039" y="5765254"/>
                  </a:lnTo>
                  <a:lnTo>
                    <a:pt x="107467" y="5774220"/>
                  </a:lnTo>
                  <a:lnTo>
                    <a:pt x="109753" y="5776455"/>
                  </a:lnTo>
                  <a:lnTo>
                    <a:pt x="114198" y="5778703"/>
                  </a:lnTo>
                  <a:lnTo>
                    <a:pt x="118770" y="5778703"/>
                  </a:lnTo>
                  <a:lnTo>
                    <a:pt x="116484" y="5785434"/>
                  </a:lnTo>
                  <a:lnTo>
                    <a:pt x="116484" y="5792152"/>
                  </a:lnTo>
                  <a:lnTo>
                    <a:pt x="109753" y="5798883"/>
                  </a:lnTo>
                  <a:lnTo>
                    <a:pt x="109753" y="5801131"/>
                  </a:lnTo>
                  <a:lnTo>
                    <a:pt x="112039" y="5803366"/>
                  </a:lnTo>
                  <a:lnTo>
                    <a:pt x="116484" y="5805614"/>
                  </a:lnTo>
                  <a:lnTo>
                    <a:pt x="116484" y="5807849"/>
                  </a:lnTo>
                  <a:lnTo>
                    <a:pt x="114198" y="5812333"/>
                  </a:lnTo>
                  <a:lnTo>
                    <a:pt x="112039" y="5814580"/>
                  </a:lnTo>
                  <a:lnTo>
                    <a:pt x="114198" y="5816828"/>
                  </a:lnTo>
                  <a:lnTo>
                    <a:pt x="114198" y="5821311"/>
                  </a:lnTo>
                  <a:lnTo>
                    <a:pt x="116484" y="5821311"/>
                  </a:lnTo>
                  <a:lnTo>
                    <a:pt x="116484" y="5823547"/>
                  </a:lnTo>
                  <a:lnTo>
                    <a:pt x="118770" y="5825795"/>
                  </a:lnTo>
                  <a:lnTo>
                    <a:pt x="118770" y="5828030"/>
                  </a:lnTo>
                  <a:lnTo>
                    <a:pt x="114198" y="5830278"/>
                  </a:lnTo>
                  <a:lnTo>
                    <a:pt x="112039" y="5832526"/>
                  </a:lnTo>
                  <a:lnTo>
                    <a:pt x="112039" y="5841492"/>
                  </a:lnTo>
                  <a:lnTo>
                    <a:pt x="114198" y="5845975"/>
                  </a:lnTo>
                  <a:lnTo>
                    <a:pt x="114198" y="5854941"/>
                  </a:lnTo>
                  <a:lnTo>
                    <a:pt x="118770" y="5859424"/>
                  </a:lnTo>
                  <a:lnTo>
                    <a:pt x="123215" y="5861672"/>
                  </a:lnTo>
                  <a:lnTo>
                    <a:pt x="125501" y="5861672"/>
                  </a:lnTo>
                  <a:lnTo>
                    <a:pt x="129946" y="5866155"/>
                  </a:lnTo>
                  <a:lnTo>
                    <a:pt x="129946" y="5870638"/>
                  </a:lnTo>
                  <a:lnTo>
                    <a:pt x="127660" y="5870638"/>
                  </a:lnTo>
                  <a:lnTo>
                    <a:pt x="123215" y="5870638"/>
                  </a:lnTo>
                  <a:lnTo>
                    <a:pt x="120929" y="5870638"/>
                  </a:lnTo>
                  <a:lnTo>
                    <a:pt x="116484" y="5872886"/>
                  </a:lnTo>
                  <a:lnTo>
                    <a:pt x="112039" y="5877369"/>
                  </a:lnTo>
                  <a:lnTo>
                    <a:pt x="114198" y="5881852"/>
                  </a:lnTo>
                  <a:lnTo>
                    <a:pt x="114198" y="5893066"/>
                  </a:lnTo>
                  <a:lnTo>
                    <a:pt x="116484" y="5897550"/>
                  </a:lnTo>
                  <a:lnTo>
                    <a:pt x="116484" y="5910999"/>
                  </a:lnTo>
                  <a:lnTo>
                    <a:pt x="118770" y="5915495"/>
                  </a:lnTo>
                  <a:lnTo>
                    <a:pt x="120929" y="5915495"/>
                  </a:lnTo>
                  <a:lnTo>
                    <a:pt x="118770" y="5917730"/>
                  </a:lnTo>
                  <a:lnTo>
                    <a:pt x="118770" y="5922213"/>
                  </a:lnTo>
                  <a:lnTo>
                    <a:pt x="116484" y="5926696"/>
                  </a:lnTo>
                  <a:lnTo>
                    <a:pt x="116484" y="5933427"/>
                  </a:lnTo>
                  <a:lnTo>
                    <a:pt x="118770" y="5935675"/>
                  </a:lnTo>
                  <a:lnTo>
                    <a:pt x="118770" y="5937910"/>
                  </a:lnTo>
                  <a:lnTo>
                    <a:pt x="123215" y="5937910"/>
                  </a:lnTo>
                  <a:lnTo>
                    <a:pt x="123215" y="5940158"/>
                  </a:lnTo>
                  <a:lnTo>
                    <a:pt x="120929" y="5942393"/>
                  </a:lnTo>
                  <a:lnTo>
                    <a:pt x="114198" y="5946889"/>
                  </a:lnTo>
                  <a:lnTo>
                    <a:pt x="116484" y="5951372"/>
                  </a:lnTo>
                  <a:lnTo>
                    <a:pt x="116484" y="5960338"/>
                  </a:lnTo>
                  <a:lnTo>
                    <a:pt x="120929" y="5962586"/>
                  </a:lnTo>
                  <a:lnTo>
                    <a:pt x="123215" y="5964821"/>
                  </a:lnTo>
                  <a:lnTo>
                    <a:pt x="123215" y="5967069"/>
                  </a:lnTo>
                  <a:lnTo>
                    <a:pt x="120929" y="5969305"/>
                  </a:lnTo>
                  <a:lnTo>
                    <a:pt x="120929" y="5971552"/>
                  </a:lnTo>
                  <a:lnTo>
                    <a:pt x="114198" y="5978283"/>
                  </a:lnTo>
                  <a:lnTo>
                    <a:pt x="114198" y="5996216"/>
                  </a:lnTo>
                  <a:lnTo>
                    <a:pt x="116484" y="5996216"/>
                  </a:lnTo>
                  <a:lnTo>
                    <a:pt x="120929" y="6000699"/>
                  </a:lnTo>
                  <a:lnTo>
                    <a:pt x="123215" y="6000699"/>
                  </a:lnTo>
                  <a:lnTo>
                    <a:pt x="125501" y="6002947"/>
                  </a:lnTo>
                  <a:lnTo>
                    <a:pt x="127660" y="6002947"/>
                  </a:lnTo>
                  <a:lnTo>
                    <a:pt x="127660" y="6009665"/>
                  </a:lnTo>
                  <a:lnTo>
                    <a:pt x="125501" y="6009665"/>
                  </a:lnTo>
                  <a:lnTo>
                    <a:pt x="120929" y="6009665"/>
                  </a:lnTo>
                  <a:lnTo>
                    <a:pt x="120929" y="6011913"/>
                  </a:lnTo>
                  <a:lnTo>
                    <a:pt x="125501" y="6018644"/>
                  </a:lnTo>
                  <a:lnTo>
                    <a:pt x="125501" y="6023127"/>
                  </a:lnTo>
                  <a:lnTo>
                    <a:pt x="120929" y="6029858"/>
                  </a:lnTo>
                  <a:lnTo>
                    <a:pt x="118770" y="6036576"/>
                  </a:lnTo>
                  <a:lnTo>
                    <a:pt x="118770" y="6047791"/>
                  </a:lnTo>
                  <a:lnTo>
                    <a:pt x="120929" y="6050038"/>
                  </a:lnTo>
                  <a:lnTo>
                    <a:pt x="123215" y="6050038"/>
                  </a:lnTo>
                  <a:lnTo>
                    <a:pt x="127660" y="6054522"/>
                  </a:lnTo>
                  <a:lnTo>
                    <a:pt x="129946" y="6059005"/>
                  </a:lnTo>
                  <a:lnTo>
                    <a:pt x="132105" y="6061253"/>
                  </a:lnTo>
                  <a:lnTo>
                    <a:pt x="127660" y="6063488"/>
                  </a:lnTo>
                  <a:lnTo>
                    <a:pt x="125501" y="6065736"/>
                  </a:lnTo>
                  <a:lnTo>
                    <a:pt x="123215" y="6065736"/>
                  </a:lnTo>
                  <a:lnTo>
                    <a:pt x="123215" y="6067971"/>
                  </a:lnTo>
                  <a:lnTo>
                    <a:pt x="120929" y="6074702"/>
                  </a:lnTo>
                  <a:lnTo>
                    <a:pt x="118770" y="6079185"/>
                  </a:lnTo>
                  <a:lnTo>
                    <a:pt x="123215" y="6083668"/>
                  </a:lnTo>
                  <a:lnTo>
                    <a:pt x="125501" y="6088151"/>
                  </a:lnTo>
                  <a:lnTo>
                    <a:pt x="125501" y="6101613"/>
                  </a:lnTo>
                  <a:lnTo>
                    <a:pt x="126009" y="6108331"/>
                  </a:lnTo>
                  <a:lnTo>
                    <a:pt x="127279" y="6115062"/>
                  </a:lnTo>
                  <a:lnTo>
                    <a:pt x="129946" y="6121793"/>
                  </a:lnTo>
                  <a:lnTo>
                    <a:pt x="132105" y="6126277"/>
                  </a:lnTo>
                  <a:lnTo>
                    <a:pt x="132105" y="6133008"/>
                  </a:lnTo>
                  <a:lnTo>
                    <a:pt x="129946" y="6137364"/>
                  </a:lnTo>
                  <a:lnTo>
                    <a:pt x="127660" y="6141974"/>
                  </a:lnTo>
                  <a:lnTo>
                    <a:pt x="127660" y="6144222"/>
                  </a:lnTo>
                  <a:lnTo>
                    <a:pt x="129946" y="6148705"/>
                  </a:lnTo>
                  <a:lnTo>
                    <a:pt x="127660" y="6153188"/>
                  </a:lnTo>
                  <a:lnTo>
                    <a:pt x="132105" y="6159919"/>
                  </a:lnTo>
                  <a:lnTo>
                    <a:pt x="129946" y="6164402"/>
                  </a:lnTo>
                  <a:lnTo>
                    <a:pt x="129946" y="6191301"/>
                  </a:lnTo>
                  <a:lnTo>
                    <a:pt x="125501" y="6195796"/>
                  </a:lnTo>
                  <a:lnTo>
                    <a:pt x="125501" y="6200279"/>
                  </a:lnTo>
                  <a:lnTo>
                    <a:pt x="127660" y="6204763"/>
                  </a:lnTo>
                  <a:lnTo>
                    <a:pt x="127660" y="6206998"/>
                  </a:lnTo>
                  <a:lnTo>
                    <a:pt x="129946" y="6209246"/>
                  </a:lnTo>
                  <a:lnTo>
                    <a:pt x="132105" y="6206998"/>
                  </a:lnTo>
                  <a:lnTo>
                    <a:pt x="134391" y="6202515"/>
                  </a:lnTo>
                  <a:lnTo>
                    <a:pt x="138836" y="6200279"/>
                  </a:lnTo>
                  <a:lnTo>
                    <a:pt x="147853" y="6200279"/>
                  </a:lnTo>
                  <a:lnTo>
                    <a:pt x="152298" y="6198032"/>
                  </a:lnTo>
                  <a:lnTo>
                    <a:pt x="156870" y="6193548"/>
                  </a:lnTo>
                  <a:lnTo>
                    <a:pt x="156870" y="6184582"/>
                  </a:lnTo>
                  <a:lnTo>
                    <a:pt x="154584" y="6177851"/>
                  </a:lnTo>
                  <a:lnTo>
                    <a:pt x="154584" y="6173368"/>
                  </a:lnTo>
                  <a:lnTo>
                    <a:pt x="152298" y="6171120"/>
                  </a:lnTo>
                  <a:lnTo>
                    <a:pt x="147853" y="6171120"/>
                  </a:lnTo>
                  <a:lnTo>
                    <a:pt x="143408" y="6168885"/>
                  </a:lnTo>
                  <a:lnTo>
                    <a:pt x="141122" y="6164402"/>
                  </a:lnTo>
                  <a:lnTo>
                    <a:pt x="147853" y="6157671"/>
                  </a:lnTo>
                  <a:lnTo>
                    <a:pt x="147853" y="6155423"/>
                  </a:lnTo>
                  <a:lnTo>
                    <a:pt x="150139" y="6153188"/>
                  </a:lnTo>
                  <a:lnTo>
                    <a:pt x="150139" y="6144222"/>
                  </a:lnTo>
                  <a:lnTo>
                    <a:pt x="152298" y="6139726"/>
                  </a:lnTo>
                  <a:lnTo>
                    <a:pt x="156870" y="6135243"/>
                  </a:lnTo>
                  <a:lnTo>
                    <a:pt x="156870" y="6133008"/>
                  </a:lnTo>
                  <a:close/>
                </a:path>
                <a:path w="201929" h="9835515" extrusionOk="0">
                  <a:moveTo>
                    <a:pt x="159118" y="7222820"/>
                  </a:moveTo>
                  <a:lnTo>
                    <a:pt x="156883" y="7220572"/>
                  </a:lnTo>
                  <a:lnTo>
                    <a:pt x="156883" y="7222820"/>
                  </a:lnTo>
                  <a:lnTo>
                    <a:pt x="159118" y="7222820"/>
                  </a:lnTo>
                  <a:close/>
                </a:path>
                <a:path w="201929" h="9835515" extrusionOk="0">
                  <a:moveTo>
                    <a:pt x="159131" y="8870747"/>
                  </a:moveTo>
                  <a:lnTo>
                    <a:pt x="158242" y="8865387"/>
                  </a:lnTo>
                  <a:lnTo>
                    <a:pt x="157226" y="8856980"/>
                  </a:lnTo>
                  <a:lnTo>
                    <a:pt x="156997" y="8851824"/>
                  </a:lnTo>
                  <a:lnTo>
                    <a:pt x="150114" y="8855304"/>
                  </a:lnTo>
                  <a:lnTo>
                    <a:pt x="145669" y="8864270"/>
                  </a:lnTo>
                  <a:lnTo>
                    <a:pt x="145669" y="8866505"/>
                  </a:lnTo>
                  <a:lnTo>
                    <a:pt x="147828" y="8871001"/>
                  </a:lnTo>
                  <a:lnTo>
                    <a:pt x="150114" y="8873236"/>
                  </a:lnTo>
                  <a:lnTo>
                    <a:pt x="154559" y="8873236"/>
                  </a:lnTo>
                  <a:lnTo>
                    <a:pt x="159004" y="8871001"/>
                  </a:lnTo>
                  <a:lnTo>
                    <a:pt x="159131" y="8870747"/>
                  </a:lnTo>
                  <a:close/>
                </a:path>
                <a:path w="201929" h="9835515" extrusionOk="0">
                  <a:moveTo>
                    <a:pt x="165735" y="8888933"/>
                  </a:moveTo>
                  <a:lnTo>
                    <a:pt x="163576" y="8884450"/>
                  </a:lnTo>
                  <a:lnTo>
                    <a:pt x="161290" y="8882202"/>
                  </a:lnTo>
                  <a:lnTo>
                    <a:pt x="160286" y="8877097"/>
                  </a:lnTo>
                  <a:lnTo>
                    <a:pt x="159004" y="8877719"/>
                  </a:lnTo>
                  <a:lnTo>
                    <a:pt x="154559" y="8882202"/>
                  </a:lnTo>
                  <a:lnTo>
                    <a:pt x="154559" y="8891181"/>
                  </a:lnTo>
                  <a:lnTo>
                    <a:pt x="156718" y="8893289"/>
                  </a:lnTo>
                  <a:lnTo>
                    <a:pt x="159131" y="8893353"/>
                  </a:lnTo>
                  <a:lnTo>
                    <a:pt x="161290" y="8891181"/>
                  </a:lnTo>
                  <a:lnTo>
                    <a:pt x="165735" y="8888933"/>
                  </a:lnTo>
                  <a:close/>
                </a:path>
                <a:path w="201929" h="9835515" extrusionOk="0">
                  <a:moveTo>
                    <a:pt x="165735" y="8862022"/>
                  </a:moveTo>
                  <a:lnTo>
                    <a:pt x="163576" y="8862022"/>
                  </a:lnTo>
                  <a:lnTo>
                    <a:pt x="159131" y="8870747"/>
                  </a:lnTo>
                  <a:lnTo>
                    <a:pt x="159639" y="8873795"/>
                  </a:lnTo>
                  <a:lnTo>
                    <a:pt x="160286" y="8877097"/>
                  </a:lnTo>
                  <a:lnTo>
                    <a:pt x="163576" y="8875484"/>
                  </a:lnTo>
                  <a:lnTo>
                    <a:pt x="163576" y="8871001"/>
                  </a:lnTo>
                  <a:lnTo>
                    <a:pt x="165735" y="8866505"/>
                  </a:lnTo>
                  <a:lnTo>
                    <a:pt x="165735" y="8862022"/>
                  </a:lnTo>
                  <a:close/>
                </a:path>
                <a:path w="201929" h="9835515" extrusionOk="0">
                  <a:moveTo>
                    <a:pt x="165735" y="8530145"/>
                  </a:moveTo>
                  <a:lnTo>
                    <a:pt x="163576" y="8527910"/>
                  </a:lnTo>
                  <a:lnTo>
                    <a:pt x="163576" y="8530145"/>
                  </a:lnTo>
                  <a:lnTo>
                    <a:pt x="165735" y="8530145"/>
                  </a:lnTo>
                  <a:close/>
                </a:path>
                <a:path w="201929" h="9835515" extrusionOk="0">
                  <a:moveTo>
                    <a:pt x="165849" y="7130885"/>
                  </a:moveTo>
                  <a:lnTo>
                    <a:pt x="161366" y="7135368"/>
                  </a:lnTo>
                  <a:lnTo>
                    <a:pt x="165849" y="7135368"/>
                  </a:lnTo>
                  <a:lnTo>
                    <a:pt x="165849" y="7130885"/>
                  </a:lnTo>
                  <a:close/>
                </a:path>
                <a:path w="201929" h="9835515" extrusionOk="0">
                  <a:moveTo>
                    <a:pt x="168021" y="8978633"/>
                  </a:moveTo>
                  <a:lnTo>
                    <a:pt x="161290" y="8976385"/>
                  </a:lnTo>
                  <a:lnTo>
                    <a:pt x="161290" y="8978633"/>
                  </a:lnTo>
                  <a:lnTo>
                    <a:pt x="166916" y="8984247"/>
                  </a:lnTo>
                  <a:lnTo>
                    <a:pt x="168021" y="8980868"/>
                  </a:lnTo>
                  <a:lnTo>
                    <a:pt x="168021" y="8978633"/>
                  </a:lnTo>
                  <a:close/>
                </a:path>
                <a:path w="201929" h="9835515" extrusionOk="0">
                  <a:moveTo>
                    <a:pt x="168021" y="8767839"/>
                  </a:moveTo>
                  <a:lnTo>
                    <a:pt x="165773" y="8763432"/>
                  </a:lnTo>
                  <a:lnTo>
                    <a:pt x="161290" y="8763356"/>
                  </a:lnTo>
                  <a:lnTo>
                    <a:pt x="161290" y="8765603"/>
                  </a:lnTo>
                  <a:lnTo>
                    <a:pt x="165328" y="8777656"/>
                  </a:lnTo>
                  <a:lnTo>
                    <a:pt x="165735" y="8776818"/>
                  </a:lnTo>
                  <a:lnTo>
                    <a:pt x="165735" y="8772334"/>
                  </a:lnTo>
                  <a:lnTo>
                    <a:pt x="168021" y="8767839"/>
                  </a:lnTo>
                  <a:close/>
                </a:path>
                <a:path w="201929" h="9835515" extrusionOk="0">
                  <a:moveTo>
                    <a:pt x="168021" y="8736444"/>
                  </a:moveTo>
                  <a:lnTo>
                    <a:pt x="163576" y="8738692"/>
                  </a:lnTo>
                  <a:lnTo>
                    <a:pt x="161290" y="8740940"/>
                  </a:lnTo>
                  <a:lnTo>
                    <a:pt x="165735" y="8747658"/>
                  </a:lnTo>
                  <a:lnTo>
                    <a:pt x="168021" y="8749906"/>
                  </a:lnTo>
                  <a:lnTo>
                    <a:pt x="168021" y="8736444"/>
                  </a:lnTo>
                  <a:close/>
                </a:path>
                <a:path w="201929" h="9835515" extrusionOk="0">
                  <a:moveTo>
                    <a:pt x="168021" y="8702815"/>
                  </a:moveTo>
                  <a:lnTo>
                    <a:pt x="164477" y="8697443"/>
                  </a:lnTo>
                  <a:lnTo>
                    <a:pt x="163576" y="8698332"/>
                  </a:lnTo>
                  <a:lnTo>
                    <a:pt x="163576" y="8702815"/>
                  </a:lnTo>
                  <a:lnTo>
                    <a:pt x="165773" y="8702853"/>
                  </a:lnTo>
                  <a:lnTo>
                    <a:pt x="168021" y="8705050"/>
                  </a:lnTo>
                  <a:lnTo>
                    <a:pt x="168021" y="8702815"/>
                  </a:lnTo>
                  <a:close/>
                </a:path>
                <a:path w="201929" h="9835515" extrusionOk="0">
                  <a:moveTo>
                    <a:pt x="168973" y="8788502"/>
                  </a:moveTo>
                  <a:lnTo>
                    <a:pt x="165328" y="8777656"/>
                  </a:lnTo>
                  <a:lnTo>
                    <a:pt x="163576" y="8781301"/>
                  </a:lnTo>
                  <a:lnTo>
                    <a:pt x="163576" y="8783536"/>
                  </a:lnTo>
                  <a:lnTo>
                    <a:pt x="168021" y="8788032"/>
                  </a:lnTo>
                  <a:lnTo>
                    <a:pt x="168973" y="8788502"/>
                  </a:lnTo>
                  <a:close/>
                </a:path>
                <a:path w="201929" h="9835515" extrusionOk="0">
                  <a:moveTo>
                    <a:pt x="170307" y="8725243"/>
                  </a:moveTo>
                  <a:lnTo>
                    <a:pt x="165773" y="8718563"/>
                  </a:lnTo>
                  <a:lnTo>
                    <a:pt x="163576" y="8720747"/>
                  </a:lnTo>
                  <a:lnTo>
                    <a:pt x="165735" y="8725243"/>
                  </a:lnTo>
                  <a:lnTo>
                    <a:pt x="168021" y="8734209"/>
                  </a:lnTo>
                  <a:lnTo>
                    <a:pt x="168021" y="8736444"/>
                  </a:lnTo>
                  <a:lnTo>
                    <a:pt x="170307" y="8734209"/>
                  </a:lnTo>
                  <a:lnTo>
                    <a:pt x="170307" y="8725243"/>
                  </a:lnTo>
                  <a:close/>
                </a:path>
                <a:path w="201929" h="9835515" extrusionOk="0">
                  <a:moveTo>
                    <a:pt x="170307" y="8707298"/>
                  </a:moveTo>
                  <a:lnTo>
                    <a:pt x="165735" y="8711781"/>
                  </a:lnTo>
                  <a:lnTo>
                    <a:pt x="165735" y="8718512"/>
                  </a:lnTo>
                  <a:lnTo>
                    <a:pt x="170307" y="8714029"/>
                  </a:lnTo>
                  <a:lnTo>
                    <a:pt x="170307" y="8707298"/>
                  </a:lnTo>
                  <a:close/>
                </a:path>
                <a:path w="201929" h="9835515" extrusionOk="0">
                  <a:moveTo>
                    <a:pt x="170332" y="9218574"/>
                  </a:moveTo>
                  <a:lnTo>
                    <a:pt x="168084" y="9216326"/>
                  </a:lnTo>
                  <a:lnTo>
                    <a:pt x="161366" y="9216326"/>
                  </a:lnTo>
                  <a:lnTo>
                    <a:pt x="159118" y="9215209"/>
                  </a:lnTo>
                  <a:lnTo>
                    <a:pt x="156883" y="9214079"/>
                  </a:lnTo>
                  <a:lnTo>
                    <a:pt x="152400" y="9214079"/>
                  </a:lnTo>
                  <a:lnTo>
                    <a:pt x="147916" y="9214079"/>
                  </a:lnTo>
                  <a:lnTo>
                    <a:pt x="145669" y="9214079"/>
                  </a:lnTo>
                  <a:lnTo>
                    <a:pt x="143433" y="9216326"/>
                  </a:lnTo>
                  <a:lnTo>
                    <a:pt x="145669" y="9218574"/>
                  </a:lnTo>
                  <a:lnTo>
                    <a:pt x="147916" y="9225293"/>
                  </a:lnTo>
                  <a:lnTo>
                    <a:pt x="147916" y="9232024"/>
                  </a:lnTo>
                  <a:lnTo>
                    <a:pt x="147916" y="9380029"/>
                  </a:lnTo>
                  <a:lnTo>
                    <a:pt x="145669" y="9382265"/>
                  </a:lnTo>
                  <a:lnTo>
                    <a:pt x="145669" y="9380029"/>
                  </a:lnTo>
                  <a:lnTo>
                    <a:pt x="143433" y="9380029"/>
                  </a:lnTo>
                  <a:lnTo>
                    <a:pt x="145669" y="9377782"/>
                  </a:lnTo>
                  <a:lnTo>
                    <a:pt x="147916" y="9380029"/>
                  </a:lnTo>
                  <a:lnTo>
                    <a:pt x="147916" y="9232024"/>
                  </a:lnTo>
                  <a:lnTo>
                    <a:pt x="145669" y="9238755"/>
                  </a:lnTo>
                  <a:lnTo>
                    <a:pt x="143433" y="9243238"/>
                  </a:lnTo>
                  <a:lnTo>
                    <a:pt x="143433" y="9252204"/>
                  </a:lnTo>
                  <a:lnTo>
                    <a:pt x="138950" y="9256687"/>
                  </a:lnTo>
                  <a:lnTo>
                    <a:pt x="136702" y="9258935"/>
                  </a:lnTo>
                  <a:lnTo>
                    <a:pt x="136702" y="9263418"/>
                  </a:lnTo>
                  <a:lnTo>
                    <a:pt x="134467" y="9265666"/>
                  </a:lnTo>
                  <a:lnTo>
                    <a:pt x="134467" y="9274632"/>
                  </a:lnTo>
                  <a:lnTo>
                    <a:pt x="138950" y="9279115"/>
                  </a:lnTo>
                  <a:lnTo>
                    <a:pt x="136702" y="9281363"/>
                  </a:lnTo>
                  <a:lnTo>
                    <a:pt x="136702" y="9283598"/>
                  </a:lnTo>
                  <a:lnTo>
                    <a:pt x="134467" y="9285846"/>
                  </a:lnTo>
                  <a:lnTo>
                    <a:pt x="134467" y="9297060"/>
                  </a:lnTo>
                  <a:lnTo>
                    <a:pt x="141185" y="9297060"/>
                  </a:lnTo>
                  <a:lnTo>
                    <a:pt x="143433" y="9299296"/>
                  </a:lnTo>
                  <a:lnTo>
                    <a:pt x="138950" y="9303779"/>
                  </a:lnTo>
                  <a:lnTo>
                    <a:pt x="136702" y="9308262"/>
                  </a:lnTo>
                  <a:lnTo>
                    <a:pt x="129984" y="9321724"/>
                  </a:lnTo>
                  <a:lnTo>
                    <a:pt x="129984" y="9350870"/>
                  </a:lnTo>
                  <a:lnTo>
                    <a:pt x="136702" y="9357601"/>
                  </a:lnTo>
                  <a:lnTo>
                    <a:pt x="136702" y="9362084"/>
                  </a:lnTo>
                  <a:lnTo>
                    <a:pt x="134467" y="9364332"/>
                  </a:lnTo>
                  <a:lnTo>
                    <a:pt x="134467" y="9366567"/>
                  </a:lnTo>
                  <a:lnTo>
                    <a:pt x="132232" y="9368815"/>
                  </a:lnTo>
                  <a:lnTo>
                    <a:pt x="132232" y="9371051"/>
                  </a:lnTo>
                  <a:lnTo>
                    <a:pt x="129984" y="9373298"/>
                  </a:lnTo>
                  <a:lnTo>
                    <a:pt x="132232" y="9375534"/>
                  </a:lnTo>
                  <a:lnTo>
                    <a:pt x="132232" y="9380029"/>
                  </a:lnTo>
                  <a:lnTo>
                    <a:pt x="134467" y="9380029"/>
                  </a:lnTo>
                  <a:lnTo>
                    <a:pt x="134467" y="9382265"/>
                  </a:lnTo>
                  <a:lnTo>
                    <a:pt x="132232" y="9384513"/>
                  </a:lnTo>
                  <a:lnTo>
                    <a:pt x="125501" y="9388996"/>
                  </a:lnTo>
                  <a:lnTo>
                    <a:pt x="129984" y="9397962"/>
                  </a:lnTo>
                  <a:lnTo>
                    <a:pt x="129984" y="9402445"/>
                  </a:lnTo>
                  <a:lnTo>
                    <a:pt x="132232" y="9406928"/>
                  </a:lnTo>
                  <a:lnTo>
                    <a:pt x="132232" y="9409176"/>
                  </a:lnTo>
                  <a:lnTo>
                    <a:pt x="129984" y="9411411"/>
                  </a:lnTo>
                  <a:lnTo>
                    <a:pt x="129984" y="9420390"/>
                  </a:lnTo>
                  <a:lnTo>
                    <a:pt x="136702" y="9427108"/>
                  </a:lnTo>
                  <a:lnTo>
                    <a:pt x="134467" y="9420390"/>
                  </a:lnTo>
                  <a:lnTo>
                    <a:pt x="136702" y="9422625"/>
                  </a:lnTo>
                  <a:lnTo>
                    <a:pt x="136702" y="9427108"/>
                  </a:lnTo>
                  <a:lnTo>
                    <a:pt x="132232" y="9431604"/>
                  </a:lnTo>
                  <a:lnTo>
                    <a:pt x="129984" y="9431604"/>
                  </a:lnTo>
                  <a:lnTo>
                    <a:pt x="125501" y="9431604"/>
                  </a:lnTo>
                  <a:lnTo>
                    <a:pt x="125501" y="9467482"/>
                  </a:lnTo>
                  <a:lnTo>
                    <a:pt x="123266" y="9469717"/>
                  </a:lnTo>
                  <a:lnTo>
                    <a:pt x="123266" y="9471965"/>
                  </a:lnTo>
                  <a:lnTo>
                    <a:pt x="127749" y="9471965"/>
                  </a:lnTo>
                  <a:lnTo>
                    <a:pt x="129984" y="9474200"/>
                  </a:lnTo>
                  <a:lnTo>
                    <a:pt x="129984" y="9476448"/>
                  </a:lnTo>
                  <a:lnTo>
                    <a:pt x="127749" y="9476448"/>
                  </a:lnTo>
                  <a:lnTo>
                    <a:pt x="123266" y="9471965"/>
                  </a:lnTo>
                  <a:lnTo>
                    <a:pt x="121018" y="9478696"/>
                  </a:lnTo>
                  <a:lnTo>
                    <a:pt x="121018" y="9485414"/>
                  </a:lnTo>
                  <a:lnTo>
                    <a:pt x="129984" y="9487662"/>
                  </a:lnTo>
                  <a:lnTo>
                    <a:pt x="132232" y="9489897"/>
                  </a:lnTo>
                  <a:lnTo>
                    <a:pt x="134467" y="9494393"/>
                  </a:lnTo>
                  <a:lnTo>
                    <a:pt x="136702" y="9494393"/>
                  </a:lnTo>
                  <a:lnTo>
                    <a:pt x="138950" y="9492145"/>
                  </a:lnTo>
                  <a:lnTo>
                    <a:pt x="141185" y="9492145"/>
                  </a:lnTo>
                  <a:lnTo>
                    <a:pt x="141185" y="9494393"/>
                  </a:lnTo>
                  <a:lnTo>
                    <a:pt x="147916" y="9494393"/>
                  </a:lnTo>
                  <a:lnTo>
                    <a:pt x="147916" y="9483179"/>
                  </a:lnTo>
                  <a:lnTo>
                    <a:pt x="152400" y="9474200"/>
                  </a:lnTo>
                  <a:lnTo>
                    <a:pt x="150152" y="9469717"/>
                  </a:lnTo>
                  <a:lnTo>
                    <a:pt x="141185" y="9460751"/>
                  </a:lnTo>
                  <a:lnTo>
                    <a:pt x="141185" y="9451784"/>
                  </a:lnTo>
                  <a:lnTo>
                    <a:pt x="143433" y="9447301"/>
                  </a:lnTo>
                  <a:lnTo>
                    <a:pt x="147916" y="9440570"/>
                  </a:lnTo>
                  <a:lnTo>
                    <a:pt x="147916" y="9433839"/>
                  </a:lnTo>
                  <a:lnTo>
                    <a:pt x="152400" y="9427108"/>
                  </a:lnTo>
                  <a:lnTo>
                    <a:pt x="154635" y="9424873"/>
                  </a:lnTo>
                  <a:lnTo>
                    <a:pt x="154635" y="9411411"/>
                  </a:lnTo>
                  <a:lnTo>
                    <a:pt x="150152" y="9406928"/>
                  </a:lnTo>
                  <a:lnTo>
                    <a:pt x="145669" y="9406928"/>
                  </a:lnTo>
                  <a:lnTo>
                    <a:pt x="145669" y="9402445"/>
                  </a:lnTo>
                  <a:lnTo>
                    <a:pt x="159118" y="9388996"/>
                  </a:lnTo>
                  <a:lnTo>
                    <a:pt x="159118" y="9375534"/>
                  </a:lnTo>
                  <a:lnTo>
                    <a:pt x="154635" y="9373298"/>
                  </a:lnTo>
                  <a:lnTo>
                    <a:pt x="154635" y="9366567"/>
                  </a:lnTo>
                  <a:lnTo>
                    <a:pt x="163601" y="9348635"/>
                  </a:lnTo>
                  <a:lnTo>
                    <a:pt x="163601" y="9328442"/>
                  </a:lnTo>
                  <a:lnTo>
                    <a:pt x="159118" y="9326207"/>
                  </a:lnTo>
                  <a:lnTo>
                    <a:pt x="156883" y="9321724"/>
                  </a:lnTo>
                  <a:lnTo>
                    <a:pt x="154635" y="9319476"/>
                  </a:lnTo>
                  <a:lnTo>
                    <a:pt x="156883" y="9317241"/>
                  </a:lnTo>
                  <a:lnTo>
                    <a:pt x="156883" y="9308262"/>
                  </a:lnTo>
                  <a:lnTo>
                    <a:pt x="154635" y="9306027"/>
                  </a:lnTo>
                  <a:lnTo>
                    <a:pt x="154635" y="9303779"/>
                  </a:lnTo>
                  <a:lnTo>
                    <a:pt x="152400" y="9299296"/>
                  </a:lnTo>
                  <a:lnTo>
                    <a:pt x="152400" y="9297060"/>
                  </a:lnTo>
                  <a:lnTo>
                    <a:pt x="159118" y="9290329"/>
                  </a:lnTo>
                  <a:lnTo>
                    <a:pt x="165849" y="9290329"/>
                  </a:lnTo>
                  <a:lnTo>
                    <a:pt x="165849" y="9281363"/>
                  </a:lnTo>
                  <a:lnTo>
                    <a:pt x="163601" y="9279115"/>
                  </a:lnTo>
                  <a:lnTo>
                    <a:pt x="163601" y="9272384"/>
                  </a:lnTo>
                  <a:lnTo>
                    <a:pt x="165849" y="9267901"/>
                  </a:lnTo>
                  <a:lnTo>
                    <a:pt x="168021" y="9259875"/>
                  </a:lnTo>
                  <a:lnTo>
                    <a:pt x="159118" y="9232024"/>
                  </a:lnTo>
                  <a:lnTo>
                    <a:pt x="161366" y="9227541"/>
                  </a:lnTo>
                  <a:lnTo>
                    <a:pt x="161366" y="9225293"/>
                  </a:lnTo>
                  <a:lnTo>
                    <a:pt x="165849" y="9225293"/>
                  </a:lnTo>
                  <a:lnTo>
                    <a:pt x="168021" y="9223121"/>
                  </a:lnTo>
                  <a:lnTo>
                    <a:pt x="170332" y="9223057"/>
                  </a:lnTo>
                  <a:lnTo>
                    <a:pt x="170332" y="9218574"/>
                  </a:lnTo>
                  <a:close/>
                </a:path>
                <a:path w="201929" h="9835515" extrusionOk="0">
                  <a:moveTo>
                    <a:pt x="170332" y="6471615"/>
                  </a:moveTo>
                  <a:lnTo>
                    <a:pt x="165849" y="6469367"/>
                  </a:lnTo>
                  <a:lnTo>
                    <a:pt x="163601" y="6464884"/>
                  </a:lnTo>
                  <a:lnTo>
                    <a:pt x="163601" y="6458153"/>
                  </a:lnTo>
                  <a:lnTo>
                    <a:pt x="165849" y="6458153"/>
                  </a:lnTo>
                  <a:lnTo>
                    <a:pt x="163601" y="6455918"/>
                  </a:lnTo>
                  <a:lnTo>
                    <a:pt x="163601" y="6453670"/>
                  </a:lnTo>
                  <a:lnTo>
                    <a:pt x="161366" y="6453670"/>
                  </a:lnTo>
                  <a:lnTo>
                    <a:pt x="159118" y="6455918"/>
                  </a:lnTo>
                  <a:lnTo>
                    <a:pt x="159118" y="6462636"/>
                  </a:lnTo>
                  <a:lnTo>
                    <a:pt x="161366" y="6464884"/>
                  </a:lnTo>
                  <a:lnTo>
                    <a:pt x="163601" y="6469367"/>
                  </a:lnTo>
                  <a:lnTo>
                    <a:pt x="165849" y="6476098"/>
                  </a:lnTo>
                  <a:lnTo>
                    <a:pt x="165849" y="6478333"/>
                  </a:lnTo>
                  <a:lnTo>
                    <a:pt x="165849" y="6482816"/>
                  </a:lnTo>
                  <a:lnTo>
                    <a:pt x="168084" y="6476098"/>
                  </a:lnTo>
                  <a:lnTo>
                    <a:pt x="170332" y="6471615"/>
                  </a:lnTo>
                  <a:close/>
                </a:path>
                <a:path w="201929" h="9835515" extrusionOk="0">
                  <a:moveTo>
                    <a:pt x="170395" y="8941702"/>
                  </a:moveTo>
                  <a:close/>
                </a:path>
                <a:path w="201929" h="9835515" extrusionOk="0">
                  <a:moveTo>
                    <a:pt x="172466" y="8940508"/>
                  </a:moveTo>
                  <a:lnTo>
                    <a:pt x="170395" y="8941702"/>
                  </a:lnTo>
                  <a:lnTo>
                    <a:pt x="172466" y="8942756"/>
                  </a:lnTo>
                  <a:lnTo>
                    <a:pt x="172466" y="8940508"/>
                  </a:lnTo>
                  <a:close/>
                </a:path>
                <a:path w="201929" h="9835515" extrusionOk="0">
                  <a:moveTo>
                    <a:pt x="172466" y="8702815"/>
                  </a:moveTo>
                  <a:lnTo>
                    <a:pt x="170307" y="8702815"/>
                  </a:lnTo>
                  <a:lnTo>
                    <a:pt x="170307" y="8705050"/>
                  </a:lnTo>
                  <a:lnTo>
                    <a:pt x="168021" y="8705050"/>
                  </a:lnTo>
                  <a:lnTo>
                    <a:pt x="170268" y="8707260"/>
                  </a:lnTo>
                  <a:lnTo>
                    <a:pt x="172466" y="8705050"/>
                  </a:lnTo>
                  <a:lnTo>
                    <a:pt x="172466" y="8702815"/>
                  </a:lnTo>
                  <a:close/>
                </a:path>
                <a:path w="201929" h="9835515" extrusionOk="0">
                  <a:moveTo>
                    <a:pt x="172466" y="8687117"/>
                  </a:moveTo>
                  <a:lnTo>
                    <a:pt x="170268" y="8687143"/>
                  </a:lnTo>
                  <a:lnTo>
                    <a:pt x="163576" y="8691601"/>
                  </a:lnTo>
                  <a:lnTo>
                    <a:pt x="163576" y="8696084"/>
                  </a:lnTo>
                  <a:lnTo>
                    <a:pt x="164477" y="8697443"/>
                  </a:lnTo>
                  <a:lnTo>
                    <a:pt x="170307" y="8691601"/>
                  </a:lnTo>
                  <a:lnTo>
                    <a:pt x="170307" y="8689365"/>
                  </a:lnTo>
                  <a:lnTo>
                    <a:pt x="172466" y="8689365"/>
                  </a:lnTo>
                  <a:lnTo>
                    <a:pt x="172466" y="8687117"/>
                  </a:lnTo>
                  <a:close/>
                </a:path>
                <a:path w="201929" h="9835515" extrusionOk="0">
                  <a:moveTo>
                    <a:pt x="172567" y="6550088"/>
                  </a:moveTo>
                  <a:lnTo>
                    <a:pt x="170332" y="6547853"/>
                  </a:lnTo>
                  <a:lnTo>
                    <a:pt x="163601" y="6543370"/>
                  </a:lnTo>
                  <a:lnTo>
                    <a:pt x="161366" y="6543370"/>
                  </a:lnTo>
                  <a:lnTo>
                    <a:pt x="159118" y="6545605"/>
                  </a:lnTo>
                  <a:lnTo>
                    <a:pt x="159118" y="6543370"/>
                  </a:lnTo>
                  <a:lnTo>
                    <a:pt x="161366" y="6543370"/>
                  </a:lnTo>
                  <a:lnTo>
                    <a:pt x="161366" y="6541122"/>
                  </a:lnTo>
                  <a:lnTo>
                    <a:pt x="159118" y="6541122"/>
                  </a:lnTo>
                  <a:lnTo>
                    <a:pt x="161366" y="6538887"/>
                  </a:lnTo>
                  <a:lnTo>
                    <a:pt x="161366" y="6518694"/>
                  </a:lnTo>
                  <a:lnTo>
                    <a:pt x="159118" y="6517576"/>
                  </a:lnTo>
                  <a:lnTo>
                    <a:pt x="156883" y="6516459"/>
                  </a:lnTo>
                  <a:lnTo>
                    <a:pt x="161366" y="6514211"/>
                  </a:lnTo>
                  <a:lnTo>
                    <a:pt x="163601" y="6514211"/>
                  </a:lnTo>
                  <a:lnTo>
                    <a:pt x="168084" y="6509728"/>
                  </a:lnTo>
                  <a:lnTo>
                    <a:pt x="168084" y="6507493"/>
                  </a:lnTo>
                  <a:lnTo>
                    <a:pt x="165849" y="6505245"/>
                  </a:lnTo>
                  <a:lnTo>
                    <a:pt x="159118" y="6500762"/>
                  </a:lnTo>
                  <a:lnTo>
                    <a:pt x="165849" y="6491795"/>
                  </a:lnTo>
                  <a:lnTo>
                    <a:pt x="161366" y="6487312"/>
                  </a:lnTo>
                  <a:lnTo>
                    <a:pt x="161366" y="6480581"/>
                  </a:lnTo>
                  <a:lnTo>
                    <a:pt x="163601" y="6478333"/>
                  </a:lnTo>
                  <a:lnTo>
                    <a:pt x="165849" y="6478333"/>
                  </a:lnTo>
                  <a:lnTo>
                    <a:pt x="161366" y="6476098"/>
                  </a:lnTo>
                  <a:lnTo>
                    <a:pt x="159118" y="6472733"/>
                  </a:lnTo>
                  <a:lnTo>
                    <a:pt x="156883" y="6469367"/>
                  </a:lnTo>
                  <a:lnTo>
                    <a:pt x="154635" y="6462636"/>
                  </a:lnTo>
                  <a:lnTo>
                    <a:pt x="150152" y="6458153"/>
                  </a:lnTo>
                  <a:lnTo>
                    <a:pt x="144272" y="6458153"/>
                  </a:lnTo>
                  <a:lnTo>
                    <a:pt x="143433" y="6458153"/>
                  </a:lnTo>
                  <a:lnTo>
                    <a:pt x="143433" y="6455918"/>
                  </a:lnTo>
                  <a:lnTo>
                    <a:pt x="145669" y="6453670"/>
                  </a:lnTo>
                  <a:lnTo>
                    <a:pt x="147916" y="6449187"/>
                  </a:lnTo>
                  <a:lnTo>
                    <a:pt x="152400" y="6444704"/>
                  </a:lnTo>
                  <a:lnTo>
                    <a:pt x="154635" y="6437973"/>
                  </a:lnTo>
                  <a:lnTo>
                    <a:pt x="156883" y="6433490"/>
                  </a:lnTo>
                  <a:lnTo>
                    <a:pt x="152400" y="6426759"/>
                  </a:lnTo>
                  <a:lnTo>
                    <a:pt x="150152" y="6424523"/>
                  </a:lnTo>
                  <a:lnTo>
                    <a:pt x="150152" y="6420028"/>
                  </a:lnTo>
                  <a:lnTo>
                    <a:pt x="152400" y="6417792"/>
                  </a:lnTo>
                  <a:lnTo>
                    <a:pt x="154635" y="6413309"/>
                  </a:lnTo>
                  <a:lnTo>
                    <a:pt x="156883" y="6406578"/>
                  </a:lnTo>
                  <a:lnTo>
                    <a:pt x="156883" y="6402095"/>
                  </a:lnTo>
                  <a:lnTo>
                    <a:pt x="161366" y="6395364"/>
                  </a:lnTo>
                  <a:lnTo>
                    <a:pt x="156883" y="6386398"/>
                  </a:lnTo>
                  <a:lnTo>
                    <a:pt x="156883" y="6370701"/>
                  </a:lnTo>
                  <a:lnTo>
                    <a:pt x="152400" y="6368453"/>
                  </a:lnTo>
                  <a:lnTo>
                    <a:pt x="150152" y="6366218"/>
                  </a:lnTo>
                  <a:lnTo>
                    <a:pt x="147916" y="6363970"/>
                  </a:lnTo>
                  <a:lnTo>
                    <a:pt x="150152" y="6361735"/>
                  </a:lnTo>
                  <a:lnTo>
                    <a:pt x="152400" y="6357252"/>
                  </a:lnTo>
                  <a:lnTo>
                    <a:pt x="152400" y="6352756"/>
                  </a:lnTo>
                  <a:lnTo>
                    <a:pt x="147916" y="6350521"/>
                  </a:lnTo>
                  <a:lnTo>
                    <a:pt x="147916" y="6348273"/>
                  </a:lnTo>
                  <a:lnTo>
                    <a:pt x="145669" y="6348273"/>
                  </a:lnTo>
                  <a:lnTo>
                    <a:pt x="145669" y="6346037"/>
                  </a:lnTo>
                  <a:lnTo>
                    <a:pt x="147916" y="6343790"/>
                  </a:lnTo>
                  <a:lnTo>
                    <a:pt x="150152" y="6343790"/>
                  </a:lnTo>
                  <a:lnTo>
                    <a:pt x="150152" y="6341554"/>
                  </a:lnTo>
                  <a:lnTo>
                    <a:pt x="147916" y="6334823"/>
                  </a:lnTo>
                  <a:lnTo>
                    <a:pt x="150152" y="6332575"/>
                  </a:lnTo>
                  <a:lnTo>
                    <a:pt x="154635" y="6330340"/>
                  </a:lnTo>
                  <a:lnTo>
                    <a:pt x="159118" y="6325857"/>
                  </a:lnTo>
                  <a:lnTo>
                    <a:pt x="161366" y="6321361"/>
                  </a:lnTo>
                  <a:lnTo>
                    <a:pt x="163601" y="6321361"/>
                  </a:lnTo>
                  <a:lnTo>
                    <a:pt x="161366" y="6316878"/>
                  </a:lnTo>
                  <a:lnTo>
                    <a:pt x="150152" y="6316878"/>
                  </a:lnTo>
                  <a:lnTo>
                    <a:pt x="150152" y="6314643"/>
                  </a:lnTo>
                  <a:lnTo>
                    <a:pt x="149948" y="6307594"/>
                  </a:lnTo>
                  <a:lnTo>
                    <a:pt x="150152" y="6300343"/>
                  </a:lnTo>
                  <a:lnTo>
                    <a:pt x="152044" y="6293510"/>
                  </a:lnTo>
                  <a:lnTo>
                    <a:pt x="156883" y="6287732"/>
                  </a:lnTo>
                  <a:lnTo>
                    <a:pt x="159118" y="6285484"/>
                  </a:lnTo>
                  <a:lnTo>
                    <a:pt x="159118" y="6283249"/>
                  </a:lnTo>
                  <a:lnTo>
                    <a:pt x="156883" y="6281001"/>
                  </a:lnTo>
                  <a:lnTo>
                    <a:pt x="154635" y="6281001"/>
                  </a:lnTo>
                  <a:lnTo>
                    <a:pt x="154635" y="6278765"/>
                  </a:lnTo>
                  <a:lnTo>
                    <a:pt x="156883" y="6274282"/>
                  </a:lnTo>
                  <a:lnTo>
                    <a:pt x="154635" y="6269787"/>
                  </a:lnTo>
                  <a:lnTo>
                    <a:pt x="150152" y="6267551"/>
                  </a:lnTo>
                  <a:lnTo>
                    <a:pt x="149948" y="6267551"/>
                  </a:lnTo>
                  <a:lnTo>
                    <a:pt x="147916" y="6267551"/>
                  </a:lnTo>
                  <a:lnTo>
                    <a:pt x="145669" y="6263068"/>
                  </a:lnTo>
                  <a:lnTo>
                    <a:pt x="143433" y="6258585"/>
                  </a:lnTo>
                  <a:lnTo>
                    <a:pt x="145669" y="6256337"/>
                  </a:lnTo>
                  <a:lnTo>
                    <a:pt x="145669" y="6254089"/>
                  </a:lnTo>
                  <a:lnTo>
                    <a:pt x="147916" y="6251854"/>
                  </a:lnTo>
                  <a:lnTo>
                    <a:pt x="152400" y="6249606"/>
                  </a:lnTo>
                  <a:lnTo>
                    <a:pt x="152400" y="6242888"/>
                  </a:lnTo>
                  <a:lnTo>
                    <a:pt x="154635" y="6238392"/>
                  </a:lnTo>
                  <a:lnTo>
                    <a:pt x="154635" y="6233909"/>
                  </a:lnTo>
                  <a:lnTo>
                    <a:pt x="150152" y="6231674"/>
                  </a:lnTo>
                  <a:lnTo>
                    <a:pt x="147916" y="6229426"/>
                  </a:lnTo>
                  <a:lnTo>
                    <a:pt x="147916" y="6220460"/>
                  </a:lnTo>
                  <a:lnTo>
                    <a:pt x="150152" y="6218212"/>
                  </a:lnTo>
                  <a:lnTo>
                    <a:pt x="150152" y="6215977"/>
                  </a:lnTo>
                  <a:lnTo>
                    <a:pt x="152400" y="6213729"/>
                  </a:lnTo>
                  <a:lnTo>
                    <a:pt x="152400" y="6211494"/>
                  </a:lnTo>
                  <a:lnTo>
                    <a:pt x="154635" y="6206998"/>
                  </a:lnTo>
                  <a:lnTo>
                    <a:pt x="152400" y="6206998"/>
                  </a:lnTo>
                  <a:lnTo>
                    <a:pt x="150152" y="6204763"/>
                  </a:lnTo>
                  <a:lnTo>
                    <a:pt x="147916" y="6204763"/>
                  </a:lnTo>
                  <a:lnTo>
                    <a:pt x="143433" y="6202515"/>
                  </a:lnTo>
                  <a:lnTo>
                    <a:pt x="138950" y="6202515"/>
                  </a:lnTo>
                  <a:lnTo>
                    <a:pt x="136702" y="6202515"/>
                  </a:lnTo>
                  <a:lnTo>
                    <a:pt x="134467" y="6202515"/>
                  </a:lnTo>
                  <a:lnTo>
                    <a:pt x="134467" y="6206998"/>
                  </a:lnTo>
                  <a:lnTo>
                    <a:pt x="132232" y="6209246"/>
                  </a:lnTo>
                  <a:lnTo>
                    <a:pt x="132232" y="6213729"/>
                  </a:lnTo>
                  <a:lnTo>
                    <a:pt x="127749" y="6218212"/>
                  </a:lnTo>
                  <a:lnTo>
                    <a:pt x="127749" y="6220460"/>
                  </a:lnTo>
                  <a:lnTo>
                    <a:pt x="132232" y="6229426"/>
                  </a:lnTo>
                  <a:lnTo>
                    <a:pt x="132232" y="6236157"/>
                  </a:lnTo>
                  <a:lnTo>
                    <a:pt x="130937" y="6242888"/>
                  </a:lnTo>
                  <a:lnTo>
                    <a:pt x="130263" y="6249606"/>
                  </a:lnTo>
                  <a:lnTo>
                    <a:pt x="130022" y="6256337"/>
                  </a:lnTo>
                  <a:lnTo>
                    <a:pt x="129984" y="6263068"/>
                  </a:lnTo>
                  <a:lnTo>
                    <a:pt x="129387" y="6269787"/>
                  </a:lnTo>
                  <a:lnTo>
                    <a:pt x="130263" y="6276518"/>
                  </a:lnTo>
                  <a:lnTo>
                    <a:pt x="131559" y="6283249"/>
                  </a:lnTo>
                  <a:lnTo>
                    <a:pt x="132232" y="6289967"/>
                  </a:lnTo>
                  <a:lnTo>
                    <a:pt x="134467" y="6292215"/>
                  </a:lnTo>
                  <a:lnTo>
                    <a:pt x="136702" y="6296698"/>
                  </a:lnTo>
                  <a:lnTo>
                    <a:pt x="136702" y="6301181"/>
                  </a:lnTo>
                  <a:lnTo>
                    <a:pt x="134467" y="6305664"/>
                  </a:lnTo>
                  <a:lnTo>
                    <a:pt x="132232" y="6312395"/>
                  </a:lnTo>
                  <a:lnTo>
                    <a:pt x="131660" y="6319126"/>
                  </a:lnTo>
                  <a:lnTo>
                    <a:pt x="132232" y="6332575"/>
                  </a:lnTo>
                  <a:lnTo>
                    <a:pt x="136702" y="6337059"/>
                  </a:lnTo>
                  <a:lnTo>
                    <a:pt x="138950" y="6341554"/>
                  </a:lnTo>
                  <a:lnTo>
                    <a:pt x="136702" y="6346037"/>
                  </a:lnTo>
                  <a:lnTo>
                    <a:pt x="136042" y="6348031"/>
                  </a:lnTo>
                  <a:lnTo>
                    <a:pt x="134467" y="6352756"/>
                  </a:lnTo>
                  <a:lnTo>
                    <a:pt x="134467" y="6363970"/>
                  </a:lnTo>
                  <a:lnTo>
                    <a:pt x="134150" y="6372034"/>
                  </a:lnTo>
                  <a:lnTo>
                    <a:pt x="135305" y="6379667"/>
                  </a:lnTo>
                  <a:lnTo>
                    <a:pt x="136042" y="6387312"/>
                  </a:lnTo>
                  <a:lnTo>
                    <a:pt x="134467" y="6395364"/>
                  </a:lnTo>
                  <a:lnTo>
                    <a:pt x="134467" y="6397612"/>
                  </a:lnTo>
                  <a:lnTo>
                    <a:pt x="138950" y="6402095"/>
                  </a:lnTo>
                  <a:lnTo>
                    <a:pt x="136702" y="6408826"/>
                  </a:lnTo>
                  <a:lnTo>
                    <a:pt x="134467" y="6413309"/>
                  </a:lnTo>
                  <a:lnTo>
                    <a:pt x="134467" y="6422276"/>
                  </a:lnTo>
                  <a:lnTo>
                    <a:pt x="136702" y="6426759"/>
                  </a:lnTo>
                  <a:lnTo>
                    <a:pt x="136702" y="6460401"/>
                  </a:lnTo>
                  <a:lnTo>
                    <a:pt x="138950" y="6464884"/>
                  </a:lnTo>
                  <a:lnTo>
                    <a:pt x="142773" y="6471615"/>
                  </a:lnTo>
                  <a:lnTo>
                    <a:pt x="144272" y="6478333"/>
                  </a:lnTo>
                  <a:lnTo>
                    <a:pt x="143675" y="6485064"/>
                  </a:lnTo>
                  <a:lnTo>
                    <a:pt x="141185" y="6491795"/>
                  </a:lnTo>
                  <a:lnTo>
                    <a:pt x="138950" y="6496278"/>
                  </a:lnTo>
                  <a:lnTo>
                    <a:pt x="136702" y="6502997"/>
                  </a:lnTo>
                  <a:lnTo>
                    <a:pt x="136702" y="6507493"/>
                  </a:lnTo>
                  <a:lnTo>
                    <a:pt x="137299" y="6514947"/>
                  </a:lnTo>
                  <a:lnTo>
                    <a:pt x="139788" y="6520104"/>
                  </a:lnTo>
                  <a:lnTo>
                    <a:pt x="145224" y="6522313"/>
                  </a:lnTo>
                  <a:lnTo>
                    <a:pt x="146761" y="6522098"/>
                  </a:lnTo>
                  <a:lnTo>
                    <a:pt x="145669" y="6523190"/>
                  </a:lnTo>
                  <a:lnTo>
                    <a:pt x="143433" y="6525425"/>
                  </a:lnTo>
                  <a:lnTo>
                    <a:pt x="141185" y="6525425"/>
                  </a:lnTo>
                  <a:lnTo>
                    <a:pt x="141185" y="6529908"/>
                  </a:lnTo>
                  <a:lnTo>
                    <a:pt x="143433" y="6534391"/>
                  </a:lnTo>
                  <a:lnTo>
                    <a:pt x="143433" y="6538887"/>
                  </a:lnTo>
                  <a:lnTo>
                    <a:pt x="138950" y="6543370"/>
                  </a:lnTo>
                  <a:lnTo>
                    <a:pt x="138950" y="6550088"/>
                  </a:lnTo>
                  <a:lnTo>
                    <a:pt x="141185" y="6554584"/>
                  </a:lnTo>
                  <a:lnTo>
                    <a:pt x="145669" y="6559067"/>
                  </a:lnTo>
                  <a:lnTo>
                    <a:pt x="145669" y="6561302"/>
                  </a:lnTo>
                  <a:lnTo>
                    <a:pt x="141185" y="6563550"/>
                  </a:lnTo>
                  <a:lnTo>
                    <a:pt x="141185" y="6572517"/>
                  </a:lnTo>
                  <a:lnTo>
                    <a:pt x="138950" y="6574764"/>
                  </a:lnTo>
                  <a:lnTo>
                    <a:pt x="136702" y="6579248"/>
                  </a:lnTo>
                  <a:lnTo>
                    <a:pt x="136702" y="6583731"/>
                  </a:lnTo>
                  <a:lnTo>
                    <a:pt x="143433" y="6597180"/>
                  </a:lnTo>
                  <a:lnTo>
                    <a:pt x="147916" y="6601663"/>
                  </a:lnTo>
                  <a:lnTo>
                    <a:pt x="147916" y="6603911"/>
                  </a:lnTo>
                  <a:lnTo>
                    <a:pt x="152400" y="6606159"/>
                  </a:lnTo>
                  <a:lnTo>
                    <a:pt x="154635" y="6606159"/>
                  </a:lnTo>
                  <a:lnTo>
                    <a:pt x="154635" y="6610642"/>
                  </a:lnTo>
                  <a:lnTo>
                    <a:pt x="150152" y="6617360"/>
                  </a:lnTo>
                  <a:lnTo>
                    <a:pt x="150152" y="6633057"/>
                  </a:lnTo>
                  <a:lnTo>
                    <a:pt x="152400" y="6635305"/>
                  </a:lnTo>
                  <a:lnTo>
                    <a:pt x="156883" y="6635305"/>
                  </a:lnTo>
                  <a:lnTo>
                    <a:pt x="165849" y="6630822"/>
                  </a:lnTo>
                  <a:lnTo>
                    <a:pt x="170332" y="6626339"/>
                  </a:lnTo>
                  <a:lnTo>
                    <a:pt x="170332" y="6624091"/>
                  </a:lnTo>
                  <a:lnTo>
                    <a:pt x="168084" y="6621856"/>
                  </a:lnTo>
                  <a:lnTo>
                    <a:pt x="165849" y="6621856"/>
                  </a:lnTo>
                  <a:lnTo>
                    <a:pt x="163601" y="6624091"/>
                  </a:lnTo>
                  <a:lnTo>
                    <a:pt x="156883" y="6624091"/>
                  </a:lnTo>
                  <a:lnTo>
                    <a:pt x="159118" y="6619608"/>
                  </a:lnTo>
                  <a:lnTo>
                    <a:pt x="163601" y="6615125"/>
                  </a:lnTo>
                  <a:lnTo>
                    <a:pt x="168084" y="6615125"/>
                  </a:lnTo>
                  <a:lnTo>
                    <a:pt x="168084" y="6603911"/>
                  </a:lnTo>
                  <a:lnTo>
                    <a:pt x="165849" y="6599428"/>
                  </a:lnTo>
                  <a:lnTo>
                    <a:pt x="165849" y="6594945"/>
                  </a:lnTo>
                  <a:lnTo>
                    <a:pt x="168084" y="6590462"/>
                  </a:lnTo>
                  <a:lnTo>
                    <a:pt x="172567" y="6583731"/>
                  </a:lnTo>
                  <a:lnTo>
                    <a:pt x="172567" y="6577000"/>
                  </a:lnTo>
                  <a:lnTo>
                    <a:pt x="165849" y="6570281"/>
                  </a:lnTo>
                  <a:lnTo>
                    <a:pt x="165849" y="6568033"/>
                  </a:lnTo>
                  <a:lnTo>
                    <a:pt x="163601" y="6565786"/>
                  </a:lnTo>
                  <a:lnTo>
                    <a:pt x="168084" y="6561302"/>
                  </a:lnTo>
                  <a:lnTo>
                    <a:pt x="170332" y="6561302"/>
                  </a:lnTo>
                  <a:lnTo>
                    <a:pt x="170332" y="6556819"/>
                  </a:lnTo>
                  <a:lnTo>
                    <a:pt x="172567" y="6550088"/>
                  </a:lnTo>
                  <a:close/>
                </a:path>
                <a:path w="201929" h="9835515" extrusionOk="0">
                  <a:moveTo>
                    <a:pt x="173164" y="8684184"/>
                  </a:moveTo>
                  <a:lnTo>
                    <a:pt x="172466" y="8684870"/>
                  </a:lnTo>
                  <a:lnTo>
                    <a:pt x="172466" y="8687117"/>
                  </a:lnTo>
                  <a:lnTo>
                    <a:pt x="173164" y="8684184"/>
                  </a:lnTo>
                  <a:close/>
                </a:path>
                <a:path w="201929" h="9835515" extrusionOk="0">
                  <a:moveTo>
                    <a:pt x="174752" y="9146807"/>
                  </a:moveTo>
                  <a:lnTo>
                    <a:pt x="172466" y="9140088"/>
                  </a:lnTo>
                  <a:lnTo>
                    <a:pt x="172466" y="9133357"/>
                  </a:lnTo>
                  <a:lnTo>
                    <a:pt x="170307" y="9128874"/>
                  </a:lnTo>
                  <a:lnTo>
                    <a:pt x="170307" y="9126626"/>
                  </a:lnTo>
                  <a:lnTo>
                    <a:pt x="172466" y="9124391"/>
                  </a:lnTo>
                  <a:lnTo>
                    <a:pt x="172466" y="9119908"/>
                  </a:lnTo>
                  <a:lnTo>
                    <a:pt x="170307" y="9117724"/>
                  </a:lnTo>
                  <a:lnTo>
                    <a:pt x="168021" y="9115412"/>
                  </a:lnTo>
                  <a:lnTo>
                    <a:pt x="163576" y="9110929"/>
                  </a:lnTo>
                  <a:lnTo>
                    <a:pt x="163576" y="9108694"/>
                  </a:lnTo>
                  <a:lnTo>
                    <a:pt x="172466" y="9099728"/>
                  </a:lnTo>
                  <a:lnTo>
                    <a:pt x="172466" y="9097480"/>
                  </a:lnTo>
                  <a:lnTo>
                    <a:pt x="170307" y="9097480"/>
                  </a:lnTo>
                  <a:lnTo>
                    <a:pt x="170307" y="9095232"/>
                  </a:lnTo>
                  <a:lnTo>
                    <a:pt x="163576" y="9088514"/>
                  </a:lnTo>
                  <a:lnTo>
                    <a:pt x="161290" y="9084031"/>
                  </a:lnTo>
                  <a:lnTo>
                    <a:pt x="163576" y="9079535"/>
                  </a:lnTo>
                  <a:lnTo>
                    <a:pt x="165735" y="9072816"/>
                  </a:lnTo>
                  <a:lnTo>
                    <a:pt x="173126" y="9047505"/>
                  </a:lnTo>
                  <a:lnTo>
                    <a:pt x="172466" y="9048140"/>
                  </a:lnTo>
                  <a:lnTo>
                    <a:pt x="163576" y="9048140"/>
                  </a:lnTo>
                  <a:lnTo>
                    <a:pt x="161290" y="9050388"/>
                  </a:lnTo>
                  <a:lnTo>
                    <a:pt x="156845" y="9052636"/>
                  </a:lnTo>
                  <a:lnTo>
                    <a:pt x="156845" y="9054871"/>
                  </a:lnTo>
                  <a:lnTo>
                    <a:pt x="154559" y="9057119"/>
                  </a:lnTo>
                  <a:lnTo>
                    <a:pt x="156845" y="9059354"/>
                  </a:lnTo>
                  <a:lnTo>
                    <a:pt x="156845" y="9061602"/>
                  </a:lnTo>
                  <a:lnTo>
                    <a:pt x="159004" y="9061602"/>
                  </a:lnTo>
                  <a:lnTo>
                    <a:pt x="159004" y="9063838"/>
                  </a:lnTo>
                  <a:lnTo>
                    <a:pt x="161290" y="9066085"/>
                  </a:lnTo>
                  <a:lnTo>
                    <a:pt x="159004" y="9068397"/>
                  </a:lnTo>
                  <a:lnTo>
                    <a:pt x="156845" y="9070569"/>
                  </a:lnTo>
                  <a:lnTo>
                    <a:pt x="154559" y="9070569"/>
                  </a:lnTo>
                  <a:lnTo>
                    <a:pt x="152273" y="9072816"/>
                  </a:lnTo>
                  <a:lnTo>
                    <a:pt x="152273" y="9077300"/>
                  </a:lnTo>
                  <a:lnTo>
                    <a:pt x="150114" y="9084031"/>
                  </a:lnTo>
                  <a:lnTo>
                    <a:pt x="150114" y="9090749"/>
                  </a:lnTo>
                  <a:lnTo>
                    <a:pt x="152273" y="9097480"/>
                  </a:lnTo>
                  <a:lnTo>
                    <a:pt x="152273" y="9099728"/>
                  </a:lnTo>
                  <a:lnTo>
                    <a:pt x="150114" y="9106446"/>
                  </a:lnTo>
                  <a:lnTo>
                    <a:pt x="152273" y="9113177"/>
                  </a:lnTo>
                  <a:lnTo>
                    <a:pt x="152273" y="9124391"/>
                  </a:lnTo>
                  <a:lnTo>
                    <a:pt x="154559" y="9128874"/>
                  </a:lnTo>
                  <a:lnTo>
                    <a:pt x="159004" y="9133357"/>
                  </a:lnTo>
                  <a:lnTo>
                    <a:pt x="159004" y="9135605"/>
                  </a:lnTo>
                  <a:lnTo>
                    <a:pt x="152273" y="9142324"/>
                  </a:lnTo>
                  <a:lnTo>
                    <a:pt x="150114" y="9146807"/>
                  </a:lnTo>
                  <a:lnTo>
                    <a:pt x="150114" y="9155786"/>
                  </a:lnTo>
                  <a:lnTo>
                    <a:pt x="147828" y="9158021"/>
                  </a:lnTo>
                  <a:lnTo>
                    <a:pt x="147828" y="9164752"/>
                  </a:lnTo>
                  <a:lnTo>
                    <a:pt x="156845" y="9173718"/>
                  </a:lnTo>
                  <a:lnTo>
                    <a:pt x="156845" y="9178201"/>
                  </a:lnTo>
                  <a:lnTo>
                    <a:pt x="159131" y="9178328"/>
                  </a:lnTo>
                  <a:lnTo>
                    <a:pt x="161290" y="9180449"/>
                  </a:lnTo>
                  <a:lnTo>
                    <a:pt x="161290" y="9184932"/>
                  </a:lnTo>
                  <a:lnTo>
                    <a:pt x="159131" y="9187053"/>
                  </a:lnTo>
                  <a:lnTo>
                    <a:pt x="150114" y="9187180"/>
                  </a:lnTo>
                  <a:lnTo>
                    <a:pt x="147828" y="9189415"/>
                  </a:lnTo>
                  <a:lnTo>
                    <a:pt x="147828" y="9200629"/>
                  </a:lnTo>
                  <a:lnTo>
                    <a:pt x="150114" y="9202877"/>
                  </a:lnTo>
                  <a:lnTo>
                    <a:pt x="159004" y="9207360"/>
                  </a:lnTo>
                  <a:lnTo>
                    <a:pt x="165735" y="9202877"/>
                  </a:lnTo>
                  <a:lnTo>
                    <a:pt x="168021" y="9200629"/>
                  </a:lnTo>
                  <a:lnTo>
                    <a:pt x="172466" y="9198394"/>
                  </a:lnTo>
                  <a:lnTo>
                    <a:pt x="172466" y="9191663"/>
                  </a:lnTo>
                  <a:lnTo>
                    <a:pt x="174752" y="9187193"/>
                  </a:lnTo>
                  <a:lnTo>
                    <a:pt x="174752" y="9178201"/>
                  </a:lnTo>
                  <a:lnTo>
                    <a:pt x="168021" y="9171483"/>
                  </a:lnTo>
                  <a:lnTo>
                    <a:pt x="168021" y="9169235"/>
                  </a:lnTo>
                  <a:lnTo>
                    <a:pt x="174752" y="9162517"/>
                  </a:lnTo>
                  <a:lnTo>
                    <a:pt x="174752" y="9146807"/>
                  </a:lnTo>
                  <a:close/>
                </a:path>
                <a:path w="201929" h="9835515" extrusionOk="0">
                  <a:moveTo>
                    <a:pt x="174752" y="9043657"/>
                  </a:moveTo>
                  <a:lnTo>
                    <a:pt x="173278" y="9043657"/>
                  </a:lnTo>
                  <a:lnTo>
                    <a:pt x="173126" y="9047505"/>
                  </a:lnTo>
                  <a:lnTo>
                    <a:pt x="174752" y="9045905"/>
                  </a:lnTo>
                  <a:lnTo>
                    <a:pt x="174752" y="9043657"/>
                  </a:lnTo>
                  <a:close/>
                </a:path>
                <a:path w="201929" h="9835515" extrusionOk="0">
                  <a:moveTo>
                    <a:pt x="174752" y="8947239"/>
                  </a:moveTo>
                  <a:lnTo>
                    <a:pt x="172466" y="8944991"/>
                  </a:lnTo>
                  <a:lnTo>
                    <a:pt x="172466" y="8942756"/>
                  </a:lnTo>
                  <a:lnTo>
                    <a:pt x="170307" y="8944991"/>
                  </a:lnTo>
                  <a:lnTo>
                    <a:pt x="174752" y="8947239"/>
                  </a:lnTo>
                  <a:close/>
                </a:path>
                <a:path w="201929" h="9835515" extrusionOk="0">
                  <a:moveTo>
                    <a:pt x="174752" y="8794750"/>
                  </a:moveTo>
                  <a:lnTo>
                    <a:pt x="172466" y="8790267"/>
                  </a:lnTo>
                  <a:lnTo>
                    <a:pt x="170815" y="8789441"/>
                  </a:lnTo>
                  <a:lnTo>
                    <a:pt x="170307" y="8789175"/>
                  </a:lnTo>
                  <a:lnTo>
                    <a:pt x="168973" y="8788502"/>
                  </a:lnTo>
                  <a:lnTo>
                    <a:pt x="170307" y="8792515"/>
                  </a:lnTo>
                  <a:lnTo>
                    <a:pt x="169926" y="8799233"/>
                  </a:lnTo>
                  <a:lnTo>
                    <a:pt x="168402" y="8812695"/>
                  </a:lnTo>
                  <a:lnTo>
                    <a:pt x="168021" y="8819413"/>
                  </a:lnTo>
                  <a:lnTo>
                    <a:pt x="165735" y="8819413"/>
                  </a:lnTo>
                  <a:lnTo>
                    <a:pt x="165735" y="8821661"/>
                  </a:lnTo>
                  <a:lnTo>
                    <a:pt x="163576" y="8821661"/>
                  </a:lnTo>
                  <a:lnTo>
                    <a:pt x="161290" y="8821661"/>
                  </a:lnTo>
                  <a:lnTo>
                    <a:pt x="161290" y="8823909"/>
                  </a:lnTo>
                  <a:lnTo>
                    <a:pt x="163576" y="8828392"/>
                  </a:lnTo>
                  <a:lnTo>
                    <a:pt x="159004" y="8837358"/>
                  </a:lnTo>
                  <a:lnTo>
                    <a:pt x="156845" y="8839606"/>
                  </a:lnTo>
                  <a:lnTo>
                    <a:pt x="156845" y="8848573"/>
                  </a:lnTo>
                  <a:lnTo>
                    <a:pt x="156997" y="8851824"/>
                  </a:lnTo>
                  <a:lnTo>
                    <a:pt x="159004" y="8850808"/>
                  </a:lnTo>
                  <a:lnTo>
                    <a:pt x="161290" y="8850808"/>
                  </a:lnTo>
                  <a:lnTo>
                    <a:pt x="163576" y="8848573"/>
                  </a:lnTo>
                  <a:lnTo>
                    <a:pt x="165735" y="8848573"/>
                  </a:lnTo>
                  <a:lnTo>
                    <a:pt x="165735" y="8846325"/>
                  </a:lnTo>
                  <a:lnTo>
                    <a:pt x="168021" y="8841842"/>
                  </a:lnTo>
                  <a:lnTo>
                    <a:pt x="172466" y="8837358"/>
                  </a:lnTo>
                  <a:lnTo>
                    <a:pt x="174752" y="8832875"/>
                  </a:lnTo>
                  <a:lnTo>
                    <a:pt x="172466" y="8828392"/>
                  </a:lnTo>
                  <a:lnTo>
                    <a:pt x="171196" y="8821661"/>
                  </a:lnTo>
                  <a:lnTo>
                    <a:pt x="170815" y="8814930"/>
                  </a:lnTo>
                  <a:lnTo>
                    <a:pt x="171196" y="8808212"/>
                  </a:lnTo>
                  <a:lnTo>
                    <a:pt x="172466" y="8801481"/>
                  </a:lnTo>
                  <a:lnTo>
                    <a:pt x="174752" y="8794750"/>
                  </a:lnTo>
                  <a:close/>
                </a:path>
                <a:path w="201929" h="9835515" extrusionOk="0">
                  <a:moveTo>
                    <a:pt x="174802" y="6796760"/>
                  </a:moveTo>
                  <a:lnTo>
                    <a:pt x="172567" y="6794513"/>
                  </a:lnTo>
                  <a:lnTo>
                    <a:pt x="170332" y="6794513"/>
                  </a:lnTo>
                  <a:lnTo>
                    <a:pt x="170332" y="6796760"/>
                  </a:lnTo>
                  <a:lnTo>
                    <a:pt x="174802" y="6796760"/>
                  </a:lnTo>
                  <a:close/>
                </a:path>
                <a:path w="201929" h="9835515" extrusionOk="0">
                  <a:moveTo>
                    <a:pt x="177038" y="9012263"/>
                  </a:moveTo>
                  <a:lnTo>
                    <a:pt x="174752" y="9010028"/>
                  </a:lnTo>
                  <a:lnTo>
                    <a:pt x="170307" y="9007780"/>
                  </a:lnTo>
                  <a:lnTo>
                    <a:pt x="168021" y="9007018"/>
                  </a:lnTo>
                  <a:lnTo>
                    <a:pt x="165735" y="9006256"/>
                  </a:lnTo>
                  <a:lnTo>
                    <a:pt x="163576" y="9005545"/>
                  </a:lnTo>
                  <a:lnTo>
                    <a:pt x="163576" y="8998814"/>
                  </a:lnTo>
                  <a:lnTo>
                    <a:pt x="165735" y="8996566"/>
                  </a:lnTo>
                  <a:lnTo>
                    <a:pt x="165735" y="8992083"/>
                  </a:lnTo>
                  <a:lnTo>
                    <a:pt x="168021" y="8989847"/>
                  </a:lnTo>
                  <a:lnTo>
                    <a:pt x="168021" y="8985364"/>
                  </a:lnTo>
                  <a:lnTo>
                    <a:pt x="166916" y="8984247"/>
                  </a:lnTo>
                  <a:lnTo>
                    <a:pt x="163576" y="8994330"/>
                  </a:lnTo>
                  <a:lnTo>
                    <a:pt x="159004" y="8998814"/>
                  </a:lnTo>
                  <a:lnTo>
                    <a:pt x="159004" y="9010028"/>
                  </a:lnTo>
                  <a:lnTo>
                    <a:pt x="165735" y="9012263"/>
                  </a:lnTo>
                  <a:lnTo>
                    <a:pt x="163576" y="9016746"/>
                  </a:lnTo>
                  <a:lnTo>
                    <a:pt x="161163" y="9016873"/>
                  </a:lnTo>
                  <a:lnTo>
                    <a:pt x="159004" y="9018994"/>
                  </a:lnTo>
                  <a:lnTo>
                    <a:pt x="159004" y="9021242"/>
                  </a:lnTo>
                  <a:lnTo>
                    <a:pt x="156845" y="9021242"/>
                  </a:lnTo>
                  <a:lnTo>
                    <a:pt x="156845" y="9023477"/>
                  </a:lnTo>
                  <a:lnTo>
                    <a:pt x="152273" y="9036939"/>
                  </a:lnTo>
                  <a:lnTo>
                    <a:pt x="152273" y="9043657"/>
                  </a:lnTo>
                  <a:lnTo>
                    <a:pt x="154559" y="9045905"/>
                  </a:lnTo>
                  <a:lnTo>
                    <a:pt x="159004" y="9043657"/>
                  </a:lnTo>
                  <a:lnTo>
                    <a:pt x="165735" y="9041422"/>
                  </a:lnTo>
                  <a:lnTo>
                    <a:pt x="170268" y="9043645"/>
                  </a:lnTo>
                  <a:lnTo>
                    <a:pt x="173278" y="9043657"/>
                  </a:lnTo>
                  <a:lnTo>
                    <a:pt x="173355" y="9041422"/>
                  </a:lnTo>
                  <a:lnTo>
                    <a:pt x="172466" y="9034691"/>
                  </a:lnTo>
                  <a:lnTo>
                    <a:pt x="170307" y="9034691"/>
                  </a:lnTo>
                  <a:lnTo>
                    <a:pt x="170307" y="9030208"/>
                  </a:lnTo>
                  <a:lnTo>
                    <a:pt x="168021" y="9025725"/>
                  </a:lnTo>
                  <a:lnTo>
                    <a:pt x="170307" y="9023477"/>
                  </a:lnTo>
                  <a:lnTo>
                    <a:pt x="172466" y="9018994"/>
                  </a:lnTo>
                  <a:lnTo>
                    <a:pt x="174752" y="9018994"/>
                  </a:lnTo>
                  <a:lnTo>
                    <a:pt x="174752" y="9016746"/>
                  </a:lnTo>
                  <a:lnTo>
                    <a:pt x="177038" y="9012263"/>
                  </a:lnTo>
                  <a:close/>
                </a:path>
                <a:path w="201929" h="9835515" extrusionOk="0">
                  <a:moveTo>
                    <a:pt x="177038" y="8951722"/>
                  </a:moveTo>
                  <a:lnTo>
                    <a:pt x="174752" y="8947239"/>
                  </a:lnTo>
                  <a:lnTo>
                    <a:pt x="174752" y="8949474"/>
                  </a:lnTo>
                  <a:lnTo>
                    <a:pt x="172466" y="8949474"/>
                  </a:lnTo>
                  <a:lnTo>
                    <a:pt x="170307" y="8944991"/>
                  </a:lnTo>
                  <a:lnTo>
                    <a:pt x="170307" y="8941752"/>
                  </a:lnTo>
                  <a:lnTo>
                    <a:pt x="165227" y="8944673"/>
                  </a:lnTo>
                  <a:lnTo>
                    <a:pt x="160147" y="8950325"/>
                  </a:lnTo>
                  <a:lnTo>
                    <a:pt x="156718" y="8957221"/>
                  </a:lnTo>
                  <a:lnTo>
                    <a:pt x="154559" y="8965171"/>
                  </a:lnTo>
                  <a:lnTo>
                    <a:pt x="154559" y="8971902"/>
                  </a:lnTo>
                  <a:lnTo>
                    <a:pt x="159004" y="8974150"/>
                  </a:lnTo>
                  <a:lnTo>
                    <a:pt x="159004" y="8976385"/>
                  </a:lnTo>
                  <a:lnTo>
                    <a:pt x="161290" y="8976385"/>
                  </a:lnTo>
                  <a:lnTo>
                    <a:pt x="161290" y="8974150"/>
                  </a:lnTo>
                  <a:lnTo>
                    <a:pt x="163576" y="8971902"/>
                  </a:lnTo>
                  <a:lnTo>
                    <a:pt x="163576" y="8969667"/>
                  </a:lnTo>
                  <a:lnTo>
                    <a:pt x="168402" y="8969540"/>
                  </a:lnTo>
                  <a:lnTo>
                    <a:pt x="174752" y="8967419"/>
                  </a:lnTo>
                  <a:lnTo>
                    <a:pt x="177038" y="8962936"/>
                  </a:lnTo>
                  <a:lnTo>
                    <a:pt x="177038" y="8951722"/>
                  </a:lnTo>
                  <a:close/>
                </a:path>
                <a:path w="201929" h="9835515" extrusionOk="0">
                  <a:moveTo>
                    <a:pt x="177038" y="8758872"/>
                  </a:moveTo>
                  <a:lnTo>
                    <a:pt x="168021" y="8749906"/>
                  </a:lnTo>
                  <a:lnTo>
                    <a:pt x="168021" y="8752141"/>
                  </a:lnTo>
                  <a:lnTo>
                    <a:pt x="165735" y="8756637"/>
                  </a:lnTo>
                  <a:lnTo>
                    <a:pt x="165735" y="8763356"/>
                  </a:lnTo>
                  <a:lnTo>
                    <a:pt x="174752" y="8763356"/>
                  </a:lnTo>
                  <a:lnTo>
                    <a:pt x="177038" y="8758872"/>
                  </a:lnTo>
                  <a:close/>
                </a:path>
                <a:path w="201929" h="9835515" extrusionOk="0">
                  <a:moveTo>
                    <a:pt x="177038" y="8675903"/>
                  </a:moveTo>
                  <a:lnTo>
                    <a:pt x="174752" y="8674786"/>
                  </a:lnTo>
                  <a:lnTo>
                    <a:pt x="173990" y="8680742"/>
                  </a:lnTo>
                  <a:lnTo>
                    <a:pt x="173164" y="8684184"/>
                  </a:lnTo>
                  <a:lnTo>
                    <a:pt x="177038" y="8680386"/>
                  </a:lnTo>
                  <a:lnTo>
                    <a:pt x="177038" y="8675903"/>
                  </a:lnTo>
                  <a:close/>
                </a:path>
                <a:path w="201929" h="9835515" extrusionOk="0">
                  <a:moveTo>
                    <a:pt x="177038" y="8440445"/>
                  </a:moveTo>
                  <a:lnTo>
                    <a:pt x="172466" y="8438210"/>
                  </a:lnTo>
                  <a:lnTo>
                    <a:pt x="172466" y="8442693"/>
                  </a:lnTo>
                  <a:lnTo>
                    <a:pt x="177038" y="8447265"/>
                  </a:lnTo>
                  <a:lnTo>
                    <a:pt x="177038" y="8440445"/>
                  </a:lnTo>
                  <a:close/>
                </a:path>
                <a:path w="201929" h="9835515" extrusionOk="0">
                  <a:moveTo>
                    <a:pt x="181483" y="8904630"/>
                  </a:moveTo>
                  <a:lnTo>
                    <a:pt x="163576" y="8895664"/>
                  </a:lnTo>
                  <a:lnTo>
                    <a:pt x="161290" y="8893416"/>
                  </a:lnTo>
                  <a:lnTo>
                    <a:pt x="159004" y="8893480"/>
                  </a:lnTo>
                  <a:lnTo>
                    <a:pt x="156845" y="8895664"/>
                  </a:lnTo>
                  <a:lnTo>
                    <a:pt x="156845" y="8909113"/>
                  </a:lnTo>
                  <a:lnTo>
                    <a:pt x="154559" y="8913597"/>
                  </a:lnTo>
                  <a:lnTo>
                    <a:pt x="154559" y="8920328"/>
                  </a:lnTo>
                  <a:lnTo>
                    <a:pt x="156845" y="8924811"/>
                  </a:lnTo>
                  <a:lnTo>
                    <a:pt x="159004" y="8927059"/>
                  </a:lnTo>
                  <a:lnTo>
                    <a:pt x="159004" y="8933777"/>
                  </a:lnTo>
                  <a:lnTo>
                    <a:pt x="163576" y="8936025"/>
                  </a:lnTo>
                  <a:lnTo>
                    <a:pt x="168021" y="8940508"/>
                  </a:lnTo>
                  <a:lnTo>
                    <a:pt x="170307" y="8941664"/>
                  </a:lnTo>
                  <a:lnTo>
                    <a:pt x="170307" y="8938273"/>
                  </a:lnTo>
                  <a:lnTo>
                    <a:pt x="168021" y="8933777"/>
                  </a:lnTo>
                  <a:lnTo>
                    <a:pt x="165735" y="8927059"/>
                  </a:lnTo>
                  <a:lnTo>
                    <a:pt x="163576" y="8924811"/>
                  </a:lnTo>
                  <a:lnTo>
                    <a:pt x="165735" y="8920328"/>
                  </a:lnTo>
                  <a:lnTo>
                    <a:pt x="179197" y="8920328"/>
                  </a:lnTo>
                  <a:lnTo>
                    <a:pt x="181483" y="8918080"/>
                  </a:lnTo>
                  <a:lnTo>
                    <a:pt x="181483" y="8904630"/>
                  </a:lnTo>
                  <a:close/>
                </a:path>
                <a:path w="201929" h="9835515" extrusionOk="0">
                  <a:moveTo>
                    <a:pt x="181483" y="8550326"/>
                  </a:moveTo>
                  <a:lnTo>
                    <a:pt x="174752" y="8553031"/>
                  </a:lnTo>
                  <a:lnTo>
                    <a:pt x="170307" y="8554809"/>
                  </a:lnTo>
                  <a:lnTo>
                    <a:pt x="170307" y="8563788"/>
                  </a:lnTo>
                  <a:lnTo>
                    <a:pt x="168021" y="8570506"/>
                  </a:lnTo>
                  <a:lnTo>
                    <a:pt x="172466" y="8577237"/>
                  </a:lnTo>
                  <a:lnTo>
                    <a:pt x="172466" y="8583968"/>
                  </a:lnTo>
                  <a:lnTo>
                    <a:pt x="170307" y="8586203"/>
                  </a:lnTo>
                  <a:lnTo>
                    <a:pt x="168021" y="8590699"/>
                  </a:lnTo>
                  <a:lnTo>
                    <a:pt x="168021" y="8592934"/>
                  </a:lnTo>
                  <a:lnTo>
                    <a:pt x="170307" y="8597417"/>
                  </a:lnTo>
                  <a:lnTo>
                    <a:pt x="172466" y="8599665"/>
                  </a:lnTo>
                  <a:lnTo>
                    <a:pt x="170307" y="8601900"/>
                  </a:lnTo>
                  <a:lnTo>
                    <a:pt x="170307" y="8604148"/>
                  </a:lnTo>
                  <a:lnTo>
                    <a:pt x="168021" y="8608631"/>
                  </a:lnTo>
                  <a:lnTo>
                    <a:pt x="168021" y="8613115"/>
                  </a:lnTo>
                  <a:lnTo>
                    <a:pt x="172466" y="8622081"/>
                  </a:lnTo>
                  <a:lnTo>
                    <a:pt x="172466" y="8646757"/>
                  </a:lnTo>
                  <a:lnTo>
                    <a:pt x="170307" y="8653475"/>
                  </a:lnTo>
                  <a:lnTo>
                    <a:pt x="168021" y="8657971"/>
                  </a:lnTo>
                  <a:lnTo>
                    <a:pt x="168021" y="8671420"/>
                  </a:lnTo>
                  <a:lnTo>
                    <a:pt x="170395" y="8671509"/>
                  </a:lnTo>
                  <a:lnTo>
                    <a:pt x="172466" y="8673668"/>
                  </a:lnTo>
                  <a:lnTo>
                    <a:pt x="174752" y="8674786"/>
                  </a:lnTo>
                  <a:lnTo>
                    <a:pt x="173736" y="8668829"/>
                  </a:lnTo>
                  <a:lnTo>
                    <a:pt x="170307" y="8662454"/>
                  </a:lnTo>
                  <a:lnTo>
                    <a:pt x="170307" y="8655723"/>
                  </a:lnTo>
                  <a:lnTo>
                    <a:pt x="174752" y="8651240"/>
                  </a:lnTo>
                  <a:lnTo>
                    <a:pt x="177038" y="8651240"/>
                  </a:lnTo>
                  <a:lnTo>
                    <a:pt x="179197" y="8648992"/>
                  </a:lnTo>
                  <a:lnTo>
                    <a:pt x="181483" y="8648992"/>
                  </a:lnTo>
                  <a:lnTo>
                    <a:pt x="181483" y="8644509"/>
                  </a:lnTo>
                  <a:lnTo>
                    <a:pt x="180721" y="8639111"/>
                  </a:lnTo>
                  <a:lnTo>
                    <a:pt x="180594" y="8633295"/>
                  </a:lnTo>
                  <a:lnTo>
                    <a:pt x="179197" y="8627478"/>
                  </a:lnTo>
                  <a:lnTo>
                    <a:pt x="174752" y="8622081"/>
                  </a:lnTo>
                  <a:lnTo>
                    <a:pt x="172466" y="8617598"/>
                  </a:lnTo>
                  <a:lnTo>
                    <a:pt x="172466" y="8613115"/>
                  </a:lnTo>
                  <a:lnTo>
                    <a:pt x="177038" y="8604148"/>
                  </a:lnTo>
                  <a:lnTo>
                    <a:pt x="177038" y="8601900"/>
                  </a:lnTo>
                  <a:lnTo>
                    <a:pt x="179197" y="8597417"/>
                  </a:lnTo>
                  <a:lnTo>
                    <a:pt x="181483" y="8595182"/>
                  </a:lnTo>
                  <a:lnTo>
                    <a:pt x="179197" y="8590699"/>
                  </a:lnTo>
                  <a:lnTo>
                    <a:pt x="179197" y="8586203"/>
                  </a:lnTo>
                  <a:lnTo>
                    <a:pt x="177038" y="8586203"/>
                  </a:lnTo>
                  <a:lnTo>
                    <a:pt x="177038" y="8583968"/>
                  </a:lnTo>
                  <a:lnTo>
                    <a:pt x="174752" y="8581720"/>
                  </a:lnTo>
                  <a:lnTo>
                    <a:pt x="174752" y="8579485"/>
                  </a:lnTo>
                  <a:lnTo>
                    <a:pt x="177038" y="8577237"/>
                  </a:lnTo>
                  <a:lnTo>
                    <a:pt x="177038" y="8575002"/>
                  </a:lnTo>
                  <a:lnTo>
                    <a:pt x="179197" y="8570506"/>
                  </a:lnTo>
                  <a:lnTo>
                    <a:pt x="179197" y="8561540"/>
                  </a:lnTo>
                  <a:lnTo>
                    <a:pt x="181483" y="8557057"/>
                  </a:lnTo>
                  <a:lnTo>
                    <a:pt x="181483" y="8550326"/>
                  </a:lnTo>
                  <a:close/>
                </a:path>
                <a:path w="201929" h="9835515" extrusionOk="0">
                  <a:moveTo>
                    <a:pt x="181483" y="8489785"/>
                  </a:moveTo>
                  <a:lnTo>
                    <a:pt x="174752" y="8486432"/>
                  </a:lnTo>
                  <a:lnTo>
                    <a:pt x="172466" y="8489785"/>
                  </a:lnTo>
                  <a:lnTo>
                    <a:pt x="172466" y="8494268"/>
                  </a:lnTo>
                  <a:lnTo>
                    <a:pt x="177571" y="8497659"/>
                  </a:lnTo>
                  <a:lnTo>
                    <a:pt x="179197" y="8494268"/>
                  </a:lnTo>
                  <a:lnTo>
                    <a:pt x="181483" y="8492033"/>
                  </a:lnTo>
                  <a:lnTo>
                    <a:pt x="181483" y="8489785"/>
                  </a:lnTo>
                  <a:close/>
                </a:path>
                <a:path w="201929" h="9835515" extrusionOk="0">
                  <a:moveTo>
                    <a:pt x="183769" y="6994093"/>
                  </a:moveTo>
                  <a:lnTo>
                    <a:pt x="181533" y="6989610"/>
                  </a:lnTo>
                  <a:lnTo>
                    <a:pt x="177050" y="6985127"/>
                  </a:lnTo>
                  <a:lnTo>
                    <a:pt x="177050" y="6978396"/>
                  </a:lnTo>
                  <a:lnTo>
                    <a:pt x="179285" y="6971665"/>
                  </a:lnTo>
                  <a:lnTo>
                    <a:pt x="177050" y="6964947"/>
                  </a:lnTo>
                  <a:lnTo>
                    <a:pt x="172567" y="6958216"/>
                  </a:lnTo>
                  <a:lnTo>
                    <a:pt x="170332" y="6955968"/>
                  </a:lnTo>
                  <a:lnTo>
                    <a:pt x="170332" y="7036702"/>
                  </a:lnTo>
                  <a:lnTo>
                    <a:pt x="168084" y="7038937"/>
                  </a:lnTo>
                  <a:lnTo>
                    <a:pt x="165849" y="7036702"/>
                  </a:lnTo>
                  <a:lnTo>
                    <a:pt x="170332" y="7036702"/>
                  </a:lnTo>
                  <a:lnTo>
                    <a:pt x="170332" y="6955968"/>
                  </a:lnTo>
                  <a:lnTo>
                    <a:pt x="174802" y="6951485"/>
                  </a:lnTo>
                  <a:lnTo>
                    <a:pt x="179285" y="6949249"/>
                  </a:lnTo>
                  <a:lnTo>
                    <a:pt x="179285" y="6947001"/>
                  </a:lnTo>
                  <a:lnTo>
                    <a:pt x="174802" y="6938035"/>
                  </a:lnTo>
                  <a:lnTo>
                    <a:pt x="172567" y="6931304"/>
                  </a:lnTo>
                  <a:lnTo>
                    <a:pt x="170332" y="6926821"/>
                  </a:lnTo>
                  <a:lnTo>
                    <a:pt x="170332" y="6922338"/>
                  </a:lnTo>
                  <a:lnTo>
                    <a:pt x="172567" y="6920090"/>
                  </a:lnTo>
                  <a:lnTo>
                    <a:pt x="172567" y="6917855"/>
                  </a:lnTo>
                  <a:lnTo>
                    <a:pt x="177050" y="6913359"/>
                  </a:lnTo>
                  <a:lnTo>
                    <a:pt x="177050" y="6908876"/>
                  </a:lnTo>
                  <a:lnTo>
                    <a:pt x="172567" y="6904393"/>
                  </a:lnTo>
                  <a:lnTo>
                    <a:pt x="168084" y="6897662"/>
                  </a:lnTo>
                  <a:lnTo>
                    <a:pt x="172567" y="6890944"/>
                  </a:lnTo>
                  <a:lnTo>
                    <a:pt x="172567" y="6888696"/>
                  </a:lnTo>
                  <a:lnTo>
                    <a:pt x="174802" y="6888696"/>
                  </a:lnTo>
                  <a:lnTo>
                    <a:pt x="174802" y="6866280"/>
                  </a:lnTo>
                  <a:lnTo>
                    <a:pt x="172567" y="6864032"/>
                  </a:lnTo>
                  <a:lnTo>
                    <a:pt x="168084" y="6864032"/>
                  </a:lnTo>
                  <a:lnTo>
                    <a:pt x="165849" y="6864032"/>
                  </a:lnTo>
                  <a:lnTo>
                    <a:pt x="165849" y="6859549"/>
                  </a:lnTo>
                  <a:lnTo>
                    <a:pt x="168084" y="6855066"/>
                  </a:lnTo>
                  <a:lnTo>
                    <a:pt x="172567" y="6850583"/>
                  </a:lnTo>
                  <a:lnTo>
                    <a:pt x="170332" y="6843852"/>
                  </a:lnTo>
                  <a:lnTo>
                    <a:pt x="170332" y="6841604"/>
                  </a:lnTo>
                  <a:lnTo>
                    <a:pt x="172567" y="6841604"/>
                  </a:lnTo>
                  <a:lnTo>
                    <a:pt x="172567" y="6839369"/>
                  </a:lnTo>
                  <a:lnTo>
                    <a:pt x="174802" y="6837121"/>
                  </a:lnTo>
                  <a:lnTo>
                    <a:pt x="174802" y="6834886"/>
                  </a:lnTo>
                  <a:lnTo>
                    <a:pt x="170332" y="6834886"/>
                  </a:lnTo>
                  <a:lnTo>
                    <a:pt x="168084" y="6834886"/>
                  </a:lnTo>
                  <a:lnTo>
                    <a:pt x="165849" y="6832638"/>
                  </a:lnTo>
                  <a:lnTo>
                    <a:pt x="168084" y="6830390"/>
                  </a:lnTo>
                  <a:lnTo>
                    <a:pt x="177050" y="6816941"/>
                  </a:lnTo>
                  <a:lnTo>
                    <a:pt x="176288" y="6814693"/>
                  </a:lnTo>
                  <a:lnTo>
                    <a:pt x="174802" y="6810210"/>
                  </a:lnTo>
                  <a:lnTo>
                    <a:pt x="172567" y="6810210"/>
                  </a:lnTo>
                  <a:lnTo>
                    <a:pt x="165849" y="6805727"/>
                  </a:lnTo>
                  <a:lnTo>
                    <a:pt x="163601" y="6802361"/>
                  </a:lnTo>
                  <a:lnTo>
                    <a:pt x="163601" y="7101726"/>
                  </a:lnTo>
                  <a:lnTo>
                    <a:pt x="161366" y="7103973"/>
                  </a:lnTo>
                  <a:lnTo>
                    <a:pt x="161366" y="7106209"/>
                  </a:lnTo>
                  <a:lnTo>
                    <a:pt x="159118" y="7106209"/>
                  </a:lnTo>
                  <a:lnTo>
                    <a:pt x="159118" y="7103973"/>
                  </a:lnTo>
                  <a:lnTo>
                    <a:pt x="161366" y="7101726"/>
                  </a:lnTo>
                  <a:lnTo>
                    <a:pt x="163601" y="7101726"/>
                  </a:lnTo>
                  <a:lnTo>
                    <a:pt x="163601" y="6802361"/>
                  </a:lnTo>
                  <a:lnTo>
                    <a:pt x="161366" y="6798996"/>
                  </a:lnTo>
                  <a:lnTo>
                    <a:pt x="163601" y="6790029"/>
                  </a:lnTo>
                  <a:lnTo>
                    <a:pt x="163601" y="6783311"/>
                  </a:lnTo>
                  <a:lnTo>
                    <a:pt x="165849" y="6781063"/>
                  </a:lnTo>
                  <a:lnTo>
                    <a:pt x="168084" y="6781063"/>
                  </a:lnTo>
                  <a:lnTo>
                    <a:pt x="168084" y="6778815"/>
                  </a:lnTo>
                  <a:lnTo>
                    <a:pt x="172567" y="6778815"/>
                  </a:lnTo>
                  <a:lnTo>
                    <a:pt x="168084" y="6774332"/>
                  </a:lnTo>
                  <a:lnTo>
                    <a:pt x="165849" y="6774332"/>
                  </a:lnTo>
                  <a:lnTo>
                    <a:pt x="161366" y="6769849"/>
                  </a:lnTo>
                  <a:lnTo>
                    <a:pt x="161366" y="6767614"/>
                  </a:lnTo>
                  <a:lnTo>
                    <a:pt x="163601" y="6765366"/>
                  </a:lnTo>
                  <a:lnTo>
                    <a:pt x="168084" y="6765366"/>
                  </a:lnTo>
                  <a:lnTo>
                    <a:pt x="172567" y="6760883"/>
                  </a:lnTo>
                  <a:lnTo>
                    <a:pt x="172567" y="6758635"/>
                  </a:lnTo>
                  <a:lnTo>
                    <a:pt x="168084" y="6751917"/>
                  </a:lnTo>
                  <a:lnTo>
                    <a:pt x="168084" y="6747421"/>
                  </a:lnTo>
                  <a:lnTo>
                    <a:pt x="170332" y="6740703"/>
                  </a:lnTo>
                  <a:lnTo>
                    <a:pt x="170332" y="6722758"/>
                  </a:lnTo>
                  <a:lnTo>
                    <a:pt x="172567" y="6720522"/>
                  </a:lnTo>
                  <a:lnTo>
                    <a:pt x="172567" y="6718274"/>
                  </a:lnTo>
                  <a:lnTo>
                    <a:pt x="174802" y="6716027"/>
                  </a:lnTo>
                  <a:lnTo>
                    <a:pt x="174802" y="6713791"/>
                  </a:lnTo>
                  <a:lnTo>
                    <a:pt x="177050" y="6704825"/>
                  </a:lnTo>
                  <a:lnTo>
                    <a:pt x="174802" y="6698094"/>
                  </a:lnTo>
                  <a:lnTo>
                    <a:pt x="170332" y="6691363"/>
                  </a:lnTo>
                  <a:lnTo>
                    <a:pt x="168084" y="6690246"/>
                  </a:lnTo>
                  <a:lnTo>
                    <a:pt x="165849" y="6689128"/>
                  </a:lnTo>
                  <a:lnTo>
                    <a:pt x="168084" y="6686880"/>
                  </a:lnTo>
                  <a:lnTo>
                    <a:pt x="168084" y="6680149"/>
                  </a:lnTo>
                  <a:lnTo>
                    <a:pt x="165849" y="6675666"/>
                  </a:lnTo>
                  <a:lnTo>
                    <a:pt x="168084" y="6673431"/>
                  </a:lnTo>
                  <a:lnTo>
                    <a:pt x="170332" y="6668948"/>
                  </a:lnTo>
                  <a:lnTo>
                    <a:pt x="168084" y="6668948"/>
                  </a:lnTo>
                  <a:lnTo>
                    <a:pt x="165849" y="6666700"/>
                  </a:lnTo>
                  <a:lnTo>
                    <a:pt x="163601" y="6664452"/>
                  </a:lnTo>
                  <a:lnTo>
                    <a:pt x="165849" y="6662217"/>
                  </a:lnTo>
                  <a:lnTo>
                    <a:pt x="170332" y="6662217"/>
                  </a:lnTo>
                  <a:lnTo>
                    <a:pt x="170332" y="6659969"/>
                  </a:lnTo>
                  <a:lnTo>
                    <a:pt x="172567" y="6655486"/>
                  </a:lnTo>
                  <a:lnTo>
                    <a:pt x="172567" y="6648755"/>
                  </a:lnTo>
                  <a:lnTo>
                    <a:pt x="170332" y="6644272"/>
                  </a:lnTo>
                  <a:lnTo>
                    <a:pt x="168084" y="6642036"/>
                  </a:lnTo>
                  <a:lnTo>
                    <a:pt x="163601" y="6642036"/>
                  </a:lnTo>
                  <a:lnTo>
                    <a:pt x="161366" y="6642036"/>
                  </a:lnTo>
                  <a:lnTo>
                    <a:pt x="159118" y="6642036"/>
                  </a:lnTo>
                  <a:lnTo>
                    <a:pt x="159118" y="7086028"/>
                  </a:lnTo>
                  <a:lnTo>
                    <a:pt x="156883" y="7088276"/>
                  </a:lnTo>
                  <a:lnTo>
                    <a:pt x="156883" y="7086028"/>
                  </a:lnTo>
                  <a:lnTo>
                    <a:pt x="152400" y="7086028"/>
                  </a:lnTo>
                  <a:lnTo>
                    <a:pt x="152400" y="7083793"/>
                  </a:lnTo>
                  <a:lnTo>
                    <a:pt x="154635" y="7083793"/>
                  </a:lnTo>
                  <a:lnTo>
                    <a:pt x="156883" y="7086028"/>
                  </a:lnTo>
                  <a:lnTo>
                    <a:pt x="159118" y="7086028"/>
                  </a:lnTo>
                  <a:lnTo>
                    <a:pt x="159118" y="6642036"/>
                  </a:lnTo>
                  <a:lnTo>
                    <a:pt x="156883" y="6642036"/>
                  </a:lnTo>
                  <a:lnTo>
                    <a:pt x="152400" y="6644272"/>
                  </a:lnTo>
                  <a:lnTo>
                    <a:pt x="152400" y="6646519"/>
                  </a:lnTo>
                  <a:lnTo>
                    <a:pt x="150152" y="6646519"/>
                  </a:lnTo>
                  <a:lnTo>
                    <a:pt x="147916" y="6648755"/>
                  </a:lnTo>
                  <a:lnTo>
                    <a:pt x="145669" y="6651003"/>
                  </a:lnTo>
                  <a:lnTo>
                    <a:pt x="143433" y="6653250"/>
                  </a:lnTo>
                  <a:lnTo>
                    <a:pt x="143433" y="6655486"/>
                  </a:lnTo>
                  <a:lnTo>
                    <a:pt x="141185" y="6657734"/>
                  </a:lnTo>
                  <a:lnTo>
                    <a:pt x="143433" y="6659969"/>
                  </a:lnTo>
                  <a:lnTo>
                    <a:pt x="145669" y="6666700"/>
                  </a:lnTo>
                  <a:lnTo>
                    <a:pt x="145669" y="6668948"/>
                  </a:lnTo>
                  <a:lnTo>
                    <a:pt x="138950" y="6675666"/>
                  </a:lnTo>
                  <a:lnTo>
                    <a:pt x="138950" y="6689128"/>
                  </a:lnTo>
                  <a:lnTo>
                    <a:pt x="141185" y="6691363"/>
                  </a:lnTo>
                  <a:lnTo>
                    <a:pt x="145669" y="6698094"/>
                  </a:lnTo>
                  <a:lnTo>
                    <a:pt x="142100" y="6701663"/>
                  </a:lnTo>
                  <a:lnTo>
                    <a:pt x="141185" y="6702577"/>
                  </a:lnTo>
                  <a:lnTo>
                    <a:pt x="141185" y="6713791"/>
                  </a:lnTo>
                  <a:lnTo>
                    <a:pt x="142100" y="6723494"/>
                  </a:lnTo>
                  <a:lnTo>
                    <a:pt x="141757" y="6732575"/>
                  </a:lnTo>
                  <a:lnTo>
                    <a:pt x="140563" y="6741223"/>
                  </a:lnTo>
                  <a:lnTo>
                    <a:pt x="138950" y="6749669"/>
                  </a:lnTo>
                  <a:lnTo>
                    <a:pt x="138950" y="6751917"/>
                  </a:lnTo>
                  <a:lnTo>
                    <a:pt x="136702" y="6756400"/>
                  </a:lnTo>
                  <a:lnTo>
                    <a:pt x="136702" y="6767614"/>
                  </a:lnTo>
                  <a:lnTo>
                    <a:pt x="138950" y="6767614"/>
                  </a:lnTo>
                  <a:lnTo>
                    <a:pt x="145669" y="6769849"/>
                  </a:lnTo>
                  <a:lnTo>
                    <a:pt x="145669" y="6772097"/>
                  </a:lnTo>
                  <a:lnTo>
                    <a:pt x="143433" y="6778815"/>
                  </a:lnTo>
                  <a:lnTo>
                    <a:pt x="143433" y="6783311"/>
                  </a:lnTo>
                  <a:lnTo>
                    <a:pt x="141185" y="6787794"/>
                  </a:lnTo>
                  <a:lnTo>
                    <a:pt x="141185" y="6794513"/>
                  </a:lnTo>
                  <a:lnTo>
                    <a:pt x="147916" y="6801244"/>
                  </a:lnTo>
                  <a:lnTo>
                    <a:pt x="147916" y="6803491"/>
                  </a:lnTo>
                  <a:lnTo>
                    <a:pt x="145669" y="6806844"/>
                  </a:lnTo>
                  <a:lnTo>
                    <a:pt x="143433" y="6810210"/>
                  </a:lnTo>
                  <a:lnTo>
                    <a:pt x="141185" y="6816941"/>
                  </a:lnTo>
                  <a:lnTo>
                    <a:pt x="145669" y="6830390"/>
                  </a:lnTo>
                  <a:lnTo>
                    <a:pt x="143433" y="6837121"/>
                  </a:lnTo>
                  <a:lnTo>
                    <a:pt x="138950" y="6846087"/>
                  </a:lnTo>
                  <a:lnTo>
                    <a:pt x="138950" y="6852818"/>
                  </a:lnTo>
                  <a:lnTo>
                    <a:pt x="141185" y="6857301"/>
                  </a:lnTo>
                  <a:lnTo>
                    <a:pt x="141185" y="6861784"/>
                  </a:lnTo>
                  <a:lnTo>
                    <a:pt x="145669" y="6870763"/>
                  </a:lnTo>
                  <a:lnTo>
                    <a:pt x="147916" y="6872999"/>
                  </a:lnTo>
                  <a:lnTo>
                    <a:pt x="147916" y="6893179"/>
                  </a:lnTo>
                  <a:lnTo>
                    <a:pt x="145669" y="6897662"/>
                  </a:lnTo>
                  <a:lnTo>
                    <a:pt x="145669" y="6906641"/>
                  </a:lnTo>
                  <a:lnTo>
                    <a:pt x="147916" y="6908876"/>
                  </a:lnTo>
                  <a:lnTo>
                    <a:pt x="147916" y="6913359"/>
                  </a:lnTo>
                  <a:lnTo>
                    <a:pt x="145669" y="6920090"/>
                  </a:lnTo>
                  <a:lnTo>
                    <a:pt x="147916" y="6926821"/>
                  </a:lnTo>
                  <a:lnTo>
                    <a:pt x="150152" y="6931304"/>
                  </a:lnTo>
                  <a:lnTo>
                    <a:pt x="152400" y="6938035"/>
                  </a:lnTo>
                  <a:lnTo>
                    <a:pt x="150152" y="6942518"/>
                  </a:lnTo>
                  <a:lnTo>
                    <a:pt x="147916" y="6944754"/>
                  </a:lnTo>
                  <a:lnTo>
                    <a:pt x="145669" y="6947001"/>
                  </a:lnTo>
                  <a:lnTo>
                    <a:pt x="145669" y="6951485"/>
                  </a:lnTo>
                  <a:lnTo>
                    <a:pt x="143433" y="6955968"/>
                  </a:lnTo>
                  <a:lnTo>
                    <a:pt x="141185" y="6958216"/>
                  </a:lnTo>
                  <a:lnTo>
                    <a:pt x="141185" y="6969430"/>
                  </a:lnTo>
                  <a:lnTo>
                    <a:pt x="138950" y="6976148"/>
                  </a:lnTo>
                  <a:lnTo>
                    <a:pt x="138950" y="6985127"/>
                  </a:lnTo>
                  <a:lnTo>
                    <a:pt x="136702" y="6989610"/>
                  </a:lnTo>
                  <a:lnTo>
                    <a:pt x="138950" y="6994093"/>
                  </a:lnTo>
                  <a:lnTo>
                    <a:pt x="141185" y="7000824"/>
                  </a:lnTo>
                  <a:lnTo>
                    <a:pt x="138950" y="7009790"/>
                  </a:lnTo>
                  <a:lnTo>
                    <a:pt x="138950" y="7023240"/>
                  </a:lnTo>
                  <a:lnTo>
                    <a:pt x="141185" y="7025487"/>
                  </a:lnTo>
                  <a:lnTo>
                    <a:pt x="141185" y="7027723"/>
                  </a:lnTo>
                  <a:lnTo>
                    <a:pt x="150152" y="7027723"/>
                  </a:lnTo>
                  <a:lnTo>
                    <a:pt x="150152" y="7034454"/>
                  </a:lnTo>
                  <a:lnTo>
                    <a:pt x="154635" y="7034454"/>
                  </a:lnTo>
                  <a:lnTo>
                    <a:pt x="156883" y="7036702"/>
                  </a:lnTo>
                  <a:lnTo>
                    <a:pt x="152400" y="7036702"/>
                  </a:lnTo>
                  <a:lnTo>
                    <a:pt x="152400" y="7038937"/>
                  </a:lnTo>
                  <a:lnTo>
                    <a:pt x="150152" y="7038937"/>
                  </a:lnTo>
                  <a:lnTo>
                    <a:pt x="150152" y="7041185"/>
                  </a:lnTo>
                  <a:lnTo>
                    <a:pt x="148755" y="7049173"/>
                  </a:lnTo>
                  <a:lnTo>
                    <a:pt x="147358" y="7054634"/>
                  </a:lnTo>
                  <a:lnTo>
                    <a:pt x="145110" y="7060108"/>
                  </a:lnTo>
                  <a:lnTo>
                    <a:pt x="141185" y="7068096"/>
                  </a:lnTo>
                  <a:lnTo>
                    <a:pt x="143433" y="7070331"/>
                  </a:lnTo>
                  <a:lnTo>
                    <a:pt x="145669" y="7074814"/>
                  </a:lnTo>
                  <a:lnTo>
                    <a:pt x="145669" y="7097242"/>
                  </a:lnTo>
                  <a:lnTo>
                    <a:pt x="147916" y="7099490"/>
                  </a:lnTo>
                  <a:lnTo>
                    <a:pt x="150152" y="7103973"/>
                  </a:lnTo>
                  <a:lnTo>
                    <a:pt x="150152" y="7117423"/>
                  </a:lnTo>
                  <a:lnTo>
                    <a:pt x="156883" y="7117423"/>
                  </a:lnTo>
                  <a:lnTo>
                    <a:pt x="161366" y="7112940"/>
                  </a:lnTo>
                  <a:lnTo>
                    <a:pt x="165849" y="7110692"/>
                  </a:lnTo>
                  <a:lnTo>
                    <a:pt x="177050" y="7110692"/>
                  </a:lnTo>
                  <a:lnTo>
                    <a:pt x="177050" y="7097242"/>
                  </a:lnTo>
                  <a:lnTo>
                    <a:pt x="174802" y="7092759"/>
                  </a:lnTo>
                  <a:lnTo>
                    <a:pt x="177050" y="7086028"/>
                  </a:lnTo>
                  <a:lnTo>
                    <a:pt x="178244" y="7078002"/>
                  </a:lnTo>
                  <a:lnTo>
                    <a:pt x="178168" y="7070611"/>
                  </a:lnTo>
                  <a:lnTo>
                    <a:pt x="176415" y="7063638"/>
                  </a:lnTo>
                  <a:lnTo>
                    <a:pt x="174802" y="7060819"/>
                  </a:lnTo>
                  <a:lnTo>
                    <a:pt x="172567" y="7056882"/>
                  </a:lnTo>
                  <a:lnTo>
                    <a:pt x="170332" y="7056882"/>
                  </a:lnTo>
                  <a:lnTo>
                    <a:pt x="170332" y="7050151"/>
                  </a:lnTo>
                  <a:lnTo>
                    <a:pt x="172567" y="7050151"/>
                  </a:lnTo>
                  <a:lnTo>
                    <a:pt x="172567" y="7047916"/>
                  </a:lnTo>
                  <a:lnTo>
                    <a:pt x="179285" y="7041185"/>
                  </a:lnTo>
                  <a:lnTo>
                    <a:pt x="179285" y="7018756"/>
                  </a:lnTo>
                  <a:lnTo>
                    <a:pt x="177050" y="7012025"/>
                  </a:lnTo>
                  <a:lnTo>
                    <a:pt x="183769" y="6998576"/>
                  </a:lnTo>
                  <a:lnTo>
                    <a:pt x="183769" y="6994093"/>
                  </a:lnTo>
                  <a:close/>
                </a:path>
                <a:path w="201929" h="9835515" extrusionOk="0">
                  <a:moveTo>
                    <a:pt x="185928" y="8505482"/>
                  </a:moveTo>
                  <a:lnTo>
                    <a:pt x="183642" y="8500999"/>
                  </a:lnTo>
                  <a:lnTo>
                    <a:pt x="179197" y="8498751"/>
                  </a:lnTo>
                  <a:lnTo>
                    <a:pt x="177571" y="8497659"/>
                  </a:lnTo>
                  <a:lnTo>
                    <a:pt x="177038" y="8498751"/>
                  </a:lnTo>
                  <a:lnTo>
                    <a:pt x="174752" y="8502117"/>
                  </a:lnTo>
                  <a:lnTo>
                    <a:pt x="172466" y="8505482"/>
                  </a:lnTo>
                  <a:lnTo>
                    <a:pt x="170307" y="8509965"/>
                  </a:lnTo>
                  <a:lnTo>
                    <a:pt x="168021" y="8512213"/>
                  </a:lnTo>
                  <a:lnTo>
                    <a:pt x="168021" y="8534629"/>
                  </a:lnTo>
                  <a:lnTo>
                    <a:pt x="170307" y="8539112"/>
                  </a:lnTo>
                  <a:lnTo>
                    <a:pt x="172466" y="8541360"/>
                  </a:lnTo>
                  <a:lnTo>
                    <a:pt x="181483" y="8548091"/>
                  </a:lnTo>
                  <a:lnTo>
                    <a:pt x="181483" y="8550326"/>
                  </a:lnTo>
                  <a:lnTo>
                    <a:pt x="183642" y="8545843"/>
                  </a:lnTo>
                  <a:lnTo>
                    <a:pt x="181483" y="8545843"/>
                  </a:lnTo>
                  <a:lnTo>
                    <a:pt x="174752" y="8539112"/>
                  </a:lnTo>
                  <a:lnTo>
                    <a:pt x="174752" y="8536876"/>
                  </a:lnTo>
                  <a:lnTo>
                    <a:pt x="177038" y="8534629"/>
                  </a:lnTo>
                  <a:lnTo>
                    <a:pt x="179197" y="8534629"/>
                  </a:lnTo>
                  <a:lnTo>
                    <a:pt x="179197" y="8532393"/>
                  </a:lnTo>
                  <a:lnTo>
                    <a:pt x="181483" y="8532393"/>
                  </a:lnTo>
                  <a:lnTo>
                    <a:pt x="181483" y="8525662"/>
                  </a:lnTo>
                  <a:lnTo>
                    <a:pt x="179197" y="8518931"/>
                  </a:lnTo>
                  <a:lnTo>
                    <a:pt x="183642" y="8514448"/>
                  </a:lnTo>
                  <a:lnTo>
                    <a:pt x="183642" y="8509965"/>
                  </a:lnTo>
                  <a:lnTo>
                    <a:pt x="185928" y="8505482"/>
                  </a:lnTo>
                  <a:close/>
                </a:path>
                <a:path w="201929" h="9835515" extrusionOk="0">
                  <a:moveTo>
                    <a:pt x="188214" y="8458390"/>
                  </a:moveTo>
                  <a:lnTo>
                    <a:pt x="186016" y="8456193"/>
                  </a:lnTo>
                  <a:lnTo>
                    <a:pt x="181483" y="8451659"/>
                  </a:lnTo>
                  <a:lnTo>
                    <a:pt x="181483" y="8449424"/>
                  </a:lnTo>
                  <a:lnTo>
                    <a:pt x="179197" y="8449424"/>
                  </a:lnTo>
                  <a:lnTo>
                    <a:pt x="177038" y="8447265"/>
                  </a:lnTo>
                  <a:lnTo>
                    <a:pt x="177038" y="8456143"/>
                  </a:lnTo>
                  <a:lnTo>
                    <a:pt x="174752" y="8456143"/>
                  </a:lnTo>
                  <a:lnTo>
                    <a:pt x="172466" y="8456143"/>
                  </a:lnTo>
                  <a:lnTo>
                    <a:pt x="170395" y="8458302"/>
                  </a:lnTo>
                  <a:lnTo>
                    <a:pt x="168021" y="8458390"/>
                  </a:lnTo>
                  <a:lnTo>
                    <a:pt x="168021" y="8465121"/>
                  </a:lnTo>
                  <a:lnTo>
                    <a:pt x="174752" y="8471840"/>
                  </a:lnTo>
                  <a:lnTo>
                    <a:pt x="174752" y="8476336"/>
                  </a:lnTo>
                  <a:lnTo>
                    <a:pt x="172466" y="8480819"/>
                  </a:lnTo>
                  <a:lnTo>
                    <a:pt x="172466" y="8485302"/>
                  </a:lnTo>
                  <a:lnTo>
                    <a:pt x="174752" y="8486432"/>
                  </a:lnTo>
                  <a:lnTo>
                    <a:pt x="177038" y="8483054"/>
                  </a:lnTo>
                  <a:lnTo>
                    <a:pt x="179197" y="8478571"/>
                  </a:lnTo>
                  <a:lnTo>
                    <a:pt x="183642" y="8478571"/>
                  </a:lnTo>
                  <a:lnTo>
                    <a:pt x="185928" y="8476336"/>
                  </a:lnTo>
                  <a:lnTo>
                    <a:pt x="188214" y="8471840"/>
                  </a:lnTo>
                  <a:lnTo>
                    <a:pt x="188214" y="8458390"/>
                  </a:lnTo>
                  <a:close/>
                </a:path>
                <a:path w="201929" h="9835515" extrusionOk="0">
                  <a:moveTo>
                    <a:pt x="190500" y="7294575"/>
                  </a:moveTo>
                  <a:lnTo>
                    <a:pt x="188252" y="7290092"/>
                  </a:lnTo>
                  <a:lnTo>
                    <a:pt x="183769" y="7285609"/>
                  </a:lnTo>
                  <a:lnTo>
                    <a:pt x="183769" y="7305789"/>
                  </a:lnTo>
                  <a:lnTo>
                    <a:pt x="183769" y="7308024"/>
                  </a:lnTo>
                  <a:lnTo>
                    <a:pt x="181533" y="7308024"/>
                  </a:lnTo>
                  <a:lnTo>
                    <a:pt x="181533" y="7312520"/>
                  </a:lnTo>
                  <a:lnTo>
                    <a:pt x="179285" y="7312520"/>
                  </a:lnTo>
                  <a:lnTo>
                    <a:pt x="179285" y="7308024"/>
                  </a:lnTo>
                  <a:lnTo>
                    <a:pt x="181533" y="7305789"/>
                  </a:lnTo>
                  <a:lnTo>
                    <a:pt x="181533" y="7303541"/>
                  </a:lnTo>
                  <a:lnTo>
                    <a:pt x="183769" y="7305789"/>
                  </a:lnTo>
                  <a:lnTo>
                    <a:pt x="183769" y="7285609"/>
                  </a:lnTo>
                  <a:lnTo>
                    <a:pt x="181533" y="7285609"/>
                  </a:lnTo>
                  <a:lnTo>
                    <a:pt x="181533" y="7283361"/>
                  </a:lnTo>
                  <a:lnTo>
                    <a:pt x="183769" y="7281126"/>
                  </a:lnTo>
                  <a:lnTo>
                    <a:pt x="188252" y="7278878"/>
                  </a:lnTo>
                  <a:lnTo>
                    <a:pt x="188252" y="7272147"/>
                  </a:lnTo>
                  <a:lnTo>
                    <a:pt x="183769" y="7263181"/>
                  </a:lnTo>
                  <a:lnTo>
                    <a:pt x="183769" y="7256450"/>
                  </a:lnTo>
                  <a:lnTo>
                    <a:pt x="179285" y="7254214"/>
                  </a:lnTo>
                  <a:lnTo>
                    <a:pt x="177050" y="7254214"/>
                  </a:lnTo>
                  <a:lnTo>
                    <a:pt x="177050" y="7251967"/>
                  </a:lnTo>
                  <a:lnTo>
                    <a:pt x="186016" y="7243000"/>
                  </a:lnTo>
                  <a:lnTo>
                    <a:pt x="186016" y="7240752"/>
                  </a:lnTo>
                  <a:lnTo>
                    <a:pt x="183769" y="7234034"/>
                  </a:lnTo>
                  <a:lnTo>
                    <a:pt x="181533" y="7231786"/>
                  </a:lnTo>
                  <a:lnTo>
                    <a:pt x="181533" y="7229551"/>
                  </a:lnTo>
                  <a:lnTo>
                    <a:pt x="183769" y="7222820"/>
                  </a:lnTo>
                  <a:lnTo>
                    <a:pt x="181533" y="7219455"/>
                  </a:lnTo>
                  <a:lnTo>
                    <a:pt x="179285" y="7216089"/>
                  </a:lnTo>
                  <a:lnTo>
                    <a:pt x="181533" y="7209358"/>
                  </a:lnTo>
                  <a:lnTo>
                    <a:pt x="179285" y="7209358"/>
                  </a:lnTo>
                  <a:lnTo>
                    <a:pt x="177050" y="7209358"/>
                  </a:lnTo>
                  <a:lnTo>
                    <a:pt x="172567" y="7207123"/>
                  </a:lnTo>
                  <a:lnTo>
                    <a:pt x="170332" y="7207123"/>
                  </a:lnTo>
                  <a:lnTo>
                    <a:pt x="174802" y="7204875"/>
                  </a:lnTo>
                  <a:lnTo>
                    <a:pt x="177050" y="7200392"/>
                  </a:lnTo>
                  <a:lnTo>
                    <a:pt x="172567" y="7195909"/>
                  </a:lnTo>
                  <a:lnTo>
                    <a:pt x="174802" y="7195909"/>
                  </a:lnTo>
                  <a:lnTo>
                    <a:pt x="174802" y="7191426"/>
                  </a:lnTo>
                  <a:lnTo>
                    <a:pt x="172567" y="7184695"/>
                  </a:lnTo>
                  <a:lnTo>
                    <a:pt x="174802" y="7180212"/>
                  </a:lnTo>
                  <a:lnTo>
                    <a:pt x="177050" y="7173481"/>
                  </a:lnTo>
                  <a:lnTo>
                    <a:pt x="177050" y="7168997"/>
                  </a:lnTo>
                  <a:lnTo>
                    <a:pt x="174802" y="7164514"/>
                  </a:lnTo>
                  <a:lnTo>
                    <a:pt x="174802" y="7148817"/>
                  </a:lnTo>
                  <a:lnTo>
                    <a:pt x="172567" y="7149947"/>
                  </a:lnTo>
                  <a:lnTo>
                    <a:pt x="172567" y="7164514"/>
                  </a:lnTo>
                  <a:lnTo>
                    <a:pt x="172567" y="7166762"/>
                  </a:lnTo>
                  <a:lnTo>
                    <a:pt x="170332" y="7166762"/>
                  </a:lnTo>
                  <a:lnTo>
                    <a:pt x="168084" y="7166762"/>
                  </a:lnTo>
                  <a:lnTo>
                    <a:pt x="165849" y="7166762"/>
                  </a:lnTo>
                  <a:lnTo>
                    <a:pt x="168084" y="7164514"/>
                  </a:lnTo>
                  <a:lnTo>
                    <a:pt x="172567" y="7164514"/>
                  </a:lnTo>
                  <a:lnTo>
                    <a:pt x="172567" y="7149947"/>
                  </a:lnTo>
                  <a:lnTo>
                    <a:pt x="170332" y="7151065"/>
                  </a:lnTo>
                  <a:lnTo>
                    <a:pt x="168084" y="7151065"/>
                  </a:lnTo>
                  <a:lnTo>
                    <a:pt x="168084" y="7144334"/>
                  </a:lnTo>
                  <a:lnTo>
                    <a:pt x="170332" y="7144334"/>
                  </a:lnTo>
                  <a:lnTo>
                    <a:pt x="170332" y="7137603"/>
                  </a:lnTo>
                  <a:lnTo>
                    <a:pt x="168084" y="7137603"/>
                  </a:lnTo>
                  <a:lnTo>
                    <a:pt x="159118" y="7137603"/>
                  </a:lnTo>
                  <a:lnTo>
                    <a:pt x="159118" y="7142086"/>
                  </a:lnTo>
                  <a:lnTo>
                    <a:pt x="156883" y="7142086"/>
                  </a:lnTo>
                  <a:lnTo>
                    <a:pt x="152400" y="7137603"/>
                  </a:lnTo>
                  <a:lnTo>
                    <a:pt x="150152" y="7137603"/>
                  </a:lnTo>
                  <a:lnTo>
                    <a:pt x="145669" y="7135368"/>
                  </a:lnTo>
                  <a:lnTo>
                    <a:pt x="143433" y="7137603"/>
                  </a:lnTo>
                  <a:lnTo>
                    <a:pt x="143433" y="7153300"/>
                  </a:lnTo>
                  <a:lnTo>
                    <a:pt x="141185" y="7157783"/>
                  </a:lnTo>
                  <a:lnTo>
                    <a:pt x="141185" y="7162279"/>
                  </a:lnTo>
                  <a:lnTo>
                    <a:pt x="143433" y="7168997"/>
                  </a:lnTo>
                  <a:lnTo>
                    <a:pt x="143433" y="7180212"/>
                  </a:lnTo>
                  <a:lnTo>
                    <a:pt x="145669" y="7189178"/>
                  </a:lnTo>
                  <a:lnTo>
                    <a:pt x="145669" y="7195909"/>
                  </a:lnTo>
                  <a:lnTo>
                    <a:pt x="147916" y="7200392"/>
                  </a:lnTo>
                  <a:lnTo>
                    <a:pt x="147916" y="7204875"/>
                  </a:lnTo>
                  <a:lnTo>
                    <a:pt x="154635" y="7211606"/>
                  </a:lnTo>
                  <a:lnTo>
                    <a:pt x="156883" y="7216089"/>
                  </a:lnTo>
                  <a:lnTo>
                    <a:pt x="159118" y="7218337"/>
                  </a:lnTo>
                  <a:lnTo>
                    <a:pt x="159118" y="7213854"/>
                  </a:lnTo>
                  <a:lnTo>
                    <a:pt x="165849" y="7213854"/>
                  </a:lnTo>
                  <a:lnTo>
                    <a:pt x="165849" y="7216089"/>
                  </a:lnTo>
                  <a:lnTo>
                    <a:pt x="161366" y="7216089"/>
                  </a:lnTo>
                  <a:lnTo>
                    <a:pt x="161366" y="7218337"/>
                  </a:lnTo>
                  <a:lnTo>
                    <a:pt x="159118" y="7220572"/>
                  </a:lnTo>
                  <a:lnTo>
                    <a:pt x="159118" y="7222820"/>
                  </a:lnTo>
                  <a:lnTo>
                    <a:pt x="156883" y="7229551"/>
                  </a:lnTo>
                  <a:lnTo>
                    <a:pt x="161366" y="7231786"/>
                  </a:lnTo>
                  <a:lnTo>
                    <a:pt x="163601" y="7234034"/>
                  </a:lnTo>
                  <a:lnTo>
                    <a:pt x="163601" y="7238517"/>
                  </a:lnTo>
                  <a:lnTo>
                    <a:pt x="161366" y="7238517"/>
                  </a:lnTo>
                  <a:lnTo>
                    <a:pt x="154635" y="7240752"/>
                  </a:lnTo>
                  <a:lnTo>
                    <a:pt x="152400" y="7245248"/>
                  </a:lnTo>
                  <a:lnTo>
                    <a:pt x="152400" y="7256450"/>
                  </a:lnTo>
                  <a:lnTo>
                    <a:pt x="150152" y="7260945"/>
                  </a:lnTo>
                  <a:lnTo>
                    <a:pt x="150152" y="7267664"/>
                  </a:lnTo>
                  <a:lnTo>
                    <a:pt x="152400" y="7269912"/>
                  </a:lnTo>
                  <a:lnTo>
                    <a:pt x="156883" y="7269912"/>
                  </a:lnTo>
                  <a:lnTo>
                    <a:pt x="161366" y="7272147"/>
                  </a:lnTo>
                  <a:lnTo>
                    <a:pt x="163601" y="7276643"/>
                  </a:lnTo>
                  <a:lnTo>
                    <a:pt x="159118" y="7281126"/>
                  </a:lnTo>
                  <a:lnTo>
                    <a:pt x="159118" y="7283361"/>
                  </a:lnTo>
                  <a:lnTo>
                    <a:pt x="154635" y="7287844"/>
                  </a:lnTo>
                  <a:lnTo>
                    <a:pt x="154635" y="7296823"/>
                  </a:lnTo>
                  <a:lnTo>
                    <a:pt x="156883" y="7301306"/>
                  </a:lnTo>
                  <a:lnTo>
                    <a:pt x="156883" y="7308024"/>
                  </a:lnTo>
                  <a:lnTo>
                    <a:pt x="163601" y="7314755"/>
                  </a:lnTo>
                  <a:lnTo>
                    <a:pt x="163601" y="7319238"/>
                  </a:lnTo>
                  <a:lnTo>
                    <a:pt x="165849" y="7321486"/>
                  </a:lnTo>
                  <a:lnTo>
                    <a:pt x="168084" y="7325969"/>
                  </a:lnTo>
                  <a:lnTo>
                    <a:pt x="165849" y="7325969"/>
                  </a:lnTo>
                  <a:lnTo>
                    <a:pt x="161366" y="7330453"/>
                  </a:lnTo>
                  <a:lnTo>
                    <a:pt x="159118" y="7330453"/>
                  </a:lnTo>
                  <a:lnTo>
                    <a:pt x="156883" y="7332700"/>
                  </a:lnTo>
                  <a:lnTo>
                    <a:pt x="156883" y="7334936"/>
                  </a:lnTo>
                  <a:lnTo>
                    <a:pt x="159118" y="7337184"/>
                  </a:lnTo>
                  <a:lnTo>
                    <a:pt x="161366" y="7337184"/>
                  </a:lnTo>
                  <a:lnTo>
                    <a:pt x="163601" y="7339419"/>
                  </a:lnTo>
                  <a:lnTo>
                    <a:pt x="165849" y="7337184"/>
                  </a:lnTo>
                  <a:lnTo>
                    <a:pt x="170332" y="7334936"/>
                  </a:lnTo>
                  <a:lnTo>
                    <a:pt x="174802" y="7334936"/>
                  </a:lnTo>
                  <a:lnTo>
                    <a:pt x="179285" y="7337184"/>
                  </a:lnTo>
                  <a:lnTo>
                    <a:pt x="186016" y="7332700"/>
                  </a:lnTo>
                  <a:lnTo>
                    <a:pt x="190500" y="7325969"/>
                  </a:lnTo>
                  <a:lnTo>
                    <a:pt x="190500" y="7294575"/>
                  </a:lnTo>
                  <a:close/>
                </a:path>
                <a:path w="201929" h="9835515" extrusionOk="0">
                  <a:moveTo>
                    <a:pt x="201612" y="7765478"/>
                  </a:moveTo>
                  <a:lnTo>
                    <a:pt x="199453" y="7756512"/>
                  </a:lnTo>
                  <a:lnTo>
                    <a:pt x="197167" y="7752029"/>
                  </a:lnTo>
                  <a:lnTo>
                    <a:pt x="197167" y="7745298"/>
                  </a:lnTo>
                  <a:lnTo>
                    <a:pt x="199453" y="7740815"/>
                  </a:lnTo>
                  <a:lnTo>
                    <a:pt x="199453" y="7734084"/>
                  </a:lnTo>
                  <a:lnTo>
                    <a:pt x="197167" y="7731849"/>
                  </a:lnTo>
                  <a:lnTo>
                    <a:pt x="194881" y="7729601"/>
                  </a:lnTo>
                  <a:lnTo>
                    <a:pt x="190436" y="7722883"/>
                  </a:lnTo>
                  <a:lnTo>
                    <a:pt x="190436" y="7716152"/>
                  </a:lnTo>
                  <a:lnTo>
                    <a:pt x="199453" y="7707185"/>
                  </a:lnTo>
                  <a:lnTo>
                    <a:pt x="199453" y="7702690"/>
                  </a:lnTo>
                  <a:lnTo>
                    <a:pt x="192722" y="7695971"/>
                  </a:lnTo>
                  <a:lnTo>
                    <a:pt x="192722" y="7691488"/>
                  </a:lnTo>
                  <a:lnTo>
                    <a:pt x="190436" y="7684757"/>
                  </a:lnTo>
                  <a:lnTo>
                    <a:pt x="192722" y="7680274"/>
                  </a:lnTo>
                  <a:lnTo>
                    <a:pt x="192722" y="7673543"/>
                  </a:lnTo>
                  <a:lnTo>
                    <a:pt x="190436" y="7671308"/>
                  </a:lnTo>
                  <a:lnTo>
                    <a:pt x="190436" y="7664577"/>
                  </a:lnTo>
                  <a:lnTo>
                    <a:pt x="192722" y="7662329"/>
                  </a:lnTo>
                  <a:lnTo>
                    <a:pt x="194881" y="7662329"/>
                  </a:lnTo>
                  <a:lnTo>
                    <a:pt x="199453" y="7657846"/>
                  </a:lnTo>
                  <a:lnTo>
                    <a:pt x="199453" y="7653363"/>
                  </a:lnTo>
                  <a:lnTo>
                    <a:pt x="197167" y="7653363"/>
                  </a:lnTo>
                  <a:lnTo>
                    <a:pt x="194881" y="7651115"/>
                  </a:lnTo>
                  <a:lnTo>
                    <a:pt x="188150" y="7651115"/>
                  </a:lnTo>
                  <a:lnTo>
                    <a:pt x="188150" y="7648880"/>
                  </a:lnTo>
                  <a:lnTo>
                    <a:pt x="190436" y="7646632"/>
                  </a:lnTo>
                  <a:lnTo>
                    <a:pt x="192722" y="7646632"/>
                  </a:lnTo>
                  <a:lnTo>
                    <a:pt x="197167" y="7644397"/>
                  </a:lnTo>
                  <a:lnTo>
                    <a:pt x="197167" y="7637666"/>
                  </a:lnTo>
                  <a:lnTo>
                    <a:pt x="199453" y="7635418"/>
                  </a:lnTo>
                  <a:lnTo>
                    <a:pt x="197167" y="7630935"/>
                  </a:lnTo>
                  <a:lnTo>
                    <a:pt x="194881" y="7628699"/>
                  </a:lnTo>
                  <a:lnTo>
                    <a:pt x="194881" y="7617485"/>
                  </a:lnTo>
                  <a:lnTo>
                    <a:pt x="192722" y="7615237"/>
                  </a:lnTo>
                  <a:lnTo>
                    <a:pt x="188150" y="7612964"/>
                  </a:lnTo>
                  <a:lnTo>
                    <a:pt x="183705" y="7610754"/>
                  </a:lnTo>
                  <a:lnTo>
                    <a:pt x="183705" y="7606271"/>
                  </a:lnTo>
                  <a:lnTo>
                    <a:pt x="185991" y="7604023"/>
                  </a:lnTo>
                  <a:lnTo>
                    <a:pt x="190436" y="7601788"/>
                  </a:lnTo>
                  <a:lnTo>
                    <a:pt x="192722" y="7597305"/>
                  </a:lnTo>
                  <a:lnTo>
                    <a:pt x="194881" y="7595057"/>
                  </a:lnTo>
                  <a:lnTo>
                    <a:pt x="194881" y="7590574"/>
                  </a:lnTo>
                  <a:lnTo>
                    <a:pt x="190436" y="7586091"/>
                  </a:lnTo>
                  <a:lnTo>
                    <a:pt x="188150" y="7586091"/>
                  </a:lnTo>
                  <a:lnTo>
                    <a:pt x="188150" y="7579360"/>
                  </a:lnTo>
                  <a:lnTo>
                    <a:pt x="185991" y="7579360"/>
                  </a:lnTo>
                  <a:lnTo>
                    <a:pt x="185991" y="7577125"/>
                  </a:lnTo>
                  <a:lnTo>
                    <a:pt x="183705" y="7574877"/>
                  </a:lnTo>
                  <a:lnTo>
                    <a:pt x="183705" y="7572642"/>
                  </a:lnTo>
                  <a:lnTo>
                    <a:pt x="192722" y="7554696"/>
                  </a:lnTo>
                  <a:lnTo>
                    <a:pt x="192722" y="7550213"/>
                  </a:lnTo>
                  <a:lnTo>
                    <a:pt x="183705" y="7550213"/>
                  </a:lnTo>
                  <a:lnTo>
                    <a:pt x="183705" y="7547965"/>
                  </a:lnTo>
                  <a:lnTo>
                    <a:pt x="185991" y="7541247"/>
                  </a:lnTo>
                  <a:lnTo>
                    <a:pt x="185991" y="7534516"/>
                  </a:lnTo>
                  <a:lnTo>
                    <a:pt x="192722" y="7530033"/>
                  </a:lnTo>
                  <a:lnTo>
                    <a:pt x="197167" y="7527785"/>
                  </a:lnTo>
                  <a:lnTo>
                    <a:pt x="197167" y="7503122"/>
                  </a:lnTo>
                  <a:lnTo>
                    <a:pt x="194881" y="7496391"/>
                  </a:lnTo>
                  <a:lnTo>
                    <a:pt x="190436" y="7491908"/>
                  </a:lnTo>
                  <a:lnTo>
                    <a:pt x="190436" y="7489672"/>
                  </a:lnTo>
                  <a:lnTo>
                    <a:pt x="188150" y="7489672"/>
                  </a:lnTo>
                  <a:lnTo>
                    <a:pt x="188150" y="7487425"/>
                  </a:lnTo>
                  <a:lnTo>
                    <a:pt x="192722" y="7482941"/>
                  </a:lnTo>
                  <a:lnTo>
                    <a:pt x="194881" y="7478458"/>
                  </a:lnTo>
                  <a:lnTo>
                    <a:pt x="192722" y="7476210"/>
                  </a:lnTo>
                  <a:lnTo>
                    <a:pt x="190436" y="7471727"/>
                  </a:lnTo>
                  <a:lnTo>
                    <a:pt x="185991" y="7467308"/>
                  </a:lnTo>
                  <a:lnTo>
                    <a:pt x="185991" y="7480694"/>
                  </a:lnTo>
                  <a:lnTo>
                    <a:pt x="185991" y="7487425"/>
                  </a:lnTo>
                  <a:lnTo>
                    <a:pt x="183705" y="7487425"/>
                  </a:lnTo>
                  <a:lnTo>
                    <a:pt x="181419" y="7485177"/>
                  </a:lnTo>
                  <a:lnTo>
                    <a:pt x="179260" y="7485177"/>
                  </a:lnTo>
                  <a:lnTo>
                    <a:pt x="179260" y="7480694"/>
                  </a:lnTo>
                  <a:lnTo>
                    <a:pt x="181419" y="7478458"/>
                  </a:lnTo>
                  <a:lnTo>
                    <a:pt x="183705" y="7478458"/>
                  </a:lnTo>
                  <a:lnTo>
                    <a:pt x="185991" y="7480694"/>
                  </a:lnTo>
                  <a:lnTo>
                    <a:pt x="185991" y="7467308"/>
                  </a:lnTo>
                  <a:lnTo>
                    <a:pt x="181419" y="7462761"/>
                  </a:lnTo>
                  <a:lnTo>
                    <a:pt x="181419" y="7460513"/>
                  </a:lnTo>
                  <a:lnTo>
                    <a:pt x="183705" y="7460513"/>
                  </a:lnTo>
                  <a:lnTo>
                    <a:pt x="183705" y="7458278"/>
                  </a:lnTo>
                  <a:lnTo>
                    <a:pt x="185991" y="7458278"/>
                  </a:lnTo>
                  <a:lnTo>
                    <a:pt x="192722" y="7453782"/>
                  </a:lnTo>
                  <a:lnTo>
                    <a:pt x="192722" y="7451547"/>
                  </a:lnTo>
                  <a:lnTo>
                    <a:pt x="190436" y="7444816"/>
                  </a:lnTo>
                  <a:lnTo>
                    <a:pt x="190436" y="7442581"/>
                  </a:lnTo>
                  <a:lnTo>
                    <a:pt x="188150" y="7440333"/>
                  </a:lnTo>
                  <a:lnTo>
                    <a:pt x="188150" y="7435850"/>
                  </a:lnTo>
                  <a:lnTo>
                    <a:pt x="190436" y="7435850"/>
                  </a:lnTo>
                  <a:lnTo>
                    <a:pt x="190436" y="7433602"/>
                  </a:lnTo>
                  <a:lnTo>
                    <a:pt x="194881" y="7424636"/>
                  </a:lnTo>
                  <a:lnTo>
                    <a:pt x="194881" y="7417905"/>
                  </a:lnTo>
                  <a:lnTo>
                    <a:pt x="190436" y="7411186"/>
                  </a:lnTo>
                  <a:lnTo>
                    <a:pt x="188150" y="7408875"/>
                  </a:lnTo>
                  <a:lnTo>
                    <a:pt x="185991" y="7406691"/>
                  </a:lnTo>
                  <a:lnTo>
                    <a:pt x="183705" y="7399972"/>
                  </a:lnTo>
                  <a:lnTo>
                    <a:pt x="183705" y="7391006"/>
                  </a:lnTo>
                  <a:lnTo>
                    <a:pt x="181419" y="7391006"/>
                  </a:lnTo>
                  <a:lnTo>
                    <a:pt x="181419" y="7388758"/>
                  </a:lnTo>
                  <a:lnTo>
                    <a:pt x="179895" y="7382624"/>
                  </a:lnTo>
                  <a:lnTo>
                    <a:pt x="178625" y="7375017"/>
                  </a:lnTo>
                  <a:lnTo>
                    <a:pt x="178371" y="7367003"/>
                  </a:lnTo>
                  <a:lnTo>
                    <a:pt x="179260" y="7359612"/>
                  </a:lnTo>
                  <a:lnTo>
                    <a:pt x="179260" y="7350633"/>
                  </a:lnTo>
                  <a:lnTo>
                    <a:pt x="178371" y="7349769"/>
                  </a:lnTo>
                  <a:lnTo>
                    <a:pt x="176974" y="7348398"/>
                  </a:lnTo>
                  <a:lnTo>
                    <a:pt x="174688" y="7346150"/>
                  </a:lnTo>
                  <a:lnTo>
                    <a:pt x="167957" y="7346150"/>
                  </a:lnTo>
                  <a:lnTo>
                    <a:pt x="165798" y="7346150"/>
                  </a:lnTo>
                  <a:lnTo>
                    <a:pt x="159956" y="7350049"/>
                  </a:lnTo>
                  <a:lnTo>
                    <a:pt x="159067" y="7350633"/>
                  </a:lnTo>
                  <a:lnTo>
                    <a:pt x="159067" y="7366330"/>
                  </a:lnTo>
                  <a:lnTo>
                    <a:pt x="159321" y="7374395"/>
                  </a:lnTo>
                  <a:lnTo>
                    <a:pt x="159829" y="7382027"/>
                  </a:lnTo>
                  <a:lnTo>
                    <a:pt x="159956" y="7389673"/>
                  </a:lnTo>
                  <a:lnTo>
                    <a:pt x="159067" y="7397724"/>
                  </a:lnTo>
                  <a:lnTo>
                    <a:pt x="163512" y="7399972"/>
                  </a:lnTo>
                  <a:lnTo>
                    <a:pt x="165798" y="7404455"/>
                  </a:lnTo>
                  <a:lnTo>
                    <a:pt x="167957" y="7406691"/>
                  </a:lnTo>
                  <a:lnTo>
                    <a:pt x="167957" y="7411186"/>
                  </a:lnTo>
                  <a:lnTo>
                    <a:pt x="163512" y="7415670"/>
                  </a:lnTo>
                  <a:lnTo>
                    <a:pt x="163512" y="7420153"/>
                  </a:lnTo>
                  <a:lnTo>
                    <a:pt x="167957" y="7426884"/>
                  </a:lnTo>
                  <a:lnTo>
                    <a:pt x="165798" y="7431367"/>
                  </a:lnTo>
                  <a:lnTo>
                    <a:pt x="163512" y="7438085"/>
                  </a:lnTo>
                  <a:lnTo>
                    <a:pt x="161353" y="7440333"/>
                  </a:lnTo>
                  <a:lnTo>
                    <a:pt x="159067" y="7444816"/>
                  </a:lnTo>
                  <a:lnTo>
                    <a:pt x="159067" y="7453782"/>
                  </a:lnTo>
                  <a:lnTo>
                    <a:pt x="167957" y="7462761"/>
                  </a:lnTo>
                  <a:lnTo>
                    <a:pt x="165798" y="7467244"/>
                  </a:lnTo>
                  <a:lnTo>
                    <a:pt x="161353" y="7480694"/>
                  </a:lnTo>
                  <a:lnTo>
                    <a:pt x="165798" y="7487425"/>
                  </a:lnTo>
                  <a:lnTo>
                    <a:pt x="165798" y="7491908"/>
                  </a:lnTo>
                  <a:lnTo>
                    <a:pt x="163512" y="7491908"/>
                  </a:lnTo>
                  <a:lnTo>
                    <a:pt x="159067" y="7494156"/>
                  </a:lnTo>
                  <a:lnTo>
                    <a:pt x="159067" y="7496391"/>
                  </a:lnTo>
                  <a:lnTo>
                    <a:pt x="161353" y="7500874"/>
                  </a:lnTo>
                  <a:lnTo>
                    <a:pt x="163512" y="7503122"/>
                  </a:lnTo>
                  <a:lnTo>
                    <a:pt x="163512" y="7505357"/>
                  </a:lnTo>
                  <a:lnTo>
                    <a:pt x="161353" y="7507605"/>
                  </a:lnTo>
                  <a:lnTo>
                    <a:pt x="159067" y="7512088"/>
                  </a:lnTo>
                  <a:lnTo>
                    <a:pt x="159067" y="7523302"/>
                  </a:lnTo>
                  <a:lnTo>
                    <a:pt x="161353" y="7527785"/>
                  </a:lnTo>
                  <a:lnTo>
                    <a:pt x="159067" y="7530033"/>
                  </a:lnTo>
                  <a:lnTo>
                    <a:pt x="159067" y="7534516"/>
                  </a:lnTo>
                  <a:lnTo>
                    <a:pt x="157924" y="7541247"/>
                  </a:lnTo>
                  <a:lnTo>
                    <a:pt x="157924" y="7547965"/>
                  </a:lnTo>
                  <a:lnTo>
                    <a:pt x="159702" y="7554696"/>
                  </a:lnTo>
                  <a:lnTo>
                    <a:pt x="163512" y="7561427"/>
                  </a:lnTo>
                  <a:lnTo>
                    <a:pt x="163512" y="7568146"/>
                  </a:lnTo>
                  <a:lnTo>
                    <a:pt x="176974" y="7568146"/>
                  </a:lnTo>
                  <a:lnTo>
                    <a:pt x="176974" y="7583843"/>
                  </a:lnTo>
                  <a:lnTo>
                    <a:pt x="174688" y="7586091"/>
                  </a:lnTo>
                  <a:lnTo>
                    <a:pt x="172529" y="7583843"/>
                  </a:lnTo>
                  <a:lnTo>
                    <a:pt x="176974" y="7583843"/>
                  </a:lnTo>
                  <a:lnTo>
                    <a:pt x="176974" y="7568146"/>
                  </a:lnTo>
                  <a:lnTo>
                    <a:pt x="174688" y="7574877"/>
                  </a:lnTo>
                  <a:lnTo>
                    <a:pt x="172529" y="7577125"/>
                  </a:lnTo>
                  <a:lnTo>
                    <a:pt x="170243" y="7581608"/>
                  </a:lnTo>
                  <a:lnTo>
                    <a:pt x="167957" y="7583843"/>
                  </a:lnTo>
                  <a:lnTo>
                    <a:pt x="170243" y="7588339"/>
                  </a:lnTo>
                  <a:lnTo>
                    <a:pt x="176974" y="7595057"/>
                  </a:lnTo>
                  <a:lnTo>
                    <a:pt x="176974" y="7608519"/>
                  </a:lnTo>
                  <a:lnTo>
                    <a:pt x="172529" y="7615237"/>
                  </a:lnTo>
                  <a:lnTo>
                    <a:pt x="172529" y="7621968"/>
                  </a:lnTo>
                  <a:lnTo>
                    <a:pt x="179260" y="7621968"/>
                  </a:lnTo>
                  <a:lnTo>
                    <a:pt x="179260" y="7624216"/>
                  </a:lnTo>
                  <a:lnTo>
                    <a:pt x="174688" y="7624216"/>
                  </a:lnTo>
                  <a:lnTo>
                    <a:pt x="172402" y="7624331"/>
                  </a:lnTo>
                  <a:lnTo>
                    <a:pt x="167957" y="7628699"/>
                  </a:lnTo>
                  <a:lnTo>
                    <a:pt x="163512" y="7635418"/>
                  </a:lnTo>
                  <a:lnTo>
                    <a:pt x="163512" y="7648880"/>
                  </a:lnTo>
                  <a:lnTo>
                    <a:pt x="165798" y="7651115"/>
                  </a:lnTo>
                  <a:lnTo>
                    <a:pt x="170243" y="7653363"/>
                  </a:lnTo>
                  <a:lnTo>
                    <a:pt x="174688" y="7653363"/>
                  </a:lnTo>
                  <a:lnTo>
                    <a:pt x="174688" y="7655611"/>
                  </a:lnTo>
                  <a:lnTo>
                    <a:pt x="172783" y="7657579"/>
                  </a:lnTo>
                  <a:lnTo>
                    <a:pt x="172529" y="7657846"/>
                  </a:lnTo>
                  <a:lnTo>
                    <a:pt x="170243" y="7662329"/>
                  </a:lnTo>
                  <a:lnTo>
                    <a:pt x="167957" y="7664577"/>
                  </a:lnTo>
                  <a:lnTo>
                    <a:pt x="170243" y="7666812"/>
                  </a:lnTo>
                  <a:lnTo>
                    <a:pt x="172402" y="7673505"/>
                  </a:lnTo>
                  <a:lnTo>
                    <a:pt x="172783" y="7679995"/>
                  </a:lnTo>
                  <a:lnTo>
                    <a:pt x="172529" y="7681722"/>
                  </a:lnTo>
                  <a:lnTo>
                    <a:pt x="171894" y="7686053"/>
                  </a:lnTo>
                  <a:lnTo>
                    <a:pt x="170243" y="7691488"/>
                  </a:lnTo>
                  <a:lnTo>
                    <a:pt x="167957" y="7695971"/>
                  </a:lnTo>
                  <a:lnTo>
                    <a:pt x="167957" y="7700454"/>
                  </a:lnTo>
                  <a:lnTo>
                    <a:pt x="170243" y="7702690"/>
                  </a:lnTo>
                  <a:lnTo>
                    <a:pt x="172529" y="7707185"/>
                  </a:lnTo>
                  <a:lnTo>
                    <a:pt x="170243" y="7709421"/>
                  </a:lnTo>
                  <a:lnTo>
                    <a:pt x="170243" y="7716152"/>
                  </a:lnTo>
                  <a:lnTo>
                    <a:pt x="167957" y="7718387"/>
                  </a:lnTo>
                  <a:lnTo>
                    <a:pt x="167957" y="7720635"/>
                  </a:lnTo>
                  <a:lnTo>
                    <a:pt x="165798" y="7725118"/>
                  </a:lnTo>
                  <a:lnTo>
                    <a:pt x="165798" y="7729601"/>
                  </a:lnTo>
                  <a:lnTo>
                    <a:pt x="167957" y="7734084"/>
                  </a:lnTo>
                  <a:lnTo>
                    <a:pt x="170243" y="7736332"/>
                  </a:lnTo>
                  <a:lnTo>
                    <a:pt x="170243" y="7763243"/>
                  </a:lnTo>
                  <a:lnTo>
                    <a:pt x="167957" y="7767815"/>
                  </a:lnTo>
                  <a:lnTo>
                    <a:pt x="165798" y="7772120"/>
                  </a:lnTo>
                  <a:lnTo>
                    <a:pt x="163512" y="7776692"/>
                  </a:lnTo>
                  <a:lnTo>
                    <a:pt x="163512" y="7783423"/>
                  </a:lnTo>
                  <a:lnTo>
                    <a:pt x="167957" y="7790154"/>
                  </a:lnTo>
                  <a:lnTo>
                    <a:pt x="170243" y="7792390"/>
                  </a:lnTo>
                  <a:lnTo>
                    <a:pt x="170243" y="7796873"/>
                  </a:lnTo>
                  <a:lnTo>
                    <a:pt x="167957" y="7799121"/>
                  </a:lnTo>
                  <a:lnTo>
                    <a:pt x="167957" y="7817053"/>
                  </a:lnTo>
                  <a:lnTo>
                    <a:pt x="165798" y="7823784"/>
                  </a:lnTo>
                  <a:lnTo>
                    <a:pt x="165798" y="7834998"/>
                  </a:lnTo>
                  <a:lnTo>
                    <a:pt x="163639" y="7843025"/>
                  </a:lnTo>
                  <a:lnTo>
                    <a:pt x="163512" y="7850416"/>
                  </a:lnTo>
                  <a:lnTo>
                    <a:pt x="165163" y="7857388"/>
                  </a:lnTo>
                  <a:lnTo>
                    <a:pt x="167957" y="7864145"/>
                  </a:lnTo>
                  <a:lnTo>
                    <a:pt x="170243" y="7866393"/>
                  </a:lnTo>
                  <a:lnTo>
                    <a:pt x="170243" y="7870876"/>
                  </a:lnTo>
                  <a:lnTo>
                    <a:pt x="172529" y="7875359"/>
                  </a:lnTo>
                  <a:lnTo>
                    <a:pt x="170243" y="7877607"/>
                  </a:lnTo>
                  <a:lnTo>
                    <a:pt x="170243" y="7879842"/>
                  </a:lnTo>
                  <a:lnTo>
                    <a:pt x="163512" y="7886573"/>
                  </a:lnTo>
                  <a:lnTo>
                    <a:pt x="163512" y="7891056"/>
                  </a:lnTo>
                  <a:lnTo>
                    <a:pt x="165798" y="7895539"/>
                  </a:lnTo>
                  <a:lnTo>
                    <a:pt x="165798" y="7897787"/>
                  </a:lnTo>
                  <a:lnTo>
                    <a:pt x="170243" y="7902270"/>
                  </a:lnTo>
                  <a:lnTo>
                    <a:pt x="167957" y="7911236"/>
                  </a:lnTo>
                  <a:lnTo>
                    <a:pt x="167957" y="7929181"/>
                  </a:lnTo>
                  <a:lnTo>
                    <a:pt x="170243" y="7929181"/>
                  </a:lnTo>
                  <a:lnTo>
                    <a:pt x="170243" y="7931417"/>
                  </a:lnTo>
                  <a:lnTo>
                    <a:pt x="172529" y="7935912"/>
                  </a:lnTo>
                  <a:lnTo>
                    <a:pt x="170243" y="7938148"/>
                  </a:lnTo>
                  <a:lnTo>
                    <a:pt x="170243" y="7940395"/>
                  </a:lnTo>
                  <a:lnTo>
                    <a:pt x="167957" y="7942631"/>
                  </a:lnTo>
                  <a:lnTo>
                    <a:pt x="167957" y="7953845"/>
                  </a:lnTo>
                  <a:lnTo>
                    <a:pt x="170243" y="7958328"/>
                  </a:lnTo>
                  <a:lnTo>
                    <a:pt x="170307" y="7960576"/>
                  </a:lnTo>
                  <a:lnTo>
                    <a:pt x="165773" y="7967256"/>
                  </a:lnTo>
                  <a:lnTo>
                    <a:pt x="161290" y="7971790"/>
                  </a:lnTo>
                  <a:lnTo>
                    <a:pt x="163576" y="7978508"/>
                  </a:lnTo>
                  <a:lnTo>
                    <a:pt x="163576" y="7985239"/>
                  </a:lnTo>
                  <a:lnTo>
                    <a:pt x="168021" y="7994205"/>
                  </a:lnTo>
                  <a:lnTo>
                    <a:pt x="163576" y="8003184"/>
                  </a:lnTo>
                  <a:lnTo>
                    <a:pt x="159004" y="8007667"/>
                  </a:lnTo>
                  <a:lnTo>
                    <a:pt x="156845" y="8012150"/>
                  </a:lnTo>
                  <a:lnTo>
                    <a:pt x="159004" y="8016634"/>
                  </a:lnTo>
                  <a:lnTo>
                    <a:pt x="163576" y="8023365"/>
                  </a:lnTo>
                  <a:lnTo>
                    <a:pt x="163576" y="8032331"/>
                  </a:lnTo>
                  <a:lnTo>
                    <a:pt x="165735" y="8039062"/>
                  </a:lnTo>
                  <a:lnTo>
                    <a:pt x="168021" y="8039062"/>
                  </a:lnTo>
                  <a:lnTo>
                    <a:pt x="165735" y="8041297"/>
                  </a:lnTo>
                  <a:lnTo>
                    <a:pt x="159004" y="8043545"/>
                  </a:lnTo>
                  <a:lnTo>
                    <a:pt x="161290" y="8048028"/>
                  </a:lnTo>
                  <a:lnTo>
                    <a:pt x="161290" y="8056994"/>
                  </a:lnTo>
                  <a:lnTo>
                    <a:pt x="163576" y="8059242"/>
                  </a:lnTo>
                  <a:lnTo>
                    <a:pt x="165735" y="8063725"/>
                  </a:lnTo>
                  <a:lnTo>
                    <a:pt x="165735" y="8070456"/>
                  </a:lnTo>
                  <a:lnTo>
                    <a:pt x="161290" y="8074939"/>
                  </a:lnTo>
                  <a:lnTo>
                    <a:pt x="161290" y="8077174"/>
                  </a:lnTo>
                  <a:lnTo>
                    <a:pt x="165735" y="8081670"/>
                  </a:lnTo>
                  <a:lnTo>
                    <a:pt x="163576" y="8081670"/>
                  </a:lnTo>
                  <a:lnTo>
                    <a:pt x="163576" y="8083905"/>
                  </a:lnTo>
                  <a:lnTo>
                    <a:pt x="159004" y="8088389"/>
                  </a:lnTo>
                  <a:lnTo>
                    <a:pt x="168021" y="8097355"/>
                  </a:lnTo>
                  <a:lnTo>
                    <a:pt x="165735" y="8097355"/>
                  </a:lnTo>
                  <a:lnTo>
                    <a:pt x="163576" y="8097355"/>
                  </a:lnTo>
                  <a:lnTo>
                    <a:pt x="161163" y="8097482"/>
                  </a:lnTo>
                  <a:lnTo>
                    <a:pt x="159004" y="8099603"/>
                  </a:lnTo>
                  <a:lnTo>
                    <a:pt x="159004" y="8106334"/>
                  </a:lnTo>
                  <a:lnTo>
                    <a:pt x="156845" y="8106334"/>
                  </a:lnTo>
                  <a:lnTo>
                    <a:pt x="163576" y="8113052"/>
                  </a:lnTo>
                  <a:lnTo>
                    <a:pt x="163576" y="8119783"/>
                  </a:lnTo>
                  <a:lnTo>
                    <a:pt x="161290" y="8122031"/>
                  </a:lnTo>
                  <a:lnTo>
                    <a:pt x="159004" y="8124266"/>
                  </a:lnTo>
                  <a:lnTo>
                    <a:pt x="156718" y="8124393"/>
                  </a:lnTo>
                  <a:lnTo>
                    <a:pt x="152273" y="8128749"/>
                  </a:lnTo>
                  <a:lnTo>
                    <a:pt x="152273" y="8130997"/>
                  </a:lnTo>
                  <a:lnTo>
                    <a:pt x="154559" y="8133245"/>
                  </a:lnTo>
                  <a:lnTo>
                    <a:pt x="156845" y="8133245"/>
                  </a:lnTo>
                  <a:lnTo>
                    <a:pt x="156845" y="8135480"/>
                  </a:lnTo>
                  <a:lnTo>
                    <a:pt x="159131" y="8135607"/>
                  </a:lnTo>
                  <a:lnTo>
                    <a:pt x="161290" y="8137728"/>
                  </a:lnTo>
                  <a:lnTo>
                    <a:pt x="161290" y="8146694"/>
                  </a:lnTo>
                  <a:lnTo>
                    <a:pt x="159004" y="8148942"/>
                  </a:lnTo>
                  <a:lnTo>
                    <a:pt x="154559" y="8157908"/>
                  </a:lnTo>
                  <a:lnTo>
                    <a:pt x="154559" y="8175841"/>
                  </a:lnTo>
                  <a:lnTo>
                    <a:pt x="152273" y="8180337"/>
                  </a:lnTo>
                  <a:lnTo>
                    <a:pt x="154559" y="8182572"/>
                  </a:lnTo>
                  <a:lnTo>
                    <a:pt x="156845" y="8187055"/>
                  </a:lnTo>
                  <a:lnTo>
                    <a:pt x="156845" y="8202752"/>
                  </a:lnTo>
                  <a:lnTo>
                    <a:pt x="159004" y="8205000"/>
                  </a:lnTo>
                  <a:lnTo>
                    <a:pt x="159004" y="8213966"/>
                  </a:lnTo>
                  <a:lnTo>
                    <a:pt x="161290" y="8216214"/>
                  </a:lnTo>
                  <a:lnTo>
                    <a:pt x="161290" y="8220697"/>
                  </a:lnTo>
                  <a:lnTo>
                    <a:pt x="159131" y="8222805"/>
                  </a:lnTo>
                  <a:lnTo>
                    <a:pt x="156845" y="8222932"/>
                  </a:lnTo>
                  <a:lnTo>
                    <a:pt x="154559" y="8225180"/>
                  </a:lnTo>
                  <a:lnTo>
                    <a:pt x="154559" y="8231911"/>
                  </a:lnTo>
                  <a:lnTo>
                    <a:pt x="156845" y="8236394"/>
                  </a:lnTo>
                  <a:lnTo>
                    <a:pt x="154559" y="8238630"/>
                  </a:lnTo>
                  <a:lnTo>
                    <a:pt x="154559" y="8249844"/>
                  </a:lnTo>
                  <a:lnTo>
                    <a:pt x="156845" y="8254327"/>
                  </a:lnTo>
                  <a:lnTo>
                    <a:pt x="159131" y="8261058"/>
                  </a:lnTo>
                  <a:lnTo>
                    <a:pt x="161163" y="8274507"/>
                  </a:lnTo>
                  <a:lnTo>
                    <a:pt x="163576" y="8281238"/>
                  </a:lnTo>
                  <a:lnTo>
                    <a:pt x="165735" y="8285721"/>
                  </a:lnTo>
                  <a:lnTo>
                    <a:pt x="165735" y="8290204"/>
                  </a:lnTo>
                  <a:lnTo>
                    <a:pt x="161290" y="8292452"/>
                  </a:lnTo>
                  <a:lnTo>
                    <a:pt x="156845" y="8294700"/>
                  </a:lnTo>
                  <a:lnTo>
                    <a:pt x="156845" y="8296935"/>
                  </a:lnTo>
                  <a:lnTo>
                    <a:pt x="159004" y="8301418"/>
                  </a:lnTo>
                  <a:lnTo>
                    <a:pt x="161290" y="8303666"/>
                  </a:lnTo>
                  <a:lnTo>
                    <a:pt x="161290" y="8308149"/>
                  </a:lnTo>
                  <a:lnTo>
                    <a:pt x="159004" y="8312632"/>
                  </a:lnTo>
                  <a:lnTo>
                    <a:pt x="159004" y="8323847"/>
                  </a:lnTo>
                  <a:lnTo>
                    <a:pt x="161290" y="8326082"/>
                  </a:lnTo>
                  <a:lnTo>
                    <a:pt x="163576" y="8330578"/>
                  </a:lnTo>
                  <a:lnTo>
                    <a:pt x="168021" y="8335061"/>
                  </a:lnTo>
                  <a:lnTo>
                    <a:pt x="168021" y="8337296"/>
                  </a:lnTo>
                  <a:lnTo>
                    <a:pt x="173609" y="8337296"/>
                  </a:lnTo>
                  <a:lnTo>
                    <a:pt x="172466" y="8339544"/>
                  </a:lnTo>
                  <a:lnTo>
                    <a:pt x="168021" y="8337296"/>
                  </a:lnTo>
                  <a:lnTo>
                    <a:pt x="168021" y="8341779"/>
                  </a:lnTo>
                  <a:lnTo>
                    <a:pt x="165735" y="8346275"/>
                  </a:lnTo>
                  <a:lnTo>
                    <a:pt x="170307" y="8348510"/>
                  </a:lnTo>
                  <a:lnTo>
                    <a:pt x="170307" y="8355241"/>
                  </a:lnTo>
                  <a:lnTo>
                    <a:pt x="172466" y="8357476"/>
                  </a:lnTo>
                  <a:lnTo>
                    <a:pt x="172466" y="8359724"/>
                  </a:lnTo>
                  <a:lnTo>
                    <a:pt x="174752" y="8359724"/>
                  </a:lnTo>
                  <a:lnTo>
                    <a:pt x="179197" y="8364207"/>
                  </a:lnTo>
                  <a:lnTo>
                    <a:pt x="179197" y="8370938"/>
                  </a:lnTo>
                  <a:lnTo>
                    <a:pt x="177038" y="8372030"/>
                  </a:lnTo>
                  <a:lnTo>
                    <a:pt x="174752" y="8373173"/>
                  </a:lnTo>
                  <a:lnTo>
                    <a:pt x="172466" y="8373173"/>
                  </a:lnTo>
                  <a:lnTo>
                    <a:pt x="172466" y="8375421"/>
                  </a:lnTo>
                  <a:lnTo>
                    <a:pt x="170307" y="8375421"/>
                  </a:lnTo>
                  <a:lnTo>
                    <a:pt x="168021" y="8382152"/>
                  </a:lnTo>
                  <a:lnTo>
                    <a:pt x="168021" y="8391118"/>
                  </a:lnTo>
                  <a:lnTo>
                    <a:pt x="170307" y="8397849"/>
                  </a:lnTo>
                  <a:lnTo>
                    <a:pt x="170307" y="8402333"/>
                  </a:lnTo>
                  <a:lnTo>
                    <a:pt x="165735" y="8406816"/>
                  </a:lnTo>
                  <a:lnTo>
                    <a:pt x="170268" y="8411261"/>
                  </a:lnTo>
                  <a:lnTo>
                    <a:pt x="172466" y="8411299"/>
                  </a:lnTo>
                  <a:lnTo>
                    <a:pt x="172466" y="8413547"/>
                  </a:lnTo>
                  <a:lnTo>
                    <a:pt x="174752" y="8413547"/>
                  </a:lnTo>
                  <a:lnTo>
                    <a:pt x="177038" y="8415782"/>
                  </a:lnTo>
                  <a:lnTo>
                    <a:pt x="177038" y="8418030"/>
                  </a:lnTo>
                  <a:lnTo>
                    <a:pt x="168021" y="8426996"/>
                  </a:lnTo>
                  <a:lnTo>
                    <a:pt x="170307" y="8431479"/>
                  </a:lnTo>
                  <a:lnTo>
                    <a:pt x="170307" y="8435962"/>
                  </a:lnTo>
                  <a:lnTo>
                    <a:pt x="172466" y="8438210"/>
                  </a:lnTo>
                  <a:lnTo>
                    <a:pt x="177038" y="8435962"/>
                  </a:lnTo>
                  <a:lnTo>
                    <a:pt x="181483" y="8435962"/>
                  </a:lnTo>
                  <a:lnTo>
                    <a:pt x="192659" y="8424748"/>
                  </a:lnTo>
                  <a:lnTo>
                    <a:pt x="190373" y="8420265"/>
                  </a:lnTo>
                  <a:lnTo>
                    <a:pt x="179197" y="8420265"/>
                  </a:lnTo>
                  <a:lnTo>
                    <a:pt x="179197" y="8418030"/>
                  </a:lnTo>
                  <a:lnTo>
                    <a:pt x="181483" y="8413547"/>
                  </a:lnTo>
                  <a:lnTo>
                    <a:pt x="188214" y="8406816"/>
                  </a:lnTo>
                  <a:lnTo>
                    <a:pt x="188214" y="8400085"/>
                  </a:lnTo>
                  <a:lnTo>
                    <a:pt x="190373" y="8397849"/>
                  </a:lnTo>
                  <a:lnTo>
                    <a:pt x="192659" y="8393366"/>
                  </a:lnTo>
                  <a:lnTo>
                    <a:pt x="194945" y="8391118"/>
                  </a:lnTo>
                  <a:lnTo>
                    <a:pt x="194945" y="8388871"/>
                  </a:lnTo>
                  <a:lnTo>
                    <a:pt x="192659" y="8386635"/>
                  </a:lnTo>
                  <a:lnTo>
                    <a:pt x="188214" y="8379904"/>
                  </a:lnTo>
                  <a:lnTo>
                    <a:pt x="188214" y="8375421"/>
                  </a:lnTo>
                  <a:lnTo>
                    <a:pt x="192659" y="8368690"/>
                  </a:lnTo>
                  <a:lnTo>
                    <a:pt x="197104" y="8366455"/>
                  </a:lnTo>
                  <a:lnTo>
                    <a:pt x="197104" y="8364207"/>
                  </a:lnTo>
                  <a:lnTo>
                    <a:pt x="194945" y="8359724"/>
                  </a:lnTo>
                  <a:lnTo>
                    <a:pt x="192659" y="8352993"/>
                  </a:lnTo>
                  <a:lnTo>
                    <a:pt x="190373" y="8348510"/>
                  </a:lnTo>
                  <a:lnTo>
                    <a:pt x="188214" y="8341779"/>
                  </a:lnTo>
                  <a:lnTo>
                    <a:pt x="188214" y="8337296"/>
                  </a:lnTo>
                  <a:lnTo>
                    <a:pt x="190373" y="8335061"/>
                  </a:lnTo>
                  <a:lnTo>
                    <a:pt x="194945" y="8332813"/>
                  </a:lnTo>
                  <a:lnTo>
                    <a:pt x="197104" y="8328330"/>
                  </a:lnTo>
                  <a:lnTo>
                    <a:pt x="194945" y="8323847"/>
                  </a:lnTo>
                  <a:lnTo>
                    <a:pt x="192659" y="8321599"/>
                  </a:lnTo>
                  <a:lnTo>
                    <a:pt x="192659" y="8317116"/>
                  </a:lnTo>
                  <a:lnTo>
                    <a:pt x="190373" y="8314880"/>
                  </a:lnTo>
                  <a:lnTo>
                    <a:pt x="185928" y="8314880"/>
                  </a:lnTo>
                  <a:lnTo>
                    <a:pt x="185928" y="8310385"/>
                  </a:lnTo>
                  <a:lnTo>
                    <a:pt x="189230" y="8303628"/>
                  </a:lnTo>
                  <a:lnTo>
                    <a:pt x="191770" y="8296656"/>
                  </a:lnTo>
                  <a:lnTo>
                    <a:pt x="193167" y="8289264"/>
                  </a:lnTo>
                  <a:lnTo>
                    <a:pt x="192659" y="8281238"/>
                  </a:lnTo>
                  <a:lnTo>
                    <a:pt x="192659" y="8279003"/>
                  </a:lnTo>
                  <a:lnTo>
                    <a:pt x="194945" y="8279003"/>
                  </a:lnTo>
                  <a:lnTo>
                    <a:pt x="194945" y="8276755"/>
                  </a:lnTo>
                  <a:lnTo>
                    <a:pt x="197104" y="8270024"/>
                  </a:lnTo>
                  <a:lnTo>
                    <a:pt x="197104" y="8267789"/>
                  </a:lnTo>
                  <a:lnTo>
                    <a:pt x="192659" y="8263344"/>
                  </a:lnTo>
                  <a:lnTo>
                    <a:pt x="190373" y="8261058"/>
                  </a:lnTo>
                  <a:lnTo>
                    <a:pt x="190373" y="8252092"/>
                  </a:lnTo>
                  <a:lnTo>
                    <a:pt x="192659" y="8247608"/>
                  </a:lnTo>
                  <a:lnTo>
                    <a:pt x="192659" y="8245361"/>
                  </a:lnTo>
                  <a:lnTo>
                    <a:pt x="194945" y="8240877"/>
                  </a:lnTo>
                  <a:lnTo>
                    <a:pt x="194945" y="8236394"/>
                  </a:lnTo>
                  <a:lnTo>
                    <a:pt x="192659" y="8231911"/>
                  </a:lnTo>
                  <a:lnTo>
                    <a:pt x="190373" y="8229663"/>
                  </a:lnTo>
                  <a:lnTo>
                    <a:pt x="190373" y="8216214"/>
                  </a:lnTo>
                  <a:lnTo>
                    <a:pt x="188214" y="8211718"/>
                  </a:lnTo>
                  <a:lnTo>
                    <a:pt x="185928" y="8210601"/>
                  </a:lnTo>
                  <a:lnTo>
                    <a:pt x="183642" y="8209483"/>
                  </a:lnTo>
                  <a:lnTo>
                    <a:pt x="181483" y="8207235"/>
                  </a:lnTo>
                  <a:lnTo>
                    <a:pt x="181483" y="8205000"/>
                  </a:lnTo>
                  <a:lnTo>
                    <a:pt x="185928" y="8200517"/>
                  </a:lnTo>
                  <a:lnTo>
                    <a:pt x="185928" y="8184820"/>
                  </a:lnTo>
                  <a:lnTo>
                    <a:pt x="194945" y="8180337"/>
                  </a:lnTo>
                  <a:lnTo>
                    <a:pt x="194945" y="8169122"/>
                  </a:lnTo>
                  <a:lnTo>
                    <a:pt x="192659" y="8164639"/>
                  </a:lnTo>
                  <a:lnTo>
                    <a:pt x="192659" y="8157908"/>
                  </a:lnTo>
                  <a:lnTo>
                    <a:pt x="185928" y="8151177"/>
                  </a:lnTo>
                  <a:lnTo>
                    <a:pt x="185928" y="8148942"/>
                  </a:lnTo>
                  <a:lnTo>
                    <a:pt x="188214" y="8146694"/>
                  </a:lnTo>
                  <a:lnTo>
                    <a:pt x="188214" y="8139963"/>
                  </a:lnTo>
                  <a:lnTo>
                    <a:pt x="183642" y="8139963"/>
                  </a:lnTo>
                  <a:lnTo>
                    <a:pt x="183642" y="8137728"/>
                  </a:lnTo>
                  <a:lnTo>
                    <a:pt x="181483" y="8137728"/>
                  </a:lnTo>
                  <a:lnTo>
                    <a:pt x="181483" y="8119783"/>
                  </a:lnTo>
                  <a:lnTo>
                    <a:pt x="183642" y="8119783"/>
                  </a:lnTo>
                  <a:lnTo>
                    <a:pt x="185928" y="8117548"/>
                  </a:lnTo>
                  <a:lnTo>
                    <a:pt x="188214" y="8117548"/>
                  </a:lnTo>
                  <a:lnTo>
                    <a:pt x="190373" y="8115300"/>
                  </a:lnTo>
                  <a:lnTo>
                    <a:pt x="190373" y="8104086"/>
                  </a:lnTo>
                  <a:lnTo>
                    <a:pt x="185928" y="8099603"/>
                  </a:lnTo>
                  <a:lnTo>
                    <a:pt x="190373" y="8090636"/>
                  </a:lnTo>
                  <a:lnTo>
                    <a:pt x="192659" y="8090636"/>
                  </a:lnTo>
                  <a:lnTo>
                    <a:pt x="190373" y="8088389"/>
                  </a:lnTo>
                  <a:lnTo>
                    <a:pt x="190373" y="8086153"/>
                  </a:lnTo>
                  <a:lnTo>
                    <a:pt x="188214" y="8083905"/>
                  </a:lnTo>
                  <a:lnTo>
                    <a:pt x="188214" y="8079422"/>
                  </a:lnTo>
                  <a:lnTo>
                    <a:pt x="185928" y="8078305"/>
                  </a:lnTo>
                  <a:lnTo>
                    <a:pt x="183642" y="8077174"/>
                  </a:lnTo>
                  <a:lnTo>
                    <a:pt x="181483" y="8077174"/>
                  </a:lnTo>
                  <a:lnTo>
                    <a:pt x="179197" y="8072691"/>
                  </a:lnTo>
                  <a:lnTo>
                    <a:pt x="179197" y="8068208"/>
                  </a:lnTo>
                  <a:lnTo>
                    <a:pt x="177038" y="8065973"/>
                  </a:lnTo>
                  <a:lnTo>
                    <a:pt x="179197" y="8061477"/>
                  </a:lnTo>
                  <a:lnTo>
                    <a:pt x="185928" y="8054759"/>
                  </a:lnTo>
                  <a:lnTo>
                    <a:pt x="183642" y="8050276"/>
                  </a:lnTo>
                  <a:lnTo>
                    <a:pt x="181483" y="8050276"/>
                  </a:lnTo>
                  <a:lnTo>
                    <a:pt x="181483" y="8039062"/>
                  </a:lnTo>
                  <a:lnTo>
                    <a:pt x="185928" y="8036814"/>
                  </a:lnTo>
                  <a:lnTo>
                    <a:pt x="190373" y="8036814"/>
                  </a:lnTo>
                  <a:lnTo>
                    <a:pt x="190373" y="8034579"/>
                  </a:lnTo>
                  <a:lnTo>
                    <a:pt x="192659" y="8032331"/>
                  </a:lnTo>
                  <a:lnTo>
                    <a:pt x="192659" y="8021117"/>
                  </a:lnTo>
                  <a:lnTo>
                    <a:pt x="188214" y="8016634"/>
                  </a:lnTo>
                  <a:lnTo>
                    <a:pt x="185928" y="8016634"/>
                  </a:lnTo>
                  <a:lnTo>
                    <a:pt x="185928" y="8012150"/>
                  </a:lnTo>
                  <a:lnTo>
                    <a:pt x="192659" y="8009903"/>
                  </a:lnTo>
                  <a:lnTo>
                    <a:pt x="192659" y="8005419"/>
                  </a:lnTo>
                  <a:lnTo>
                    <a:pt x="190373" y="7998688"/>
                  </a:lnTo>
                  <a:lnTo>
                    <a:pt x="190373" y="7967307"/>
                  </a:lnTo>
                  <a:lnTo>
                    <a:pt x="185928" y="7965821"/>
                  </a:lnTo>
                  <a:lnTo>
                    <a:pt x="183642" y="7965059"/>
                  </a:lnTo>
                  <a:lnTo>
                    <a:pt x="181483" y="7967256"/>
                  </a:lnTo>
                  <a:lnTo>
                    <a:pt x="177038" y="7971790"/>
                  </a:lnTo>
                  <a:lnTo>
                    <a:pt x="174752" y="7971790"/>
                  </a:lnTo>
                  <a:lnTo>
                    <a:pt x="174752" y="8312632"/>
                  </a:lnTo>
                  <a:lnTo>
                    <a:pt x="174752" y="8314880"/>
                  </a:lnTo>
                  <a:lnTo>
                    <a:pt x="170307" y="8314880"/>
                  </a:lnTo>
                  <a:lnTo>
                    <a:pt x="170307" y="8312632"/>
                  </a:lnTo>
                  <a:lnTo>
                    <a:pt x="174752" y="8312632"/>
                  </a:lnTo>
                  <a:lnTo>
                    <a:pt x="174752" y="7971790"/>
                  </a:lnTo>
                  <a:lnTo>
                    <a:pt x="174752" y="7969542"/>
                  </a:lnTo>
                  <a:lnTo>
                    <a:pt x="172466" y="7967307"/>
                  </a:lnTo>
                  <a:lnTo>
                    <a:pt x="172466" y="8153425"/>
                  </a:lnTo>
                  <a:lnTo>
                    <a:pt x="172466" y="8155660"/>
                  </a:lnTo>
                  <a:lnTo>
                    <a:pt x="172466" y="8169122"/>
                  </a:lnTo>
                  <a:lnTo>
                    <a:pt x="172466" y="8171358"/>
                  </a:lnTo>
                  <a:lnTo>
                    <a:pt x="172466" y="8301418"/>
                  </a:lnTo>
                  <a:lnTo>
                    <a:pt x="170307" y="8301418"/>
                  </a:lnTo>
                  <a:lnTo>
                    <a:pt x="170307" y="8296935"/>
                  </a:lnTo>
                  <a:lnTo>
                    <a:pt x="172466" y="8301418"/>
                  </a:lnTo>
                  <a:lnTo>
                    <a:pt x="172466" y="8171358"/>
                  </a:lnTo>
                  <a:lnTo>
                    <a:pt x="170307" y="8171358"/>
                  </a:lnTo>
                  <a:lnTo>
                    <a:pt x="170307" y="8243113"/>
                  </a:lnTo>
                  <a:lnTo>
                    <a:pt x="168021" y="8245361"/>
                  </a:lnTo>
                  <a:lnTo>
                    <a:pt x="168021" y="8243113"/>
                  </a:lnTo>
                  <a:lnTo>
                    <a:pt x="170307" y="8243113"/>
                  </a:lnTo>
                  <a:lnTo>
                    <a:pt x="170307" y="8171358"/>
                  </a:lnTo>
                  <a:lnTo>
                    <a:pt x="170307" y="8169122"/>
                  </a:lnTo>
                  <a:lnTo>
                    <a:pt x="172466" y="8169122"/>
                  </a:lnTo>
                  <a:lnTo>
                    <a:pt x="172466" y="8155660"/>
                  </a:lnTo>
                  <a:lnTo>
                    <a:pt x="170307" y="8157908"/>
                  </a:lnTo>
                  <a:lnTo>
                    <a:pt x="170307" y="8153425"/>
                  </a:lnTo>
                  <a:lnTo>
                    <a:pt x="172466" y="8153425"/>
                  </a:lnTo>
                  <a:lnTo>
                    <a:pt x="172466" y="7967307"/>
                  </a:lnTo>
                  <a:lnTo>
                    <a:pt x="172466" y="7965059"/>
                  </a:lnTo>
                  <a:lnTo>
                    <a:pt x="174752" y="7962824"/>
                  </a:lnTo>
                  <a:lnTo>
                    <a:pt x="174752" y="7960576"/>
                  </a:lnTo>
                  <a:lnTo>
                    <a:pt x="177038" y="7960576"/>
                  </a:lnTo>
                  <a:lnTo>
                    <a:pt x="177038" y="7958315"/>
                  </a:lnTo>
                  <a:lnTo>
                    <a:pt x="183705" y="7956093"/>
                  </a:lnTo>
                  <a:lnTo>
                    <a:pt x="194881" y="7944879"/>
                  </a:lnTo>
                  <a:lnTo>
                    <a:pt x="194881" y="7940395"/>
                  </a:lnTo>
                  <a:lnTo>
                    <a:pt x="192722" y="7935912"/>
                  </a:lnTo>
                  <a:lnTo>
                    <a:pt x="192722" y="7924698"/>
                  </a:lnTo>
                  <a:lnTo>
                    <a:pt x="190436" y="7924698"/>
                  </a:lnTo>
                  <a:lnTo>
                    <a:pt x="192722" y="7922450"/>
                  </a:lnTo>
                  <a:lnTo>
                    <a:pt x="190436" y="7917967"/>
                  </a:lnTo>
                  <a:lnTo>
                    <a:pt x="188150" y="7913484"/>
                  </a:lnTo>
                  <a:lnTo>
                    <a:pt x="190436" y="7909001"/>
                  </a:lnTo>
                  <a:lnTo>
                    <a:pt x="192722" y="7906753"/>
                  </a:lnTo>
                  <a:lnTo>
                    <a:pt x="197167" y="7906753"/>
                  </a:lnTo>
                  <a:lnTo>
                    <a:pt x="199453" y="7904518"/>
                  </a:lnTo>
                  <a:lnTo>
                    <a:pt x="201612" y="7904518"/>
                  </a:lnTo>
                  <a:lnTo>
                    <a:pt x="190436" y="7893304"/>
                  </a:lnTo>
                  <a:lnTo>
                    <a:pt x="190436" y="7888821"/>
                  </a:lnTo>
                  <a:lnTo>
                    <a:pt x="192722" y="7886573"/>
                  </a:lnTo>
                  <a:lnTo>
                    <a:pt x="194881" y="7882090"/>
                  </a:lnTo>
                  <a:lnTo>
                    <a:pt x="194881" y="7868640"/>
                  </a:lnTo>
                  <a:lnTo>
                    <a:pt x="197167" y="7859662"/>
                  </a:lnTo>
                  <a:lnTo>
                    <a:pt x="199453" y="7852943"/>
                  </a:lnTo>
                  <a:lnTo>
                    <a:pt x="194881" y="7843964"/>
                  </a:lnTo>
                  <a:lnTo>
                    <a:pt x="194881" y="7841729"/>
                  </a:lnTo>
                  <a:lnTo>
                    <a:pt x="190436" y="7832750"/>
                  </a:lnTo>
                  <a:lnTo>
                    <a:pt x="188150" y="7831988"/>
                  </a:lnTo>
                  <a:lnTo>
                    <a:pt x="183705" y="7830515"/>
                  </a:lnTo>
                  <a:lnTo>
                    <a:pt x="181419" y="7830515"/>
                  </a:lnTo>
                  <a:lnTo>
                    <a:pt x="181419" y="7828267"/>
                  </a:lnTo>
                  <a:lnTo>
                    <a:pt x="179260" y="7828267"/>
                  </a:lnTo>
                  <a:lnTo>
                    <a:pt x="179260" y="7823784"/>
                  </a:lnTo>
                  <a:lnTo>
                    <a:pt x="181419" y="7823784"/>
                  </a:lnTo>
                  <a:lnTo>
                    <a:pt x="183705" y="7821549"/>
                  </a:lnTo>
                  <a:lnTo>
                    <a:pt x="188150" y="7821549"/>
                  </a:lnTo>
                  <a:lnTo>
                    <a:pt x="190436" y="7819301"/>
                  </a:lnTo>
                  <a:lnTo>
                    <a:pt x="190436" y="7808087"/>
                  </a:lnTo>
                  <a:lnTo>
                    <a:pt x="192722" y="7805852"/>
                  </a:lnTo>
                  <a:lnTo>
                    <a:pt x="194881" y="7801356"/>
                  </a:lnTo>
                  <a:lnTo>
                    <a:pt x="199453" y="7799121"/>
                  </a:lnTo>
                  <a:lnTo>
                    <a:pt x="199453" y="7778940"/>
                  </a:lnTo>
                  <a:lnTo>
                    <a:pt x="201612" y="7765478"/>
                  </a:lnTo>
                  <a:close/>
                </a:path>
              </a:pathLst>
            </a:custGeom>
            <a:solidFill>
              <a:srgbClr val="6A8B4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360;p25">
              <a:extLst>
                <a:ext uri="{FF2B5EF4-FFF2-40B4-BE49-F238E27FC236}">
                  <a16:creationId xmlns:a16="http://schemas.microsoft.com/office/drawing/2014/main" id="{3FAAB138-E7A1-48A7-B981-BCF94EE43BC6}"/>
                </a:ext>
              </a:extLst>
            </p:cNvPr>
            <p:cNvSpPr/>
            <p:nvPr/>
          </p:nvSpPr>
          <p:spPr>
            <a:xfrm>
              <a:off x="8999703" y="3589387"/>
              <a:ext cx="347345" cy="3112770"/>
            </a:xfrm>
            <a:custGeom>
              <a:avLst/>
              <a:gdLst/>
              <a:ahLst/>
              <a:cxnLst/>
              <a:rect l="l" t="t" r="r" b="b"/>
              <a:pathLst>
                <a:path w="347345" h="3112770" extrusionOk="0">
                  <a:moveTo>
                    <a:pt x="2159" y="148996"/>
                  </a:moveTo>
                  <a:lnTo>
                    <a:pt x="2082" y="148755"/>
                  </a:lnTo>
                  <a:lnTo>
                    <a:pt x="2006" y="148513"/>
                  </a:lnTo>
                  <a:lnTo>
                    <a:pt x="1968" y="148170"/>
                  </a:lnTo>
                  <a:lnTo>
                    <a:pt x="1955" y="148590"/>
                  </a:lnTo>
                  <a:lnTo>
                    <a:pt x="2032" y="148831"/>
                  </a:lnTo>
                  <a:lnTo>
                    <a:pt x="2159" y="148996"/>
                  </a:lnTo>
                  <a:close/>
                </a:path>
                <a:path w="347345" h="3112770" extrusionOk="0">
                  <a:moveTo>
                    <a:pt x="38950" y="43040"/>
                  </a:moveTo>
                  <a:lnTo>
                    <a:pt x="38823" y="42608"/>
                  </a:lnTo>
                  <a:lnTo>
                    <a:pt x="38735" y="42227"/>
                  </a:lnTo>
                  <a:lnTo>
                    <a:pt x="38684" y="41897"/>
                  </a:lnTo>
                  <a:lnTo>
                    <a:pt x="38760" y="43268"/>
                  </a:lnTo>
                  <a:lnTo>
                    <a:pt x="38874" y="43129"/>
                  </a:lnTo>
                  <a:close/>
                </a:path>
                <a:path w="347345" h="3112770" extrusionOk="0">
                  <a:moveTo>
                    <a:pt x="46647" y="34594"/>
                  </a:moveTo>
                  <a:lnTo>
                    <a:pt x="46304" y="35191"/>
                  </a:lnTo>
                  <a:lnTo>
                    <a:pt x="46164" y="35826"/>
                  </a:lnTo>
                  <a:lnTo>
                    <a:pt x="46647" y="34594"/>
                  </a:lnTo>
                  <a:close/>
                </a:path>
                <a:path w="347345" h="3112770" extrusionOk="0">
                  <a:moveTo>
                    <a:pt x="63398" y="2966504"/>
                  </a:moveTo>
                  <a:lnTo>
                    <a:pt x="63309" y="2966275"/>
                  </a:lnTo>
                  <a:lnTo>
                    <a:pt x="63233" y="2966021"/>
                  </a:lnTo>
                  <a:lnTo>
                    <a:pt x="63207" y="2965678"/>
                  </a:lnTo>
                  <a:lnTo>
                    <a:pt x="63182" y="2966110"/>
                  </a:lnTo>
                  <a:lnTo>
                    <a:pt x="63271" y="2966339"/>
                  </a:lnTo>
                  <a:lnTo>
                    <a:pt x="63398" y="2966504"/>
                  </a:lnTo>
                  <a:close/>
                </a:path>
                <a:path w="347345" h="3112770" extrusionOk="0">
                  <a:moveTo>
                    <a:pt x="100190" y="2860548"/>
                  </a:moveTo>
                  <a:lnTo>
                    <a:pt x="100063" y="2860116"/>
                  </a:lnTo>
                  <a:lnTo>
                    <a:pt x="99961" y="2859735"/>
                  </a:lnTo>
                  <a:lnTo>
                    <a:pt x="99910" y="2859417"/>
                  </a:lnTo>
                  <a:lnTo>
                    <a:pt x="99987" y="2860776"/>
                  </a:lnTo>
                  <a:lnTo>
                    <a:pt x="100114" y="2860637"/>
                  </a:lnTo>
                  <a:close/>
                </a:path>
                <a:path w="347345" h="3112770" extrusionOk="0">
                  <a:moveTo>
                    <a:pt x="107886" y="2852115"/>
                  </a:moveTo>
                  <a:lnTo>
                    <a:pt x="107543" y="2852699"/>
                  </a:lnTo>
                  <a:lnTo>
                    <a:pt x="107403" y="2853334"/>
                  </a:lnTo>
                  <a:lnTo>
                    <a:pt x="107886" y="2852115"/>
                  </a:lnTo>
                  <a:close/>
                </a:path>
                <a:path w="347345" h="3112770" extrusionOk="0">
                  <a:moveTo>
                    <a:pt x="108165" y="290576"/>
                  </a:moveTo>
                  <a:lnTo>
                    <a:pt x="107594" y="290474"/>
                  </a:lnTo>
                  <a:lnTo>
                    <a:pt x="107950" y="290652"/>
                  </a:lnTo>
                  <a:lnTo>
                    <a:pt x="108165" y="290576"/>
                  </a:lnTo>
                  <a:close/>
                </a:path>
                <a:path w="347345" h="3112770" extrusionOk="0">
                  <a:moveTo>
                    <a:pt x="126250" y="293674"/>
                  </a:moveTo>
                  <a:lnTo>
                    <a:pt x="125958" y="293560"/>
                  </a:lnTo>
                  <a:lnTo>
                    <a:pt x="124942" y="293674"/>
                  </a:lnTo>
                  <a:lnTo>
                    <a:pt x="126250" y="293674"/>
                  </a:lnTo>
                  <a:close/>
                </a:path>
                <a:path w="347345" h="3112770" extrusionOk="0">
                  <a:moveTo>
                    <a:pt x="159410" y="0"/>
                  </a:moveTo>
                  <a:lnTo>
                    <a:pt x="159118" y="88"/>
                  </a:lnTo>
                  <a:lnTo>
                    <a:pt x="158902" y="190"/>
                  </a:lnTo>
                  <a:lnTo>
                    <a:pt x="158750" y="304"/>
                  </a:lnTo>
                  <a:lnTo>
                    <a:pt x="159410" y="0"/>
                  </a:lnTo>
                  <a:close/>
                </a:path>
                <a:path w="347345" h="3112770" extrusionOk="0">
                  <a:moveTo>
                    <a:pt x="169405" y="3108083"/>
                  </a:moveTo>
                  <a:lnTo>
                    <a:pt x="168833" y="3107982"/>
                  </a:lnTo>
                  <a:lnTo>
                    <a:pt x="169176" y="3108160"/>
                  </a:lnTo>
                  <a:lnTo>
                    <a:pt x="169405" y="3108083"/>
                  </a:lnTo>
                  <a:close/>
                </a:path>
                <a:path w="347345" h="3112770" extrusionOk="0">
                  <a:moveTo>
                    <a:pt x="173583" y="4114"/>
                  </a:moveTo>
                  <a:lnTo>
                    <a:pt x="169303" y="2844"/>
                  </a:lnTo>
                  <a:lnTo>
                    <a:pt x="165265" y="2844"/>
                  </a:lnTo>
                  <a:lnTo>
                    <a:pt x="169735" y="4114"/>
                  </a:lnTo>
                  <a:lnTo>
                    <a:pt x="173583" y="4114"/>
                  </a:lnTo>
                  <a:close/>
                </a:path>
                <a:path w="347345" h="3112770" extrusionOk="0">
                  <a:moveTo>
                    <a:pt x="187490" y="3111195"/>
                  </a:moveTo>
                  <a:lnTo>
                    <a:pt x="187185" y="3111068"/>
                  </a:lnTo>
                  <a:lnTo>
                    <a:pt x="186182" y="3111195"/>
                  </a:lnTo>
                  <a:lnTo>
                    <a:pt x="187490" y="3111195"/>
                  </a:lnTo>
                  <a:close/>
                </a:path>
                <a:path w="347345" h="3112770" extrusionOk="0">
                  <a:moveTo>
                    <a:pt x="192697" y="286219"/>
                  </a:moveTo>
                  <a:lnTo>
                    <a:pt x="192468" y="286181"/>
                  </a:lnTo>
                  <a:lnTo>
                    <a:pt x="192316" y="286181"/>
                  </a:lnTo>
                  <a:lnTo>
                    <a:pt x="192481" y="286232"/>
                  </a:lnTo>
                  <a:lnTo>
                    <a:pt x="192697" y="286219"/>
                  </a:lnTo>
                  <a:close/>
                </a:path>
                <a:path w="347345" h="3112770" extrusionOk="0">
                  <a:moveTo>
                    <a:pt x="193205" y="285369"/>
                  </a:moveTo>
                  <a:lnTo>
                    <a:pt x="191947" y="285254"/>
                  </a:lnTo>
                  <a:lnTo>
                    <a:pt x="190855" y="285597"/>
                  </a:lnTo>
                  <a:lnTo>
                    <a:pt x="189814" y="286194"/>
                  </a:lnTo>
                  <a:lnTo>
                    <a:pt x="189979" y="286689"/>
                  </a:lnTo>
                  <a:lnTo>
                    <a:pt x="191477" y="286194"/>
                  </a:lnTo>
                  <a:lnTo>
                    <a:pt x="192316" y="286181"/>
                  </a:lnTo>
                  <a:lnTo>
                    <a:pt x="192074" y="286029"/>
                  </a:lnTo>
                  <a:lnTo>
                    <a:pt x="193205" y="285369"/>
                  </a:lnTo>
                  <a:close/>
                </a:path>
                <a:path w="347345" h="3112770" extrusionOk="0">
                  <a:moveTo>
                    <a:pt x="193763" y="285419"/>
                  </a:moveTo>
                  <a:lnTo>
                    <a:pt x="193382" y="285267"/>
                  </a:lnTo>
                  <a:lnTo>
                    <a:pt x="193205" y="285369"/>
                  </a:lnTo>
                  <a:lnTo>
                    <a:pt x="193382" y="285381"/>
                  </a:lnTo>
                  <a:lnTo>
                    <a:pt x="193573" y="285381"/>
                  </a:lnTo>
                  <a:lnTo>
                    <a:pt x="193763" y="285419"/>
                  </a:lnTo>
                  <a:close/>
                </a:path>
                <a:path w="347345" h="3112770" extrusionOk="0">
                  <a:moveTo>
                    <a:pt x="209308" y="21501"/>
                  </a:moveTo>
                  <a:lnTo>
                    <a:pt x="208661" y="19850"/>
                  </a:lnTo>
                  <a:lnTo>
                    <a:pt x="209003" y="21323"/>
                  </a:lnTo>
                  <a:lnTo>
                    <a:pt x="209308" y="21501"/>
                  </a:lnTo>
                  <a:close/>
                </a:path>
                <a:path w="347345" h="3112770" extrusionOk="0">
                  <a:moveTo>
                    <a:pt x="220649" y="2817507"/>
                  </a:moveTo>
                  <a:lnTo>
                    <a:pt x="220357" y="2817609"/>
                  </a:lnTo>
                  <a:lnTo>
                    <a:pt x="220141" y="2817711"/>
                  </a:lnTo>
                  <a:lnTo>
                    <a:pt x="219989" y="2817825"/>
                  </a:lnTo>
                  <a:lnTo>
                    <a:pt x="220649" y="2817507"/>
                  </a:lnTo>
                  <a:close/>
                </a:path>
                <a:path w="347345" h="3112770" extrusionOk="0">
                  <a:moveTo>
                    <a:pt x="234810" y="2821635"/>
                  </a:moveTo>
                  <a:lnTo>
                    <a:pt x="230543" y="2820365"/>
                  </a:lnTo>
                  <a:lnTo>
                    <a:pt x="226491" y="2820365"/>
                  </a:lnTo>
                  <a:lnTo>
                    <a:pt x="230962" y="2821635"/>
                  </a:lnTo>
                  <a:lnTo>
                    <a:pt x="234810" y="2821635"/>
                  </a:lnTo>
                  <a:close/>
                </a:path>
                <a:path w="347345" h="3112770" extrusionOk="0">
                  <a:moveTo>
                    <a:pt x="246672" y="46380"/>
                  </a:moveTo>
                  <a:lnTo>
                    <a:pt x="246519" y="46024"/>
                  </a:lnTo>
                  <a:lnTo>
                    <a:pt x="246138" y="46024"/>
                  </a:lnTo>
                  <a:lnTo>
                    <a:pt x="246672" y="46380"/>
                  </a:lnTo>
                  <a:close/>
                </a:path>
                <a:path w="347345" h="3112770" extrusionOk="0">
                  <a:moveTo>
                    <a:pt x="247561" y="48564"/>
                  </a:moveTo>
                  <a:close/>
                </a:path>
                <a:path w="347345" h="3112770" extrusionOk="0">
                  <a:moveTo>
                    <a:pt x="248043" y="47294"/>
                  </a:moveTo>
                  <a:lnTo>
                    <a:pt x="246672" y="46380"/>
                  </a:lnTo>
                  <a:lnTo>
                    <a:pt x="247535" y="48488"/>
                  </a:lnTo>
                  <a:lnTo>
                    <a:pt x="248043" y="47294"/>
                  </a:lnTo>
                  <a:close/>
                </a:path>
                <a:path w="347345" h="3112770" extrusionOk="0">
                  <a:moveTo>
                    <a:pt x="253936" y="3103727"/>
                  </a:moveTo>
                  <a:lnTo>
                    <a:pt x="253707" y="3103689"/>
                  </a:lnTo>
                  <a:lnTo>
                    <a:pt x="253555" y="3103689"/>
                  </a:lnTo>
                  <a:lnTo>
                    <a:pt x="253720" y="3103740"/>
                  </a:lnTo>
                  <a:lnTo>
                    <a:pt x="253936" y="3103727"/>
                  </a:lnTo>
                  <a:close/>
                </a:path>
                <a:path w="347345" h="3112770" extrusionOk="0">
                  <a:moveTo>
                    <a:pt x="254431" y="3102876"/>
                  </a:moveTo>
                  <a:lnTo>
                    <a:pt x="253174" y="3102762"/>
                  </a:lnTo>
                  <a:lnTo>
                    <a:pt x="252082" y="3103105"/>
                  </a:lnTo>
                  <a:lnTo>
                    <a:pt x="251040" y="3103702"/>
                  </a:lnTo>
                  <a:lnTo>
                    <a:pt x="251206" y="3104197"/>
                  </a:lnTo>
                  <a:lnTo>
                    <a:pt x="252704" y="3103702"/>
                  </a:lnTo>
                  <a:lnTo>
                    <a:pt x="253555" y="3103689"/>
                  </a:lnTo>
                  <a:lnTo>
                    <a:pt x="253314" y="3103537"/>
                  </a:lnTo>
                  <a:lnTo>
                    <a:pt x="254431" y="3102876"/>
                  </a:lnTo>
                  <a:close/>
                </a:path>
                <a:path w="347345" h="3112770" extrusionOk="0">
                  <a:moveTo>
                    <a:pt x="254990" y="3102927"/>
                  </a:moveTo>
                  <a:lnTo>
                    <a:pt x="254622" y="3102775"/>
                  </a:lnTo>
                  <a:lnTo>
                    <a:pt x="254431" y="3102876"/>
                  </a:lnTo>
                  <a:lnTo>
                    <a:pt x="254622" y="3102889"/>
                  </a:lnTo>
                  <a:lnTo>
                    <a:pt x="254800" y="3102889"/>
                  </a:lnTo>
                  <a:lnTo>
                    <a:pt x="254990" y="3102927"/>
                  </a:lnTo>
                  <a:close/>
                </a:path>
                <a:path w="347345" h="3112770" extrusionOk="0">
                  <a:moveTo>
                    <a:pt x="267868" y="221564"/>
                  </a:moveTo>
                  <a:lnTo>
                    <a:pt x="267804" y="221691"/>
                  </a:lnTo>
                  <a:lnTo>
                    <a:pt x="267766" y="221830"/>
                  </a:lnTo>
                  <a:lnTo>
                    <a:pt x="267703" y="221957"/>
                  </a:lnTo>
                  <a:lnTo>
                    <a:pt x="267830" y="221780"/>
                  </a:lnTo>
                  <a:lnTo>
                    <a:pt x="267868" y="221653"/>
                  </a:lnTo>
                  <a:close/>
                </a:path>
                <a:path w="347345" h="3112770" extrusionOk="0">
                  <a:moveTo>
                    <a:pt x="270535" y="2839008"/>
                  </a:moveTo>
                  <a:lnTo>
                    <a:pt x="269887" y="2837357"/>
                  </a:lnTo>
                  <a:lnTo>
                    <a:pt x="270243" y="2838831"/>
                  </a:lnTo>
                  <a:lnTo>
                    <a:pt x="270535" y="2839008"/>
                  </a:lnTo>
                  <a:close/>
                </a:path>
                <a:path w="347345" h="3112770" extrusionOk="0">
                  <a:moveTo>
                    <a:pt x="280631" y="190728"/>
                  </a:moveTo>
                  <a:lnTo>
                    <a:pt x="280327" y="190373"/>
                  </a:lnTo>
                  <a:lnTo>
                    <a:pt x="280060" y="190233"/>
                  </a:lnTo>
                  <a:lnTo>
                    <a:pt x="279806" y="190182"/>
                  </a:lnTo>
                  <a:lnTo>
                    <a:pt x="280631" y="190728"/>
                  </a:lnTo>
                  <a:close/>
                </a:path>
                <a:path w="347345" h="3112770" extrusionOk="0">
                  <a:moveTo>
                    <a:pt x="285153" y="164134"/>
                  </a:moveTo>
                  <a:lnTo>
                    <a:pt x="278409" y="147624"/>
                  </a:lnTo>
                  <a:lnTo>
                    <a:pt x="277812" y="146354"/>
                  </a:lnTo>
                  <a:lnTo>
                    <a:pt x="276352" y="147624"/>
                  </a:lnTo>
                  <a:lnTo>
                    <a:pt x="276313" y="145084"/>
                  </a:lnTo>
                  <a:lnTo>
                    <a:pt x="276034" y="137464"/>
                  </a:lnTo>
                  <a:lnTo>
                    <a:pt x="275983" y="136194"/>
                  </a:lnTo>
                  <a:lnTo>
                    <a:pt x="275704" y="133654"/>
                  </a:lnTo>
                  <a:lnTo>
                    <a:pt x="274866" y="126034"/>
                  </a:lnTo>
                  <a:lnTo>
                    <a:pt x="274396" y="123494"/>
                  </a:lnTo>
                  <a:lnTo>
                    <a:pt x="273710" y="119684"/>
                  </a:lnTo>
                  <a:lnTo>
                    <a:pt x="273024" y="115874"/>
                  </a:lnTo>
                  <a:lnTo>
                    <a:pt x="270497" y="106984"/>
                  </a:lnTo>
                  <a:lnTo>
                    <a:pt x="269760" y="98094"/>
                  </a:lnTo>
                  <a:lnTo>
                    <a:pt x="269201" y="93014"/>
                  </a:lnTo>
                  <a:lnTo>
                    <a:pt x="268478" y="91744"/>
                  </a:lnTo>
                  <a:lnTo>
                    <a:pt x="268338" y="87934"/>
                  </a:lnTo>
                  <a:lnTo>
                    <a:pt x="264693" y="84124"/>
                  </a:lnTo>
                  <a:lnTo>
                    <a:pt x="263093" y="79044"/>
                  </a:lnTo>
                  <a:lnTo>
                    <a:pt x="259740" y="72694"/>
                  </a:lnTo>
                  <a:lnTo>
                    <a:pt x="262699" y="75234"/>
                  </a:lnTo>
                  <a:lnTo>
                    <a:pt x="261594" y="71424"/>
                  </a:lnTo>
                  <a:lnTo>
                    <a:pt x="260972" y="70205"/>
                  </a:lnTo>
                  <a:lnTo>
                    <a:pt x="260972" y="72694"/>
                  </a:lnTo>
                  <a:lnTo>
                    <a:pt x="259892" y="71424"/>
                  </a:lnTo>
                  <a:lnTo>
                    <a:pt x="259346" y="70154"/>
                  </a:lnTo>
                  <a:lnTo>
                    <a:pt x="258737" y="67614"/>
                  </a:lnTo>
                  <a:lnTo>
                    <a:pt x="258102" y="66344"/>
                  </a:lnTo>
                  <a:lnTo>
                    <a:pt x="259943" y="68707"/>
                  </a:lnTo>
                  <a:lnTo>
                    <a:pt x="260972" y="72694"/>
                  </a:lnTo>
                  <a:lnTo>
                    <a:pt x="260972" y="70205"/>
                  </a:lnTo>
                  <a:lnTo>
                    <a:pt x="260299" y="68884"/>
                  </a:lnTo>
                  <a:lnTo>
                    <a:pt x="259969" y="68224"/>
                  </a:lnTo>
                  <a:lnTo>
                    <a:pt x="259867" y="67614"/>
                  </a:lnTo>
                  <a:lnTo>
                    <a:pt x="259676" y="66509"/>
                  </a:lnTo>
                  <a:lnTo>
                    <a:pt x="260286" y="67487"/>
                  </a:lnTo>
                  <a:lnTo>
                    <a:pt x="260896" y="68313"/>
                  </a:lnTo>
                  <a:lnTo>
                    <a:pt x="261505" y="68783"/>
                  </a:lnTo>
                  <a:lnTo>
                    <a:pt x="259943" y="65925"/>
                  </a:lnTo>
                  <a:lnTo>
                    <a:pt x="259676" y="65925"/>
                  </a:lnTo>
                  <a:lnTo>
                    <a:pt x="259664" y="66433"/>
                  </a:lnTo>
                  <a:lnTo>
                    <a:pt x="257111" y="61264"/>
                  </a:lnTo>
                  <a:lnTo>
                    <a:pt x="255460" y="57454"/>
                  </a:lnTo>
                  <a:lnTo>
                    <a:pt x="254355" y="54914"/>
                  </a:lnTo>
                  <a:lnTo>
                    <a:pt x="253809" y="53644"/>
                  </a:lnTo>
                  <a:lnTo>
                    <a:pt x="251028" y="54914"/>
                  </a:lnTo>
                  <a:lnTo>
                    <a:pt x="247497" y="48564"/>
                  </a:lnTo>
                  <a:lnTo>
                    <a:pt x="247230" y="48564"/>
                  </a:lnTo>
                  <a:lnTo>
                    <a:pt x="246126" y="46024"/>
                  </a:lnTo>
                  <a:lnTo>
                    <a:pt x="246176" y="47294"/>
                  </a:lnTo>
                  <a:lnTo>
                    <a:pt x="246761" y="48564"/>
                  </a:lnTo>
                  <a:lnTo>
                    <a:pt x="245008" y="47294"/>
                  </a:lnTo>
                  <a:lnTo>
                    <a:pt x="242087" y="43484"/>
                  </a:lnTo>
                  <a:lnTo>
                    <a:pt x="238963" y="39674"/>
                  </a:lnTo>
                  <a:lnTo>
                    <a:pt x="237413" y="37134"/>
                  </a:lnTo>
                  <a:lnTo>
                    <a:pt x="236639" y="35864"/>
                  </a:lnTo>
                  <a:lnTo>
                    <a:pt x="235877" y="34594"/>
                  </a:lnTo>
                  <a:lnTo>
                    <a:pt x="232638" y="32054"/>
                  </a:lnTo>
                  <a:lnTo>
                    <a:pt x="231813" y="32054"/>
                  </a:lnTo>
                  <a:lnTo>
                    <a:pt x="229908" y="33324"/>
                  </a:lnTo>
                  <a:lnTo>
                    <a:pt x="229984" y="35864"/>
                  </a:lnTo>
                  <a:lnTo>
                    <a:pt x="227126" y="34594"/>
                  </a:lnTo>
                  <a:lnTo>
                    <a:pt x="226136" y="32054"/>
                  </a:lnTo>
                  <a:lnTo>
                    <a:pt x="223380" y="32054"/>
                  </a:lnTo>
                  <a:lnTo>
                    <a:pt x="222173" y="29514"/>
                  </a:lnTo>
                  <a:lnTo>
                    <a:pt x="223215" y="30784"/>
                  </a:lnTo>
                  <a:lnTo>
                    <a:pt x="223342" y="29514"/>
                  </a:lnTo>
                  <a:lnTo>
                    <a:pt x="219087" y="28244"/>
                  </a:lnTo>
                  <a:lnTo>
                    <a:pt x="214185" y="23164"/>
                  </a:lnTo>
                  <a:lnTo>
                    <a:pt x="209296" y="20624"/>
                  </a:lnTo>
                  <a:lnTo>
                    <a:pt x="210261" y="23164"/>
                  </a:lnTo>
                  <a:lnTo>
                    <a:pt x="211150" y="25704"/>
                  </a:lnTo>
                  <a:lnTo>
                    <a:pt x="211937" y="28244"/>
                  </a:lnTo>
                  <a:lnTo>
                    <a:pt x="210273" y="26974"/>
                  </a:lnTo>
                  <a:lnTo>
                    <a:pt x="207873" y="24434"/>
                  </a:lnTo>
                  <a:lnTo>
                    <a:pt x="203377" y="20624"/>
                  </a:lnTo>
                  <a:lnTo>
                    <a:pt x="201320" y="19354"/>
                  </a:lnTo>
                  <a:lnTo>
                    <a:pt x="200571" y="20624"/>
                  </a:lnTo>
                  <a:lnTo>
                    <a:pt x="198704" y="16814"/>
                  </a:lnTo>
                  <a:lnTo>
                    <a:pt x="194995" y="14274"/>
                  </a:lnTo>
                  <a:lnTo>
                    <a:pt x="191071" y="14274"/>
                  </a:lnTo>
                  <a:lnTo>
                    <a:pt x="190550" y="15544"/>
                  </a:lnTo>
                  <a:lnTo>
                    <a:pt x="188950" y="14274"/>
                  </a:lnTo>
                  <a:lnTo>
                    <a:pt x="187667" y="13004"/>
                  </a:lnTo>
                  <a:lnTo>
                    <a:pt x="185013" y="10464"/>
                  </a:lnTo>
                  <a:lnTo>
                    <a:pt x="188023" y="11734"/>
                  </a:lnTo>
                  <a:lnTo>
                    <a:pt x="189509" y="11734"/>
                  </a:lnTo>
                  <a:lnTo>
                    <a:pt x="185318" y="10464"/>
                  </a:lnTo>
                  <a:lnTo>
                    <a:pt x="181927" y="7924"/>
                  </a:lnTo>
                  <a:lnTo>
                    <a:pt x="180225" y="6654"/>
                  </a:lnTo>
                  <a:lnTo>
                    <a:pt x="179895" y="6654"/>
                  </a:lnTo>
                  <a:lnTo>
                    <a:pt x="179705" y="6946"/>
                  </a:lnTo>
                  <a:lnTo>
                    <a:pt x="179273" y="6667"/>
                  </a:lnTo>
                  <a:lnTo>
                    <a:pt x="176682" y="5930"/>
                  </a:lnTo>
                  <a:lnTo>
                    <a:pt x="173316" y="5295"/>
                  </a:lnTo>
                  <a:lnTo>
                    <a:pt x="172897" y="6413"/>
                  </a:lnTo>
                  <a:lnTo>
                    <a:pt x="175234" y="6718"/>
                  </a:lnTo>
                  <a:lnTo>
                    <a:pt x="177571" y="7086"/>
                  </a:lnTo>
                  <a:lnTo>
                    <a:pt x="179412" y="7429"/>
                  </a:lnTo>
                  <a:lnTo>
                    <a:pt x="179095" y="7924"/>
                  </a:lnTo>
                  <a:lnTo>
                    <a:pt x="176542" y="7924"/>
                  </a:lnTo>
                  <a:lnTo>
                    <a:pt x="173266" y="6654"/>
                  </a:lnTo>
                  <a:lnTo>
                    <a:pt x="168605" y="5384"/>
                  </a:lnTo>
                  <a:lnTo>
                    <a:pt x="164820" y="6654"/>
                  </a:lnTo>
                  <a:lnTo>
                    <a:pt x="161124" y="5384"/>
                  </a:lnTo>
                  <a:lnTo>
                    <a:pt x="157429" y="4114"/>
                  </a:lnTo>
                  <a:lnTo>
                    <a:pt x="155397" y="5384"/>
                  </a:lnTo>
                  <a:lnTo>
                    <a:pt x="153543" y="5384"/>
                  </a:lnTo>
                  <a:lnTo>
                    <a:pt x="151663" y="4114"/>
                  </a:lnTo>
                  <a:lnTo>
                    <a:pt x="149771" y="4114"/>
                  </a:lnTo>
                  <a:lnTo>
                    <a:pt x="149821" y="2844"/>
                  </a:lnTo>
                  <a:lnTo>
                    <a:pt x="161493" y="2844"/>
                  </a:lnTo>
                  <a:lnTo>
                    <a:pt x="160312" y="1574"/>
                  </a:lnTo>
                  <a:lnTo>
                    <a:pt x="157429" y="304"/>
                  </a:lnTo>
                  <a:lnTo>
                    <a:pt x="127939" y="304"/>
                  </a:lnTo>
                  <a:lnTo>
                    <a:pt x="124980" y="1574"/>
                  </a:lnTo>
                  <a:lnTo>
                    <a:pt x="122085" y="2844"/>
                  </a:lnTo>
                  <a:lnTo>
                    <a:pt x="121043" y="1574"/>
                  </a:lnTo>
                  <a:lnTo>
                    <a:pt x="120904" y="1600"/>
                  </a:lnTo>
                  <a:lnTo>
                    <a:pt x="120688" y="1295"/>
                  </a:lnTo>
                  <a:lnTo>
                    <a:pt x="120751" y="1574"/>
                  </a:lnTo>
                  <a:lnTo>
                    <a:pt x="102463" y="4114"/>
                  </a:lnTo>
                  <a:lnTo>
                    <a:pt x="96037" y="5384"/>
                  </a:lnTo>
                  <a:lnTo>
                    <a:pt x="95415" y="6654"/>
                  </a:lnTo>
                  <a:lnTo>
                    <a:pt x="93548" y="7924"/>
                  </a:lnTo>
                  <a:lnTo>
                    <a:pt x="89750" y="6654"/>
                  </a:lnTo>
                  <a:lnTo>
                    <a:pt x="89827" y="9194"/>
                  </a:lnTo>
                  <a:lnTo>
                    <a:pt x="88633" y="9194"/>
                  </a:lnTo>
                  <a:lnTo>
                    <a:pt x="86296" y="11734"/>
                  </a:lnTo>
                  <a:lnTo>
                    <a:pt x="83794" y="13004"/>
                  </a:lnTo>
                  <a:lnTo>
                    <a:pt x="82765" y="14274"/>
                  </a:lnTo>
                  <a:lnTo>
                    <a:pt x="79070" y="14274"/>
                  </a:lnTo>
                  <a:lnTo>
                    <a:pt x="73342" y="16814"/>
                  </a:lnTo>
                  <a:lnTo>
                    <a:pt x="79857" y="15544"/>
                  </a:lnTo>
                  <a:lnTo>
                    <a:pt x="73317" y="18084"/>
                  </a:lnTo>
                  <a:lnTo>
                    <a:pt x="70739" y="18084"/>
                  </a:lnTo>
                  <a:lnTo>
                    <a:pt x="72364" y="21894"/>
                  </a:lnTo>
                  <a:lnTo>
                    <a:pt x="69354" y="23164"/>
                  </a:lnTo>
                  <a:lnTo>
                    <a:pt x="65112" y="23164"/>
                  </a:lnTo>
                  <a:lnTo>
                    <a:pt x="62153" y="24434"/>
                  </a:lnTo>
                  <a:lnTo>
                    <a:pt x="60833" y="25704"/>
                  </a:lnTo>
                  <a:lnTo>
                    <a:pt x="57950" y="29514"/>
                  </a:lnTo>
                  <a:lnTo>
                    <a:pt x="56375" y="30784"/>
                  </a:lnTo>
                  <a:lnTo>
                    <a:pt x="52997" y="33324"/>
                  </a:lnTo>
                  <a:lnTo>
                    <a:pt x="49199" y="35864"/>
                  </a:lnTo>
                  <a:lnTo>
                    <a:pt x="46151" y="35864"/>
                  </a:lnTo>
                  <a:lnTo>
                    <a:pt x="46304" y="35191"/>
                  </a:lnTo>
                  <a:lnTo>
                    <a:pt x="47002" y="32054"/>
                  </a:lnTo>
                  <a:lnTo>
                    <a:pt x="46050" y="35636"/>
                  </a:lnTo>
                  <a:lnTo>
                    <a:pt x="43662" y="39674"/>
                  </a:lnTo>
                  <a:lnTo>
                    <a:pt x="42418" y="39674"/>
                  </a:lnTo>
                  <a:lnTo>
                    <a:pt x="42887" y="37134"/>
                  </a:lnTo>
                  <a:lnTo>
                    <a:pt x="38735" y="39674"/>
                  </a:lnTo>
                  <a:lnTo>
                    <a:pt x="41440" y="39674"/>
                  </a:lnTo>
                  <a:lnTo>
                    <a:pt x="38950" y="42214"/>
                  </a:lnTo>
                  <a:lnTo>
                    <a:pt x="39573" y="44754"/>
                  </a:lnTo>
                  <a:lnTo>
                    <a:pt x="40944" y="47294"/>
                  </a:lnTo>
                  <a:lnTo>
                    <a:pt x="40284" y="48564"/>
                  </a:lnTo>
                  <a:lnTo>
                    <a:pt x="41605" y="47294"/>
                  </a:lnTo>
                  <a:lnTo>
                    <a:pt x="39878" y="51104"/>
                  </a:lnTo>
                  <a:lnTo>
                    <a:pt x="37731" y="54914"/>
                  </a:lnTo>
                  <a:lnTo>
                    <a:pt x="34442" y="57454"/>
                  </a:lnTo>
                  <a:lnTo>
                    <a:pt x="33807" y="56184"/>
                  </a:lnTo>
                  <a:lnTo>
                    <a:pt x="32232" y="58724"/>
                  </a:lnTo>
                  <a:lnTo>
                    <a:pt x="31496" y="59994"/>
                  </a:lnTo>
                  <a:lnTo>
                    <a:pt x="30378" y="59994"/>
                  </a:lnTo>
                  <a:lnTo>
                    <a:pt x="29210" y="61264"/>
                  </a:lnTo>
                  <a:lnTo>
                    <a:pt x="28092" y="63804"/>
                  </a:lnTo>
                  <a:lnTo>
                    <a:pt x="27012" y="65074"/>
                  </a:lnTo>
                  <a:lnTo>
                    <a:pt x="27762" y="65074"/>
                  </a:lnTo>
                  <a:lnTo>
                    <a:pt x="27038" y="66344"/>
                  </a:lnTo>
                  <a:lnTo>
                    <a:pt x="24739" y="70154"/>
                  </a:lnTo>
                  <a:lnTo>
                    <a:pt x="22821" y="72694"/>
                  </a:lnTo>
                  <a:lnTo>
                    <a:pt x="22301" y="72694"/>
                  </a:lnTo>
                  <a:lnTo>
                    <a:pt x="16522" y="79044"/>
                  </a:lnTo>
                  <a:lnTo>
                    <a:pt x="15913" y="85394"/>
                  </a:lnTo>
                  <a:lnTo>
                    <a:pt x="12814" y="94284"/>
                  </a:lnTo>
                  <a:lnTo>
                    <a:pt x="12001" y="93014"/>
                  </a:lnTo>
                  <a:lnTo>
                    <a:pt x="9626" y="95554"/>
                  </a:lnTo>
                  <a:lnTo>
                    <a:pt x="13601" y="94284"/>
                  </a:lnTo>
                  <a:lnTo>
                    <a:pt x="11696" y="98094"/>
                  </a:lnTo>
                  <a:lnTo>
                    <a:pt x="10083" y="98094"/>
                  </a:lnTo>
                  <a:lnTo>
                    <a:pt x="11036" y="101904"/>
                  </a:lnTo>
                  <a:lnTo>
                    <a:pt x="8267" y="101904"/>
                  </a:lnTo>
                  <a:lnTo>
                    <a:pt x="6807" y="103174"/>
                  </a:lnTo>
                  <a:lnTo>
                    <a:pt x="9182" y="103174"/>
                  </a:lnTo>
                  <a:lnTo>
                    <a:pt x="8051" y="105714"/>
                  </a:lnTo>
                  <a:lnTo>
                    <a:pt x="7531" y="106984"/>
                  </a:lnTo>
                  <a:lnTo>
                    <a:pt x="5613" y="112064"/>
                  </a:lnTo>
                  <a:lnTo>
                    <a:pt x="4152" y="109524"/>
                  </a:lnTo>
                  <a:lnTo>
                    <a:pt x="3225" y="108254"/>
                  </a:lnTo>
                  <a:lnTo>
                    <a:pt x="4076" y="112064"/>
                  </a:lnTo>
                  <a:lnTo>
                    <a:pt x="2082" y="112064"/>
                  </a:lnTo>
                  <a:lnTo>
                    <a:pt x="3721" y="115874"/>
                  </a:lnTo>
                  <a:lnTo>
                    <a:pt x="1181" y="114604"/>
                  </a:lnTo>
                  <a:lnTo>
                    <a:pt x="1549" y="119684"/>
                  </a:lnTo>
                  <a:lnTo>
                    <a:pt x="774" y="119684"/>
                  </a:lnTo>
                  <a:lnTo>
                    <a:pt x="558" y="118414"/>
                  </a:lnTo>
                  <a:lnTo>
                    <a:pt x="0" y="119684"/>
                  </a:lnTo>
                  <a:lnTo>
                    <a:pt x="469" y="122224"/>
                  </a:lnTo>
                  <a:lnTo>
                    <a:pt x="1003" y="124764"/>
                  </a:lnTo>
                  <a:lnTo>
                    <a:pt x="1587" y="127304"/>
                  </a:lnTo>
                  <a:lnTo>
                    <a:pt x="1181" y="124764"/>
                  </a:lnTo>
                  <a:lnTo>
                    <a:pt x="1016" y="123494"/>
                  </a:lnTo>
                  <a:lnTo>
                    <a:pt x="3683" y="123494"/>
                  </a:lnTo>
                  <a:lnTo>
                    <a:pt x="5143" y="128574"/>
                  </a:lnTo>
                  <a:lnTo>
                    <a:pt x="2590" y="129844"/>
                  </a:lnTo>
                  <a:lnTo>
                    <a:pt x="3060" y="133654"/>
                  </a:lnTo>
                  <a:lnTo>
                    <a:pt x="2451" y="131114"/>
                  </a:lnTo>
                  <a:lnTo>
                    <a:pt x="2628" y="136194"/>
                  </a:lnTo>
                  <a:lnTo>
                    <a:pt x="1485" y="136194"/>
                  </a:lnTo>
                  <a:lnTo>
                    <a:pt x="698" y="138734"/>
                  </a:lnTo>
                  <a:lnTo>
                    <a:pt x="2108" y="137464"/>
                  </a:lnTo>
                  <a:lnTo>
                    <a:pt x="2349" y="138734"/>
                  </a:lnTo>
                  <a:lnTo>
                    <a:pt x="2438" y="140004"/>
                  </a:lnTo>
                  <a:lnTo>
                    <a:pt x="1333" y="140004"/>
                  </a:lnTo>
                  <a:lnTo>
                    <a:pt x="977" y="141274"/>
                  </a:lnTo>
                  <a:lnTo>
                    <a:pt x="2806" y="141274"/>
                  </a:lnTo>
                  <a:lnTo>
                    <a:pt x="3670" y="145084"/>
                  </a:lnTo>
                  <a:lnTo>
                    <a:pt x="2857" y="148894"/>
                  </a:lnTo>
                  <a:lnTo>
                    <a:pt x="2476" y="148894"/>
                  </a:lnTo>
                  <a:lnTo>
                    <a:pt x="2959" y="150164"/>
                  </a:lnTo>
                  <a:lnTo>
                    <a:pt x="2552" y="151434"/>
                  </a:lnTo>
                  <a:lnTo>
                    <a:pt x="469" y="150164"/>
                  </a:lnTo>
                  <a:lnTo>
                    <a:pt x="2527" y="152704"/>
                  </a:lnTo>
                  <a:lnTo>
                    <a:pt x="2032" y="155244"/>
                  </a:lnTo>
                  <a:lnTo>
                    <a:pt x="3721" y="157784"/>
                  </a:lnTo>
                  <a:lnTo>
                    <a:pt x="2324" y="157784"/>
                  </a:lnTo>
                  <a:lnTo>
                    <a:pt x="1828" y="156514"/>
                  </a:lnTo>
                  <a:lnTo>
                    <a:pt x="1981" y="161594"/>
                  </a:lnTo>
                  <a:lnTo>
                    <a:pt x="2349" y="166674"/>
                  </a:lnTo>
                  <a:lnTo>
                    <a:pt x="2959" y="170484"/>
                  </a:lnTo>
                  <a:lnTo>
                    <a:pt x="1371" y="171754"/>
                  </a:lnTo>
                  <a:lnTo>
                    <a:pt x="3784" y="173024"/>
                  </a:lnTo>
                  <a:lnTo>
                    <a:pt x="1993" y="179374"/>
                  </a:lnTo>
                  <a:lnTo>
                    <a:pt x="4686" y="178104"/>
                  </a:lnTo>
                  <a:lnTo>
                    <a:pt x="3695" y="181914"/>
                  </a:lnTo>
                  <a:lnTo>
                    <a:pt x="8331" y="188264"/>
                  </a:lnTo>
                  <a:lnTo>
                    <a:pt x="4851" y="188264"/>
                  </a:lnTo>
                  <a:lnTo>
                    <a:pt x="6045" y="193344"/>
                  </a:lnTo>
                  <a:lnTo>
                    <a:pt x="7912" y="195884"/>
                  </a:lnTo>
                  <a:lnTo>
                    <a:pt x="9766" y="199694"/>
                  </a:lnTo>
                  <a:lnTo>
                    <a:pt x="13550" y="207314"/>
                  </a:lnTo>
                  <a:lnTo>
                    <a:pt x="15354" y="212394"/>
                  </a:lnTo>
                  <a:lnTo>
                    <a:pt x="15036" y="214934"/>
                  </a:lnTo>
                  <a:lnTo>
                    <a:pt x="16383" y="218744"/>
                  </a:lnTo>
                  <a:lnTo>
                    <a:pt x="20383" y="226364"/>
                  </a:lnTo>
                  <a:lnTo>
                    <a:pt x="23050" y="230174"/>
                  </a:lnTo>
                  <a:lnTo>
                    <a:pt x="25069" y="233984"/>
                  </a:lnTo>
                  <a:lnTo>
                    <a:pt x="29705" y="239064"/>
                  </a:lnTo>
                  <a:lnTo>
                    <a:pt x="33909" y="244144"/>
                  </a:lnTo>
                  <a:lnTo>
                    <a:pt x="42672" y="251764"/>
                  </a:lnTo>
                  <a:lnTo>
                    <a:pt x="47256" y="255574"/>
                  </a:lnTo>
                  <a:lnTo>
                    <a:pt x="53086" y="260654"/>
                  </a:lnTo>
                  <a:lnTo>
                    <a:pt x="55219" y="264464"/>
                  </a:lnTo>
                  <a:lnTo>
                    <a:pt x="59855" y="268274"/>
                  </a:lnTo>
                  <a:lnTo>
                    <a:pt x="69684" y="273354"/>
                  </a:lnTo>
                  <a:lnTo>
                    <a:pt x="74866" y="275894"/>
                  </a:lnTo>
                  <a:lnTo>
                    <a:pt x="78549" y="278434"/>
                  </a:lnTo>
                  <a:lnTo>
                    <a:pt x="81521" y="278434"/>
                  </a:lnTo>
                  <a:lnTo>
                    <a:pt x="83781" y="280974"/>
                  </a:lnTo>
                  <a:lnTo>
                    <a:pt x="87452" y="282244"/>
                  </a:lnTo>
                  <a:lnTo>
                    <a:pt x="95478" y="286054"/>
                  </a:lnTo>
                  <a:lnTo>
                    <a:pt x="99809" y="287324"/>
                  </a:lnTo>
                  <a:lnTo>
                    <a:pt x="103695" y="289864"/>
                  </a:lnTo>
                  <a:lnTo>
                    <a:pt x="107238" y="289864"/>
                  </a:lnTo>
                  <a:lnTo>
                    <a:pt x="106730" y="288594"/>
                  </a:lnTo>
                  <a:lnTo>
                    <a:pt x="109016" y="289864"/>
                  </a:lnTo>
                  <a:lnTo>
                    <a:pt x="114122" y="289864"/>
                  </a:lnTo>
                  <a:lnTo>
                    <a:pt x="113347" y="291134"/>
                  </a:lnTo>
                  <a:lnTo>
                    <a:pt x="112674" y="292404"/>
                  </a:lnTo>
                  <a:lnTo>
                    <a:pt x="114198" y="292404"/>
                  </a:lnTo>
                  <a:lnTo>
                    <a:pt x="118846" y="293674"/>
                  </a:lnTo>
                  <a:lnTo>
                    <a:pt x="121551" y="293674"/>
                  </a:lnTo>
                  <a:lnTo>
                    <a:pt x="122809" y="294944"/>
                  </a:lnTo>
                  <a:lnTo>
                    <a:pt x="121627" y="292404"/>
                  </a:lnTo>
                  <a:lnTo>
                    <a:pt x="123164" y="292404"/>
                  </a:lnTo>
                  <a:lnTo>
                    <a:pt x="125958" y="293560"/>
                  </a:lnTo>
                  <a:lnTo>
                    <a:pt x="135432" y="292404"/>
                  </a:lnTo>
                  <a:lnTo>
                    <a:pt x="142633" y="293674"/>
                  </a:lnTo>
                  <a:lnTo>
                    <a:pt x="164541" y="293674"/>
                  </a:lnTo>
                  <a:lnTo>
                    <a:pt x="173558" y="289864"/>
                  </a:lnTo>
                  <a:lnTo>
                    <a:pt x="171513" y="292404"/>
                  </a:lnTo>
                  <a:lnTo>
                    <a:pt x="177012" y="288594"/>
                  </a:lnTo>
                  <a:lnTo>
                    <a:pt x="177761" y="291134"/>
                  </a:lnTo>
                  <a:lnTo>
                    <a:pt x="183248" y="292404"/>
                  </a:lnTo>
                  <a:lnTo>
                    <a:pt x="185597" y="288594"/>
                  </a:lnTo>
                  <a:lnTo>
                    <a:pt x="186385" y="287324"/>
                  </a:lnTo>
                  <a:lnTo>
                    <a:pt x="189814" y="286054"/>
                  </a:lnTo>
                  <a:lnTo>
                    <a:pt x="189788" y="284784"/>
                  </a:lnTo>
                  <a:lnTo>
                    <a:pt x="192138" y="284784"/>
                  </a:lnTo>
                  <a:lnTo>
                    <a:pt x="194335" y="283514"/>
                  </a:lnTo>
                  <a:lnTo>
                    <a:pt x="196519" y="283514"/>
                  </a:lnTo>
                  <a:lnTo>
                    <a:pt x="193776" y="287324"/>
                  </a:lnTo>
                  <a:lnTo>
                    <a:pt x="196532" y="283514"/>
                  </a:lnTo>
                  <a:lnTo>
                    <a:pt x="200215" y="278434"/>
                  </a:lnTo>
                  <a:lnTo>
                    <a:pt x="197637" y="282244"/>
                  </a:lnTo>
                  <a:lnTo>
                    <a:pt x="204343" y="280974"/>
                  </a:lnTo>
                  <a:lnTo>
                    <a:pt x="224764" y="269544"/>
                  </a:lnTo>
                  <a:lnTo>
                    <a:pt x="231330" y="264464"/>
                  </a:lnTo>
                  <a:lnTo>
                    <a:pt x="237642" y="259384"/>
                  </a:lnTo>
                  <a:lnTo>
                    <a:pt x="243713" y="253034"/>
                  </a:lnTo>
                  <a:lnTo>
                    <a:pt x="249516" y="247954"/>
                  </a:lnTo>
                  <a:lnTo>
                    <a:pt x="248310" y="247954"/>
                  </a:lnTo>
                  <a:lnTo>
                    <a:pt x="252133" y="244144"/>
                  </a:lnTo>
                  <a:lnTo>
                    <a:pt x="255600" y="239064"/>
                  </a:lnTo>
                  <a:lnTo>
                    <a:pt x="262521" y="233984"/>
                  </a:lnTo>
                  <a:lnTo>
                    <a:pt x="262547" y="227634"/>
                  </a:lnTo>
                  <a:lnTo>
                    <a:pt x="263258" y="226364"/>
                  </a:lnTo>
                  <a:lnTo>
                    <a:pt x="264337" y="222554"/>
                  </a:lnTo>
                  <a:lnTo>
                    <a:pt x="267804" y="220014"/>
                  </a:lnTo>
                  <a:lnTo>
                    <a:pt x="267868" y="221284"/>
                  </a:lnTo>
                  <a:lnTo>
                    <a:pt x="268338" y="220014"/>
                  </a:lnTo>
                  <a:lnTo>
                    <a:pt x="269748" y="216204"/>
                  </a:lnTo>
                  <a:lnTo>
                    <a:pt x="269506" y="211124"/>
                  </a:lnTo>
                  <a:lnTo>
                    <a:pt x="273151" y="206044"/>
                  </a:lnTo>
                  <a:lnTo>
                    <a:pt x="274789" y="206044"/>
                  </a:lnTo>
                  <a:lnTo>
                    <a:pt x="276009" y="200964"/>
                  </a:lnTo>
                  <a:lnTo>
                    <a:pt x="276885" y="197154"/>
                  </a:lnTo>
                  <a:lnTo>
                    <a:pt x="277799" y="193344"/>
                  </a:lnTo>
                  <a:lnTo>
                    <a:pt x="278371" y="189534"/>
                  </a:lnTo>
                  <a:lnTo>
                    <a:pt x="279603" y="189534"/>
                  </a:lnTo>
                  <a:lnTo>
                    <a:pt x="281800" y="185724"/>
                  </a:lnTo>
                  <a:lnTo>
                    <a:pt x="282486" y="181914"/>
                  </a:lnTo>
                  <a:lnTo>
                    <a:pt x="282905" y="178104"/>
                  </a:lnTo>
                  <a:lnTo>
                    <a:pt x="283464" y="173024"/>
                  </a:lnTo>
                  <a:lnTo>
                    <a:pt x="283756" y="169214"/>
                  </a:lnTo>
                  <a:lnTo>
                    <a:pt x="285115" y="164579"/>
                  </a:lnTo>
                  <a:lnTo>
                    <a:pt x="285153" y="164134"/>
                  </a:lnTo>
                  <a:close/>
                </a:path>
                <a:path w="347345" h="3112770" extrusionOk="0">
                  <a:moveTo>
                    <a:pt x="285597" y="165404"/>
                  </a:moveTo>
                  <a:lnTo>
                    <a:pt x="285305" y="164579"/>
                  </a:lnTo>
                  <a:lnTo>
                    <a:pt x="285432" y="165404"/>
                  </a:lnTo>
                  <a:lnTo>
                    <a:pt x="285597" y="165404"/>
                  </a:lnTo>
                  <a:close/>
                </a:path>
                <a:path w="347345" h="3112770" extrusionOk="0">
                  <a:moveTo>
                    <a:pt x="307898" y="2863888"/>
                  </a:moveTo>
                  <a:lnTo>
                    <a:pt x="307759" y="2863545"/>
                  </a:lnTo>
                  <a:lnTo>
                    <a:pt x="307378" y="2863545"/>
                  </a:lnTo>
                  <a:lnTo>
                    <a:pt x="307898" y="2863888"/>
                  </a:lnTo>
                  <a:close/>
                </a:path>
                <a:path w="347345" h="3112770" extrusionOk="0">
                  <a:moveTo>
                    <a:pt x="308800" y="2866085"/>
                  </a:moveTo>
                  <a:close/>
                </a:path>
                <a:path w="347345" h="3112770" extrusionOk="0">
                  <a:moveTo>
                    <a:pt x="309283" y="2864815"/>
                  </a:moveTo>
                  <a:lnTo>
                    <a:pt x="307898" y="2863888"/>
                  </a:lnTo>
                  <a:lnTo>
                    <a:pt x="308762" y="2865996"/>
                  </a:lnTo>
                  <a:lnTo>
                    <a:pt x="309283" y="2864815"/>
                  </a:lnTo>
                  <a:close/>
                </a:path>
                <a:path w="347345" h="3112770" extrusionOk="0">
                  <a:moveTo>
                    <a:pt x="322732" y="2886303"/>
                  </a:moveTo>
                  <a:lnTo>
                    <a:pt x="321170" y="2883433"/>
                  </a:lnTo>
                  <a:lnTo>
                    <a:pt x="320903" y="2883433"/>
                  </a:lnTo>
                  <a:lnTo>
                    <a:pt x="320903" y="2883865"/>
                  </a:lnTo>
                  <a:lnTo>
                    <a:pt x="320903" y="2883992"/>
                  </a:lnTo>
                  <a:lnTo>
                    <a:pt x="321513" y="2884995"/>
                  </a:lnTo>
                  <a:lnTo>
                    <a:pt x="322135" y="2885821"/>
                  </a:lnTo>
                  <a:lnTo>
                    <a:pt x="322732" y="2886303"/>
                  </a:lnTo>
                  <a:close/>
                </a:path>
                <a:path w="347345" h="3112770" extrusionOk="0">
                  <a:moveTo>
                    <a:pt x="329107" y="3039160"/>
                  </a:moveTo>
                  <a:lnTo>
                    <a:pt x="328993" y="3039338"/>
                  </a:lnTo>
                  <a:lnTo>
                    <a:pt x="328930" y="3039478"/>
                  </a:lnTo>
                  <a:lnTo>
                    <a:pt x="329057" y="3039287"/>
                  </a:lnTo>
                  <a:lnTo>
                    <a:pt x="329107" y="3039160"/>
                  </a:lnTo>
                  <a:close/>
                </a:path>
                <a:path w="347345" h="3112770" extrusionOk="0">
                  <a:moveTo>
                    <a:pt x="341858" y="3008236"/>
                  </a:moveTo>
                  <a:lnTo>
                    <a:pt x="341553" y="3007880"/>
                  </a:lnTo>
                  <a:lnTo>
                    <a:pt x="341299" y="3007741"/>
                  </a:lnTo>
                  <a:lnTo>
                    <a:pt x="341045" y="3007690"/>
                  </a:lnTo>
                  <a:lnTo>
                    <a:pt x="341858" y="3008236"/>
                  </a:lnTo>
                  <a:close/>
                </a:path>
                <a:path w="347345" h="3112770" extrusionOk="0">
                  <a:moveTo>
                    <a:pt x="346392" y="2981655"/>
                  </a:moveTo>
                  <a:lnTo>
                    <a:pt x="344639" y="2976575"/>
                  </a:lnTo>
                  <a:lnTo>
                    <a:pt x="344119" y="2975305"/>
                  </a:lnTo>
                  <a:lnTo>
                    <a:pt x="342023" y="2970225"/>
                  </a:lnTo>
                  <a:lnTo>
                    <a:pt x="341426" y="2968955"/>
                  </a:lnTo>
                  <a:lnTo>
                    <a:pt x="339648" y="2965145"/>
                  </a:lnTo>
                  <a:lnTo>
                    <a:pt x="339051" y="2963875"/>
                  </a:lnTo>
                  <a:lnTo>
                    <a:pt x="337578" y="2965145"/>
                  </a:lnTo>
                  <a:lnTo>
                    <a:pt x="337553" y="2962605"/>
                  </a:lnTo>
                  <a:lnTo>
                    <a:pt x="337261" y="2954985"/>
                  </a:lnTo>
                  <a:lnTo>
                    <a:pt x="337223" y="2953715"/>
                  </a:lnTo>
                  <a:lnTo>
                    <a:pt x="336943" y="2951175"/>
                  </a:lnTo>
                  <a:lnTo>
                    <a:pt x="336092" y="2943555"/>
                  </a:lnTo>
                  <a:lnTo>
                    <a:pt x="335635" y="2941015"/>
                  </a:lnTo>
                  <a:lnTo>
                    <a:pt x="334949" y="2937205"/>
                  </a:lnTo>
                  <a:lnTo>
                    <a:pt x="334251" y="2933395"/>
                  </a:lnTo>
                  <a:lnTo>
                    <a:pt x="331724" y="2924505"/>
                  </a:lnTo>
                  <a:lnTo>
                    <a:pt x="331000" y="2915615"/>
                  </a:lnTo>
                  <a:lnTo>
                    <a:pt x="330441" y="2910535"/>
                  </a:lnTo>
                  <a:lnTo>
                    <a:pt x="329717" y="2909265"/>
                  </a:lnTo>
                  <a:lnTo>
                    <a:pt x="329565" y="2905455"/>
                  </a:lnTo>
                  <a:lnTo>
                    <a:pt x="325920" y="2901645"/>
                  </a:lnTo>
                  <a:lnTo>
                    <a:pt x="324332" y="2896565"/>
                  </a:lnTo>
                  <a:lnTo>
                    <a:pt x="320967" y="2890215"/>
                  </a:lnTo>
                  <a:lnTo>
                    <a:pt x="323938" y="2892755"/>
                  </a:lnTo>
                  <a:lnTo>
                    <a:pt x="322834" y="2888945"/>
                  </a:lnTo>
                  <a:lnTo>
                    <a:pt x="322211" y="2887726"/>
                  </a:lnTo>
                  <a:lnTo>
                    <a:pt x="322211" y="2890215"/>
                  </a:lnTo>
                  <a:lnTo>
                    <a:pt x="321132" y="2888945"/>
                  </a:lnTo>
                  <a:lnTo>
                    <a:pt x="320573" y="2887675"/>
                  </a:lnTo>
                  <a:lnTo>
                    <a:pt x="319976" y="2885135"/>
                  </a:lnTo>
                  <a:lnTo>
                    <a:pt x="319341" y="2883865"/>
                  </a:lnTo>
                  <a:lnTo>
                    <a:pt x="321183" y="2886214"/>
                  </a:lnTo>
                  <a:lnTo>
                    <a:pt x="322211" y="2890215"/>
                  </a:lnTo>
                  <a:lnTo>
                    <a:pt x="322211" y="2887726"/>
                  </a:lnTo>
                  <a:lnTo>
                    <a:pt x="321538" y="2886405"/>
                  </a:lnTo>
                  <a:lnTo>
                    <a:pt x="321195" y="2885732"/>
                  </a:lnTo>
                  <a:lnTo>
                    <a:pt x="321094" y="2885135"/>
                  </a:lnTo>
                  <a:lnTo>
                    <a:pt x="320878" y="2883865"/>
                  </a:lnTo>
                  <a:lnTo>
                    <a:pt x="318350" y="2878785"/>
                  </a:lnTo>
                  <a:lnTo>
                    <a:pt x="316699" y="2874975"/>
                  </a:lnTo>
                  <a:lnTo>
                    <a:pt x="315595" y="2872435"/>
                  </a:lnTo>
                  <a:lnTo>
                    <a:pt x="315048" y="2871165"/>
                  </a:lnTo>
                  <a:lnTo>
                    <a:pt x="312254" y="2872435"/>
                  </a:lnTo>
                  <a:lnTo>
                    <a:pt x="308724" y="2866085"/>
                  </a:lnTo>
                  <a:lnTo>
                    <a:pt x="308470" y="2866085"/>
                  </a:lnTo>
                  <a:lnTo>
                    <a:pt x="307352" y="2863545"/>
                  </a:lnTo>
                  <a:lnTo>
                    <a:pt x="307403" y="2864815"/>
                  </a:lnTo>
                  <a:lnTo>
                    <a:pt x="307987" y="2866085"/>
                  </a:lnTo>
                  <a:lnTo>
                    <a:pt x="306247" y="2864815"/>
                  </a:lnTo>
                  <a:lnTo>
                    <a:pt x="303326" y="2861005"/>
                  </a:lnTo>
                  <a:lnTo>
                    <a:pt x="300202" y="2857195"/>
                  </a:lnTo>
                  <a:lnTo>
                    <a:pt x="298653" y="2854655"/>
                  </a:lnTo>
                  <a:lnTo>
                    <a:pt x="297878" y="2853385"/>
                  </a:lnTo>
                  <a:lnTo>
                    <a:pt x="297103" y="2852115"/>
                  </a:lnTo>
                  <a:lnTo>
                    <a:pt x="293865" y="2849575"/>
                  </a:lnTo>
                  <a:lnTo>
                    <a:pt x="293039" y="2849575"/>
                  </a:lnTo>
                  <a:lnTo>
                    <a:pt x="291147" y="2850845"/>
                  </a:lnTo>
                  <a:lnTo>
                    <a:pt x="291223" y="2853385"/>
                  </a:lnTo>
                  <a:lnTo>
                    <a:pt x="288366" y="2852115"/>
                  </a:lnTo>
                  <a:lnTo>
                    <a:pt x="287362" y="2849575"/>
                  </a:lnTo>
                  <a:lnTo>
                    <a:pt x="284607" y="2849575"/>
                  </a:lnTo>
                  <a:lnTo>
                    <a:pt x="283413" y="2847035"/>
                  </a:lnTo>
                  <a:lnTo>
                    <a:pt x="284454" y="2848305"/>
                  </a:lnTo>
                  <a:lnTo>
                    <a:pt x="284581" y="2847035"/>
                  </a:lnTo>
                  <a:lnTo>
                    <a:pt x="280314" y="2845765"/>
                  </a:lnTo>
                  <a:lnTo>
                    <a:pt x="275424" y="2840685"/>
                  </a:lnTo>
                  <a:lnTo>
                    <a:pt x="270535" y="2838145"/>
                  </a:lnTo>
                  <a:lnTo>
                    <a:pt x="271500" y="2840685"/>
                  </a:lnTo>
                  <a:lnTo>
                    <a:pt x="272376" y="2843225"/>
                  </a:lnTo>
                  <a:lnTo>
                    <a:pt x="273177" y="2845765"/>
                  </a:lnTo>
                  <a:lnTo>
                    <a:pt x="271513" y="2844495"/>
                  </a:lnTo>
                  <a:lnTo>
                    <a:pt x="269113" y="2841955"/>
                  </a:lnTo>
                  <a:lnTo>
                    <a:pt x="264617" y="2838145"/>
                  </a:lnTo>
                  <a:lnTo>
                    <a:pt x="262559" y="2836875"/>
                  </a:lnTo>
                  <a:lnTo>
                    <a:pt x="261797" y="2838145"/>
                  </a:lnTo>
                  <a:lnTo>
                    <a:pt x="259930" y="2834335"/>
                  </a:lnTo>
                  <a:lnTo>
                    <a:pt x="256235" y="2831795"/>
                  </a:lnTo>
                  <a:lnTo>
                    <a:pt x="252298" y="2831795"/>
                  </a:lnTo>
                  <a:lnTo>
                    <a:pt x="251790" y="2833065"/>
                  </a:lnTo>
                  <a:lnTo>
                    <a:pt x="250177" y="2831795"/>
                  </a:lnTo>
                  <a:lnTo>
                    <a:pt x="248894" y="2830525"/>
                  </a:lnTo>
                  <a:lnTo>
                    <a:pt x="246253" y="2827985"/>
                  </a:lnTo>
                  <a:lnTo>
                    <a:pt x="249250" y="2829255"/>
                  </a:lnTo>
                  <a:lnTo>
                    <a:pt x="250748" y="2829255"/>
                  </a:lnTo>
                  <a:lnTo>
                    <a:pt x="246545" y="2827985"/>
                  </a:lnTo>
                  <a:lnTo>
                    <a:pt x="243154" y="2825445"/>
                  </a:lnTo>
                  <a:lnTo>
                    <a:pt x="241465" y="2824175"/>
                  </a:lnTo>
                  <a:lnTo>
                    <a:pt x="241134" y="2824175"/>
                  </a:lnTo>
                  <a:lnTo>
                    <a:pt x="240944" y="2824467"/>
                  </a:lnTo>
                  <a:lnTo>
                    <a:pt x="240499" y="2824175"/>
                  </a:lnTo>
                  <a:lnTo>
                    <a:pt x="237921" y="2823438"/>
                  </a:lnTo>
                  <a:lnTo>
                    <a:pt x="234556" y="2822803"/>
                  </a:lnTo>
                  <a:lnTo>
                    <a:pt x="234124" y="2823921"/>
                  </a:lnTo>
                  <a:lnTo>
                    <a:pt x="236474" y="2824226"/>
                  </a:lnTo>
                  <a:lnTo>
                    <a:pt x="238810" y="2824594"/>
                  </a:lnTo>
                  <a:lnTo>
                    <a:pt x="240652" y="2824937"/>
                  </a:lnTo>
                  <a:lnTo>
                    <a:pt x="240334" y="2825445"/>
                  </a:lnTo>
                  <a:lnTo>
                    <a:pt x="237782" y="2825445"/>
                  </a:lnTo>
                  <a:lnTo>
                    <a:pt x="234505" y="2824175"/>
                  </a:lnTo>
                  <a:lnTo>
                    <a:pt x="229844" y="2822905"/>
                  </a:lnTo>
                  <a:lnTo>
                    <a:pt x="226060" y="2824175"/>
                  </a:lnTo>
                  <a:lnTo>
                    <a:pt x="222364" y="2822905"/>
                  </a:lnTo>
                  <a:lnTo>
                    <a:pt x="218668" y="2821635"/>
                  </a:lnTo>
                  <a:lnTo>
                    <a:pt x="216636" y="2822905"/>
                  </a:lnTo>
                  <a:lnTo>
                    <a:pt x="214782" y="2822905"/>
                  </a:lnTo>
                  <a:lnTo>
                    <a:pt x="212902" y="2821635"/>
                  </a:lnTo>
                  <a:lnTo>
                    <a:pt x="211010" y="2821635"/>
                  </a:lnTo>
                  <a:lnTo>
                    <a:pt x="211061" y="2820365"/>
                  </a:lnTo>
                  <a:lnTo>
                    <a:pt x="222732" y="2820365"/>
                  </a:lnTo>
                  <a:lnTo>
                    <a:pt x="221538" y="2819095"/>
                  </a:lnTo>
                  <a:lnTo>
                    <a:pt x="218668" y="2817825"/>
                  </a:lnTo>
                  <a:lnTo>
                    <a:pt x="189179" y="2817825"/>
                  </a:lnTo>
                  <a:lnTo>
                    <a:pt x="186207" y="2819095"/>
                  </a:lnTo>
                  <a:lnTo>
                    <a:pt x="183324" y="2820365"/>
                  </a:lnTo>
                  <a:lnTo>
                    <a:pt x="182270" y="2819095"/>
                  </a:lnTo>
                  <a:lnTo>
                    <a:pt x="182143" y="2819120"/>
                  </a:lnTo>
                  <a:lnTo>
                    <a:pt x="181927" y="2818803"/>
                  </a:lnTo>
                  <a:lnTo>
                    <a:pt x="181991" y="2819082"/>
                  </a:lnTo>
                  <a:lnTo>
                    <a:pt x="163690" y="2821635"/>
                  </a:lnTo>
                  <a:lnTo>
                    <a:pt x="157276" y="2822905"/>
                  </a:lnTo>
                  <a:lnTo>
                    <a:pt x="156641" y="2824175"/>
                  </a:lnTo>
                  <a:lnTo>
                    <a:pt x="154787" y="2825445"/>
                  </a:lnTo>
                  <a:lnTo>
                    <a:pt x="150977" y="2824175"/>
                  </a:lnTo>
                  <a:lnTo>
                    <a:pt x="151066" y="2826715"/>
                  </a:lnTo>
                  <a:lnTo>
                    <a:pt x="149860" y="2826715"/>
                  </a:lnTo>
                  <a:lnTo>
                    <a:pt x="147523" y="2829255"/>
                  </a:lnTo>
                  <a:lnTo>
                    <a:pt x="145021" y="2830525"/>
                  </a:lnTo>
                  <a:lnTo>
                    <a:pt x="144005" y="2831795"/>
                  </a:lnTo>
                  <a:lnTo>
                    <a:pt x="140296" y="2831795"/>
                  </a:lnTo>
                  <a:lnTo>
                    <a:pt x="134569" y="2834335"/>
                  </a:lnTo>
                  <a:lnTo>
                    <a:pt x="141097" y="2833065"/>
                  </a:lnTo>
                  <a:lnTo>
                    <a:pt x="134556" y="2835605"/>
                  </a:lnTo>
                  <a:lnTo>
                    <a:pt x="131978" y="2835605"/>
                  </a:lnTo>
                  <a:lnTo>
                    <a:pt x="133604" y="2839415"/>
                  </a:lnTo>
                  <a:lnTo>
                    <a:pt x="130594" y="2840685"/>
                  </a:lnTo>
                  <a:lnTo>
                    <a:pt x="126352" y="2840685"/>
                  </a:lnTo>
                  <a:lnTo>
                    <a:pt x="123380" y="2841955"/>
                  </a:lnTo>
                  <a:lnTo>
                    <a:pt x="122072" y="2843225"/>
                  </a:lnTo>
                  <a:lnTo>
                    <a:pt x="119189" y="2847035"/>
                  </a:lnTo>
                  <a:lnTo>
                    <a:pt x="117614" y="2848305"/>
                  </a:lnTo>
                  <a:lnTo>
                    <a:pt x="114236" y="2850845"/>
                  </a:lnTo>
                  <a:lnTo>
                    <a:pt x="110439" y="2853385"/>
                  </a:lnTo>
                  <a:lnTo>
                    <a:pt x="107391" y="2853385"/>
                  </a:lnTo>
                  <a:lnTo>
                    <a:pt x="107543" y="2852699"/>
                  </a:lnTo>
                  <a:lnTo>
                    <a:pt x="108229" y="2849575"/>
                  </a:lnTo>
                  <a:lnTo>
                    <a:pt x="107276" y="2853144"/>
                  </a:lnTo>
                  <a:lnTo>
                    <a:pt x="104902" y="2857195"/>
                  </a:lnTo>
                  <a:lnTo>
                    <a:pt x="103644" y="2857195"/>
                  </a:lnTo>
                  <a:lnTo>
                    <a:pt x="104114" y="2854655"/>
                  </a:lnTo>
                  <a:lnTo>
                    <a:pt x="99961" y="2857195"/>
                  </a:lnTo>
                  <a:lnTo>
                    <a:pt x="102666" y="2857195"/>
                  </a:lnTo>
                  <a:lnTo>
                    <a:pt x="100190" y="2859735"/>
                  </a:lnTo>
                  <a:lnTo>
                    <a:pt x="100812" y="2862275"/>
                  </a:lnTo>
                  <a:lnTo>
                    <a:pt x="102171" y="2864815"/>
                  </a:lnTo>
                  <a:lnTo>
                    <a:pt x="101523" y="2866085"/>
                  </a:lnTo>
                  <a:lnTo>
                    <a:pt x="102831" y="2864815"/>
                  </a:lnTo>
                  <a:lnTo>
                    <a:pt x="101117" y="2868625"/>
                  </a:lnTo>
                  <a:lnTo>
                    <a:pt x="98958" y="2872435"/>
                  </a:lnTo>
                  <a:lnTo>
                    <a:pt x="95669" y="2874975"/>
                  </a:lnTo>
                  <a:lnTo>
                    <a:pt x="95034" y="2873705"/>
                  </a:lnTo>
                  <a:lnTo>
                    <a:pt x="93472" y="2876245"/>
                  </a:lnTo>
                  <a:lnTo>
                    <a:pt x="92722" y="2877515"/>
                  </a:lnTo>
                  <a:lnTo>
                    <a:pt x="91605" y="2877515"/>
                  </a:lnTo>
                  <a:lnTo>
                    <a:pt x="90449" y="2878785"/>
                  </a:lnTo>
                  <a:lnTo>
                    <a:pt x="89331" y="2881325"/>
                  </a:lnTo>
                  <a:lnTo>
                    <a:pt x="88252" y="2882595"/>
                  </a:lnTo>
                  <a:lnTo>
                    <a:pt x="89001" y="2882595"/>
                  </a:lnTo>
                  <a:lnTo>
                    <a:pt x="88277" y="2883865"/>
                  </a:lnTo>
                  <a:lnTo>
                    <a:pt x="85979" y="2887675"/>
                  </a:lnTo>
                  <a:lnTo>
                    <a:pt x="84048" y="2890215"/>
                  </a:lnTo>
                  <a:lnTo>
                    <a:pt x="83540" y="2890215"/>
                  </a:lnTo>
                  <a:lnTo>
                    <a:pt x="77762" y="2896565"/>
                  </a:lnTo>
                  <a:lnTo>
                    <a:pt x="77152" y="2902915"/>
                  </a:lnTo>
                  <a:lnTo>
                    <a:pt x="74041" y="2911805"/>
                  </a:lnTo>
                  <a:lnTo>
                    <a:pt x="73240" y="2910535"/>
                  </a:lnTo>
                  <a:lnTo>
                    <a:pt x="70866" y="2913075"/>
                  </a:lnTo>
                  <a:lnTo>
                    <a:pt x="74841" y="2911805"/>
                  </a:lnTo>
                  <a:lnTo>
                    <a:pt x="72936" y="2915615"/>
                  </a:lnTo>
                  <a:lnTo>
                    <a:pt x="71310" y="2915615"/>
                  </a:lnTo>
                  <a:lnTo>
                    <a:pt x="72275" y="2919425"/>
                  </a:lnTo>
                  <a:lnTo>
                    <a:pt x="69507" y="2919425"/>
                  </a:lnTo>
                  <a:lnTo>
                    <a:pt x="68046" y="2920695"/>
                  </a:lnTo>
                  <a:lnTo>
                    <a:pt x="70421" y="2920695"/>
                  </a:lnTo>
                  <a:lnTo>
                    <a:pt x="69291" y="2923235"/>
                  </a:lnTo>
                  <a:lnTo>
                    <a:pt x="68770" y="2924505"/>
                  </a:lnTo>
                  <a:lnTo>
                    <a:pt x="66840" y="2929585"/>
                  </a:lnTo>
                  <a:lnTo>
                    <a:pt x="65392" y="2927045"/>
                  </a:lnTo>
                  <a:lnTo>
                    <a:pt x="64465" y="2925775"/>
                  </a:lnTo>
                  <a:lnTo>
                    <a:pt x="65316" y="2929585"/>
                  </a:lnTo>
                  <a:lnTo>
                    <a:pt x="63309" y="2929585"/>
                  </a:lnTo>
                  <a:lnTo>
                    <a:pt x="64960" y="2933395"/>
                  </a:lnTo>
                  <a:lnTo>
                    <a:pt x="62407" y="2932125"/>
                  </a:lnTo>
                  <a:lnTo>
                    <a:pt x="62776" y="2937205"/>
                  </a:lnTo>
                  <a:lnTo>
                    <a:pt x="62001" y="2937205"/>
                  </a:lnTo>
                  <a:lnTo>
                    <a:pt x="61798" y="2935935"/>
                  </a:lnTo>
                  <a:lnTo>
                    <a:pt x="61239" y="2937205"/>
                  </a:lnTo>
                  <a:lnTo>
                    <a:pt x="61696" y="2939745"/>
                  </a:lnTo>
                  <a:lnTo>
                    <a:pt x="62230" y="2942285"/>
                  </a:lnTo>
                  <a:lnTo>
                    <a:pt x="62826" y="2944825"/>
                  </a:lnTo>
                  <a:lnTo>
                    <a:pt x="62407" y="2942285"/>
                  </a:lnTo>
                  <a:lnTo>
                    <a:pt x="62242" y="2941015"/>
                  </a:lnTo>
                  <a:lnTo>
                    <a:pt x="64909" y="2941015"/>
                  </a:lnTo>
                  <a:lnTo>
                    <a:pt x="66370" y="2946095"/>
                  </a:lnTo>
                  <a:lnTo>
                    <a:pt x="63830" y="2947365"/>
                  </a:lnTo>
                  <a:lnTo>
                    <a:pt x="64300" y="2951175"/>
                  </a:lnTo>
                  <a:lnTo>
                    <a:pt x="63690" y="2948635"/>
                  </a:lnTo>
                  <a:lnTo>
                    <a:pt x="63868" y="2953715"/>
                  </a:lnTo>
                  <a:lnTo>
                    <a:pt x="62712" y="2953715"/>
                  </a:lnTo>
                  <a:lnTo>
                    <a:pt x="61925" y="2956255"/>
                  </a:lnTo>
                  <a:lnTo>
                    <a:pt x="63334" y="2954985"/>
                  </a:lnTo>
                  <a:lnTo>
                    <a:pt x="63588" y="2956255"/>
                  </a:lnTo>
                  <a:lnTo>
                    <a:pt x="63665" y="2957525"/>
                  </a:lnTo>
                  <a:lnTo>
                    <a:pt x="62572" y="2957525"/>
                  </a:lnTo>
                  <a:lnTo>
                    <a:pt x="62204" y="2958795"/>
                  </a:lnTo>
                  <a:lnTo>
                    <a:pt x="64046" y="2958795"/>
                  </a:lnTo>
                  <a:lnTo>
                    <a:pt x="64909" y="2962605"/>
                  </a:lnTo>
                  <a:lnTo>
                    <a:pt x="64084" y="2966415"/>
                  </a:lnTo>
                  <a:lnTo>
                    <a:pt x="63715" y="2966415"/>
                  </a:lnTo>
                  <a:lnTo>
                    <a:pt x="64185" y="2967685"/>
                  </a:lnTo>
                  <a:lnTo>
                    <a:pt x="63792" y="2968955"/>
                  </a:lnTo>
                  <a:lnTo>
                    <a:pt x="61696" y="2967685"/>
                  </a:lnTo>
                  <a:lnTo>
                    <a:pt x="63754" y="2970225"/>
                  </a:lnTo>
                  <a:lnTo>
                    <a:pt x="63271" y="2972765"/>
                  </a:lnTo>
                  <a:lnTo>
                    <a:pt x="64960" y="2975305"/>
                  </a:lnTo>
                  <a:lnTo>
                    <a:pt x="63550" y="2975305"/>
                  </a:lnTo>
                  <a:lnTo>
                    <a:pt x="63068" y="2974035"/>
                  </a:lnTo>
                  <a:lnTo>
                    <a:pt x="63220" y="2979115"/>
                  </a:lnTo>
                  <a:lnTo>
                    <a:pt x="63588" y="2984195"/>
                  </a:lnTo>
                  <a:lnTo>
                    <a:pt x="64198" y="2988005"/>
                  </a:lnTo>
                  <a:lnTo>
                    <a:pt x="62598" y="2989275"/>
                  </a:lnTo>
                  <a:lnTo>
                    <a:pt x="65024" y="2990545"/>
                  </a:lnTo>
                  <a:lnTo>
                    <a:pt x="63220" y="2996895"/>
                  </a:lnTo>
                  <a:lnTo>
                    <a:pt x="65913" y="2995625"/>
                  </a:lnTo>
                  <a:lnTo>
                    <a:pt x="64922" y="2999435"/>
                  </a:lnTo>
                  <a:lnTo>
                    <a:pt x="69557" y="3005785"/>
                  </a:lnTo>
                  <a:lnTo>
                    <a:pt x="66090" y="3005785"/>
                  </a:lnTo>
                  <a:lnTo>
                    <a:pt x="67271" y="3010865"/>
                  </a:lnTo>
                  <a:lnTo>
                    <a:pt x="69138" y="3013405"/>
                  </a:lnTo>
                  <a:lnTo>
                    <a:pt x="71005" y="3017215"/>
                  </a:lnTo>
                  <a:lnTo>
                    <a:pt x="74790" y="3024835"/>
                  </a:lnTo>
                  <a:lnTo>
                    <a:pt x="76593" y="3029915"/>
                  </a:lnTo>
                  <a:lnTo>
                    <a:pt x="76263" y="3032455"/>
                  </a:lnTo>
                  <a:lnTo>
                    <a:pt x="77609" y="3036265"/>
                  </a:lnTo>
                  <a:lnTo>
                    <a:pt x="81622" y="3043885"/>
                  </a:lnTo>
                  <a:lnTo>
                    <a:pt x="84289" y="3047695"/>
                  </a:lnTo>
                  <a:lnTo>
                    <a:pt x="86309" y="3051505"/>
                  </a:lnTo>
                  <a:lnTo>
                    <a:pt x="90944" y="3056585"/>
                  </a:lnTo>
                  <a:lnTo>
                    <a:pt x="95148" y="3061665"/>
                  </a:lnTo>
                  <a:lnTo>
                    <a:pt x="103911" y="3069285"/>
                  </a:lnTo>
                  <a:lnTo>
                    <a:pt x="108496" y="3073095"/>
                  </a:lnTo>
                  <a:lnTo>
                    <a:pt x="114325" y="3078175"/>
                  </a:lnTo>
                  <a:lnTo>
                    <a:pt x="116459" y="3081985"/>
                  </a:lnTo>
                  <a:lnTo>
                    <a:pt x="121081" y="3085795"/>
                  </a:lnTo>
                  <a:lnTo>
                    <a:pt x="130924" y="3090875"/>
                  </a:lnTo>
                  <a:lnTo>
                    <a:pt x="136105" y="3093415"/>
                  </a:lnTo>
                  <a:lnTo>
                    <a:pt x="139788" y="3095955"/>
                  </a:lnTo>
                  <a:lnTo>
                    <a:pt x="142760" y="3095955"/>
                  </a:lnTo>
                  <a:lnTo>
                    <a:pt x="145008" y="3098495"/>
                  </a:lnTo>
                  <a:lnTo>
                    <a:pt x="148691" y="3099765"/>
                  </a:lnTo>
                  <a:lnTo>
                    <a:pt x="156705" y="3103575"/>
                  </a:lnTo>
                  <a:lnTo>
                    <a:pt x="161048" y="3104845"/>
                  </a:lnTo>
                  <a:lnTo>
                    <a:pt x="164934" y="3107385"/>
                  </a:lnTo>
                  <a:lnTo>
                    <a:pt x="168465" y="3107385"/>
                  </a:lnTo>
                  <a:lnTo>
                    <a:pt x="167957" y="3106115"/>
                  </a:lnTo>
                  <a:lnTo>
                    <a:pt x="170243" y="3107385"/>
                  </a:lnTo>
                  <a:lnTo>
                    <a:pt x="175348" y="3107385"/>
                  </a:lnTo>
                  <a:lnTo>
                    <a:pt x="174574" y="3108655"/>
                  </a:lnTo>
                  <a:lnTo>
                    <a:pt x="173913" y="3109925"/>
                  </a:lnTo>
                  <a:lnTo>
                    <a:pt x="175437" y="3109925"/>
                  </a:lnTo>
                  <a:lnTo>
                    <a:pt x="180073" y="3111195"/>
                  </a:lnTo>
                  <a:lnTo>
                    <a:pt x="182778" y="3111195"/>
                  </a:lnTo>
                  <a:lnTo>
                    <a:pt x="184048" y="3112465"/>
                  </a:lnTo>
                  <a:lnTo>
                    <a:pt x="182854" y="3109925"/>
                  </a:lnTo>
                  <a:lnTo>
                    <a:pt x="184391" y="3109925"/>
                  </a:lnTo>
                  <a:lnTo>
                    <a:pt x="187185" y="3111068"/>
                  </a:lnTo>
                  <a:lnTo>
                    <a:pt x="196659" y="3109925"/>
                  </a:lnTo>
                  <a:lnTo>
                    <a:pt x="203873" y="3111195"/>
                  </a:lnTo>
                  <a:lnTo>
                    <a:pt x="225767" y="3111195"/>
                  </a:lnTo>
                  <a:lnTo>
                    <a:pt x="234784" y="3107385"/>
                  </a:lnTo>
                  <a:lnTo>
                    <a:pt x="232740" y="3109925"/>
                  </a:lnTo>
                  <a:lnTo>
                    <a:pt x="238239" y="3106115"/>
                  </a:lnTo>
                  <a:lnTo>
                    <a:pt x="239001" y="3108655"/>
                  </a:lnTo>
                  <a:lnTo>
                    <a:pt x="244475" y="3109925"/>
                  </a:lnTo>
                  <a:lnTo>
                    <a:pt x="246824" y="3106115"/>
                  </a:lnTo>
                  <a:lnTo>
                    <a:pt x="247611" y="3104845"/>
                  </a:lnTo>
                  <a:lnTo>
                    <a:pt x="251053" y="3103575"/>
                  </a:lnTo>
                  <a:lnTo>
                    <a:pt x="251015" y="3102305"/>
                  </a:lnTo>
                  <a:lnTo>
                    <a:pt x="253377" y="3102305"/>
                  </a:lnTo>
                  <a:lnTo>
                    <a:pt x="255574" y="3101035"/>
                  </a:lnTo>
                  <a:lnTo>
                    <a:pt x="257746" y="3101035"/>
                  </a:lnTo>
                  <a:lnTo>
                    <a:pt x="255016" y="3104845"/>
                  </a:lnTo>
                  <a:lnTo>
                    <a:pt x="257771" y="3101035"/>
                  </a:lnTo>
                  <a:lnTo>
                    <a:pt x="261454" y="3095955"/>
                  </a:lnTo>
                  <a:lnTo>
                    <a:pt x="258876" y="3099765"/>
                  </a:lnTo>
                  <a:lnTo>
                    <a:pt x="265582" y="3098495"/>
                  </a:lnTo>
                  <a:lnTo>
                    <a:pt x="285991" y="3087065"/>
                  </a:lnTo>
                  <a:lnTo>
                    <a:pt x="292557" y="3081985"/>
                  </a:lnTo>
                  <a:lnTo>
                    <a:pt x="298881" y="3076905"/>
                  </a:lnTo>
                  <a:lnTo>
                    <a:pt x="304939" y="3070555"/>
                  </a:lnTo>
                  <a:lnTo>
                    <a:pt x="310756" y="3065475"/>
                  </a:lnTo>
                  <a:lnTo>
                    <a:pt x="309549" y="3065475"/>
                  </a:lnTo>
                  <a:lnTo>
                    <a:pt x="313372" y="3061665"/>
                  </a:lnTo>
                  <a:lnTo>
                    <a:pt x="316826" y="3056585"/>
                  </a:lnTo>
                  <a:lnTo>
                    <a:pt x="323748" y="3051505"/>
                  </a:lnTo>
                  <a:lnTo>
                    <a:pt x="323773" y="3045155"/>
                  </a:lnTo>
                  <a:lnTo>
                    <a:pt x="324485" y="3043885"/>
                  </a:lnTo>
                  <a:lnTo>
                    <a:pt x="325577" y="3040075"/>
                  </a:lnTo>
                  <a:lnTo>
                    <a:pt x="329031" y="3037535"/>
                  </a:lnTo>
                  <a:lnTo>
                    <a:pt x="329095" y="3038805"/>
                  </a:lnTo>
                  <a:lnTo>
                    <a:pt x="329565" y="3037535"/>
                  </a:lnTo>
                  <a:lnTo>
                    <a:pt x="330974" y="3033725"/>
                  </a:lnTo>
                  <a:lnTo>
                    <a:pt x="330733" y="3028645"/>
                  </a:lnTo>
                  <a:lnTo>
                    <a:pt x="334378" y="3023565"/>
                  </a:lnTo>
                  <a:lnTo>
                    <a:pt x="336029" y="3023565"/>
                  </a:lnTo>
                  <a:lnTo>
                    <a:pt x="337248" y="3018485"/>
                  </a:lnTo>
                  <a:lnTo>
                    <a:pt x="338124" y="3014675"/>
                  </a:lnTo>
                  <a:lnTo>
                    <a:pt x="339026" y="3010865"/>
                  </a:lnTo>
                  <a:lnTo>
                    <a:pt x="339610" y="3007055"/>
                  </a:lnTo>
                  <a:lnTo>
                    <a:pt x="340829" y="3007055"/>
                  </a:lnTo>
                  <a:lnTo>
                    <a:pt x="343039" y="3003245"/>
                  </a:lnTo>
                  <a:lnTo>
                    <a:pt x="343725" y="2999435"/>
                  </a:lnTo>
                  <a:lnTo>
                    <a:pt x="344131" y="2995625"/>
                  </a:lnTo>
                  <a:lnTo>
                    <a:pt x="344690" y="2990545"/>
                  </a:lnTo>
                  <a:lnTo>
                    <a:pt x="344995" y="2986735"/>
                  </a:lnTo>
                  <a:lnTo>
                    <a:pt x="346341" y="2982087"/>
                  </a:lnTo>
                  <a:lnTo>
                    <a:pt x="346392" y="2981655"/>
                  </a:lnTo>
                  <a:close/>
                </a:path>
                <a:path w="347345" h="3112770" extrusionOk="0">
                  <a:moveTo>
                    <a:pt x="346824" y="2982925"/>
                  </a:moveTo>
                  <a:lnTo>
                    <a:pt x="346544" y="2982087"/>
                  </a:lnTo>
                  <a:lnTo>
                    <a:pt x="346671" y="2982925"/>
                  </a:lnTo>
                  <a:lnTo>
                    <a:pt x="346824" y="2982925"/>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8" name="Google Shape;412;p29">
            <a:extLst>
              <a:ext uri="{FF2B5EF4-FFF2-40B4-BE49-F238E27FC236}">
                <a16:creationId xmlns:a16="http://schemas.microsoft.com/office/drawing/2014/main" id="{24297D41-741C-493A-BF25-38F41311CA37}"/>
              </a:ext>
            </a:extLst>
          </p:cNvPr>
          <p:cNvSpPr/>
          <p:nvPr/>
        </p:nvSpPr>
        <p:spPr>
          <a:xfrm>
            <a:off x="4009390" y="2420194"/>
            <a:ext cx="10681970" cy="7581315"/>
          </a:xfrm>
          <a:prstGeom prst="rect">
            <a:avLst/>
          </a:prstGeom>
          <a:noFill/>
          <a:ln>
            <a:noFill/>
          </a:ln>
        </p:spPr>
        <p:txBody>
          <a:bodyPr spcFirstLastPara="1" wrap="square" lIns="91425" tIns="45700" rIns="91425" bIns="45700" anchor="ctr" anchorCtr="0">
            <a:noAutofit/>
          </a:bodyPr>
          <a:lstStyle/>
          <a:p>
            <a:pPr marL="342900" marR="0" lvl="0" indent="-342900" algn="l" rtl="0">
              <a:lnSpc>
                <a:spcPct val="200000"/>
              </a:lnSpc>
              <a:spcBef>
                <a:spcPts val="0"/>
              </a:spcBef>
              <a:spcAft>
                <a:spcPts val="0"/>
              </a:spcAft>
              <a:buClr>
                <a:schemeClr val="dk1"/>
              </a:buClr>
              <a:buSzPts val="2800"/>
              <a:buFont typeface="Noto Sans Symbols"/>
              <a:buChar char="✔"/>
            </a:pPr>
            <a:r>
              <a:rPr lang="tr-TR" sz="2800" dirty="0">
                <a:solidFill>
                  <a:schemeClr val="dk1"/>
                </a:solidFill>
              </a:rPr>
              <a:t>Spesifik örnekleri ve </a:t>
            </a:r>
            <a:r>
              <a:rPr lang="tr-TR" sz="2800" b="1" dirty="0">
                <a:solidFill>
                  <a:schemeClr val="dk1"/>
                </a:solidFill>
              </a:rPr>
              <a:t>gerçek durum senaryolarını </a:t>
            </a:r>
            <a:r>
              <a:rPr lang="tr-TR" sz="2800" dirty="0">
                <a:solidFill>
                  <a:schemeClr val="dk1"/>
                </a:solidFill>
              </a:rPr>
              <a:t>kullanın</a:t>
            </a:r>
            <a:endParaRPr dirty="0"/>
          </a:p>
          <a:p>
            <a:pPr marL="342900" marR="0" lvl="0" indent="-342900" algn="l" rtl="0">
              <a:lnSpc>
                <a:spcPct val="200000"/>
              </a:lnSpc>
              <a:spcBef>
                <a:spcPts val="0"/>
              </a:spcBef>
              <a:spcAft>
                <a:spcPts val="0"/>
              </a:spcAft>
              <a:buClr>
                <a:schemeClr val="dk1"/>
              </a:buClr>
              <a:buSzPts val="2800"/>
              <a:buFont typeface="Noto Sans Symbols"/>
              <a:buChar char="✔"/>
            </a:pPr>
            <a:r>
              <a:rPr lang="tr-TR" sz="2800" dirty="0">
                <a:solidFill>
                  <a:schemeClr val="dk1"/>
                </a:solidFill>
              </a:rPr>
              <a:t>Öğrencilerinizin mutfak sanatları alanındaki </a:t>
            </a:r>
            <a:r>
              <a:rPr lang="tr-TR" sz="2800" b="1" dirty="0">
                <a:solidFill>
                  <a:schemeClr val="dk1"/>
                </a:solidFill>
              </a:rPr>
              <a:t>önceki tecrübelerinden</a:t>
            </a:r>
            <a:r>
              <a:rPr lang="tr-TR" sz="2800" dirty="0">
                <a:solidFill>
                  <a:schemeClr val="dk1"/>
                </a:solidFill>
              </a:rPr>
              <a:t> faydalanın ve onları dersinize entegre edin</a:t>
            </a:r>
            <a:endParaRPr dirty="0"/>
          </a:p>
          <a:p>
            <a:pPr marL="342900" marR="0" lvl="0" indent="-342900" algn="l" rtl="0">
              <a:lnSpc>
                <a:spcPct val="200000"/>
              </a:lnSpc>
              <a:spcBef>
                <a:spcPts val="0"/>
              </a:spcBef>
              <a:spcAft>
                <a:spcPts val="0"/>
              </a:spcAft>
              <a:buClr>
                <a:schemeClr val="dk1"/>
              </a:buClr>
              <a:buSzPts val="2800"/>
              <a:buFont typeface="Noto Sans Symbols"/>
              <a:buChar char="✔"/>
            </a:pPr>
            <a:r>
              <a:rPr lang="tr-TR" sz="2800" b="1" dirty="0">
                <a:solidFill>
                  <a:schemeClr val="dk1"/>
                </a:solidFill>
                <a:latin typeface="Arial"/>
                <a:ea typeface="Arial"/>
                <a:cs typeface="Arial"/>
                <a:sym typeface="Arial"/>
              </a:rPr>
              <a:t>Teoriyi birlikte inşa edin (bilgi alma)</a:t>
            </a:r>
            <a:endParaRPr dirty="0"/>
          </a:p>
          <a:p>
            <a:pPr marL="342900" marR="0" lvl="0" indent="-342900" algn="l" rtl="0">
              <a:lnSpc>
                <a:spcPct val="200000"/>
              </a:lnSpc>
              <a:spcBef>
                <a:spcPts val="0"/>
              </a:spcBef>
              <a:spcAft>
                <a:spcPts val="0"/>
              </a:spcAft>
              <a:buClr>
                <a:schemeClr val="dk1"/>
              </a:buClr>
              <a:buSzPts val="2800"/>
              <a:buFont typeface="Noto Sans Symbols"/>
              <a:buChar char="✔"/>
            </a:pPr>
            <a:r>
              <a:rPr lang="tr-TR" sz="2800" dirty="0">
                <a:solidFill>
                  <a:schemeClr val="dk1"/>
                </a:solidFill>
              </a:rPr>
              <a:t>Onların </a:t>
            </a:r>
            <a:r>
              <a:rPr lang="tr-TR" sz="2800" b="1" dirty="0">
                <a:solidFill>
                  <a:schemeClr val="dk1"/>
                </a:solidFill>
              </a:rPr>
              <a:t>kültürel ve tarihi arka planları </a:t>
            </a:r>
            <a:r>
              <a:rPr lang="tr-TR" sz="2800" dirty="0">
                <a:solidFill>
                  <a:schemeClr val="dk1"/>
                </a:solidFill>
              </a:rPr>
              <a:t>hakkında çalışın (tarih, kültür, mutfak, kostümler, vb.)</a:t>
            </a:r>
            <a:endParaRPr dirty="0"/>
          </a:p>
        </p:txBody>
      </p:sp>
    </p:spTree>
    <p:extLst>
      <p:ext uri="{BB962C8B-B14F-4D97-AF65-F5344CB8AC3E}">
        <p14:creationId xmlns:p14="http://schemas.microsoft.com/office/powerpoint/2010/main" val="36271163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A7555087-72FA-4C2D-9DC5-192CDFEC5AE3}"/>
              </a:ext>
            </a:extLst>
          </p:cNvPr>
          <p:cNvSpPr txBox="1">
            <a:spLocks/>
          </p:cNvSpPr>
          <p:nvPr/>
        </p:nvSpPr>
        <p:spPr>
          <a:xfrm>
            <a:off x="2065020" y="1573809"/>
            <a:ext cx="10721340" cy="57708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1750" b="0" i="0" u="none" strike="noStrike" cap="none">
                <a:solidFill>
                  <a:srgbClr val="F4FAE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l-GR" sz="3750" b="1" dirty="0">
                <a:solidFill>
                  <a:srgbClr val="4472C4"/>
                </a:solidFill>
                <a:latin typeface="Arial" panose="020B0604020202020204" pitchFamily="34" charset="0"/>
                <a:cs typeface="Arial" panose="020B0604020202020204" pitchFamily="34" charset="0"/>
              </a:rPr>
              <a:t>4.3.</a:t>
            </a:r>
            <a:r>
              <a:rPr lang="tr-TR" sz="3750" b="1" dirty="0">
                <a:solidFill>
                  <a:srgbClr val="4472C4"/>
                </a:solidFill>
                <a:latin typeface="Arial" panose="020B0604020202020204" pitchFamily="34" charset="0"/>
                <a:cs typeface="Arial" panose="020B0604020202020204" pitchFamily="34" charset="0"/>
              </a:rPr>
              <a:t>Deneyimsel öğrenme teknikleri</a:t>
            </a:r>
            <a:endParaRPr lang="en-GB" sz="3750" b="1" dirty="0">
              <a:solidFill>
                <a:srgbClr val="4472C4"/>
              </a:solidFill>
              <a:latin typeface="Arial" panose="020B0604020202020204" pitchFamily="34" charset="0"/>
              <a:cs typeface="Arial" panose="020B0604020202020204" pitchFamily="34" charset="0"/>
            </a:endParaRPr>
          </a:p>
        </p:txBody>
      </p:sp>
      <p:sp>
        <p:nvSpPr>
          <p:cNvPr id="5" name="Google Shape;427;p30">
            <a:extLst>
              <a:ext uri="{FF2B5EF4-FFF2-40B4-BE49-F238E27FC236}">
                <a16:creationId xmlns:a16="http://schemas.microsoft.com/office/drawing/2014/main" id="{4B286D08-0DF9-4733-9DF1-872BA9FA9321}"/>
              </a:ext>
            </a:extLst>
          </p:cNvPr>
          <p:cNvSpPr/>
          <p:nvPr/>
        </p:nvSpPr>
        <p:spPr>
          <a:xfrm>
            <a:off x="2065020" y="2500578"/>
            <a:ext cx="1450086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2800" dirty="0">
                <a:solidFill>
                  <a:schemeClr val="tx1"/>
                </a:solidFill>
              </a:rPr>
              <a:t>Mutfak Sanatları alanındaki düşük vasıflı göçmenlerin öğretmenleri/eğitmenleri dersleri sırasında Deneyimsel Öğrenme tekniklerini de kullanabilirler.</a:t>
            </a:r>
            <a:endParaRPr sz="2800" dirty="0">
              <a:solidFill>
                <a:schemeClr val="tx1"/>
              </a:solidFill>
              <a:latin typeface="Arial"/>
              <a:ea typeface="Arial"/>
              <a:cs typeface="Arial"/>
              <a:sym typeface="Arial"/>
            </a:endParaRPr>
          </a:p>
        </p:txBody>
      </p:sp>
      <p:sp>
        <p:nvSpPr>
          <p:cNvPr id="6" name="Google Shape;428;p30">
            <a:extLst>
              <a:ext uri="{FF2B5EF4-FFF2-40B4-BE49-F238E27FC236}">
                <a16:creationId xmlns:a16="http://schemas.microsoft.com/office/drawing/2014/main" id="{F883D89A-6007-4D47-9712-6E624365AE4E}"/>
              </a:ext>
            </a:extLst>
          </p:cNvPr>
          <p:cNvSpPr/>
          <p:nvPr/>
        </p:nvSpPr>
        <p:spPr>
          <a:xfrm>
            <a:off x="3688080" y="3966795"/>
            <a:ext cx="11170920" cy="5351890"/>
          </a:xfrm>
          <a:prstGeom prst="rect">
            <a:avLst/>
          </a:prstGeom>
          <a:solidFill>
            <a:srgbClr val="EAF1DD"/>
          </a:solidFill>
          <a:ln>
            <a:noFill/>
          </a:ln>
        </p:spPr>
        <p:txBody>
          <a:bodyPr spcFirstLastPara="1" wrap="square" lIns="91425" tIns="45700" rIns="91425" bIns="45700" numCol="2" anchor="ctr" anchorCtr="0">
            <a:noAutofit/>
          </a:bodyPr>
          <a:lstStyle/>
          <a:p>
            <a:pPr marL="457200" marR="0" lvl="0" indent="-457200" algn="l" rtl="0">
              <a:lnSpc>
                <a:spcPct val="200000"/>
              </a:lnSpc>
              <a:spcBef>
                <a:spcPts val="0"/>
              </a:spcBef>
              <a:spcAft>
                <a:spcPts val="0"/>
              </a:spcAft>
              <a:buClr>
                <a:schemeClr val="dk1"/>
              </a:buClr>
              <a:buSzPts val="2800"/>
              <a:buBlip>
                <a:blip r:embed="rId2">
                  <a:extLst>
                    <a:ext uri="{96DAC541-7B7A-43D3-8B79-37D633B846F1}">
                      <asvg:svgBlip xmlns:asvg="http://schemas.microsoft.com/office/drawing/2016/SVG/main" r:embed="rId3"/>
                    </a:ext>
                  </a:extLst>
                </a:blip>
              </a:buBlip>
            </a:pPr>
            <a:r>
              <a:rPr lang="tr-TR" sz="2800" b="1" dirty="0">
                <a:solidFill>
                  <a:schemeClr val="dk1"/>
                </a:solidFill>
                <a:latin typeface="Arial"/>
                <a:ea typeface="Arial"/>
                <a:cs typeface="Arial"/>
                <a:sym typeface="Arial"/>
              </a:rPr>
              <a:t>Buz kırma egzersizleri</a:t>
            </a:r>
            <a:endParaRPr sz="2800" b="1" dirty="0">
              <a:solidFill>
                <a:schemeClr val="dk1"/>
              </a:solidFill>
              <a:latin typeface="Arial"/>
              <a:ea typeface="Arial"/>
              <a:cs typeface="Arial"/>
              <a:sym typeface="Arial"/>
            </a:endParaRPr>
          </a:p>
          <a:p>
            <a:pPr marL="457200" marR="0" lvl="0" indent="-457200" algn="l" rtl="0">
              <a:lnSpc>
                <a:spcPct val="200000"/>
              </a:lnSpc>
              <a:spcBef>
                <a:spcPts val="0"/>
              </a:spcBef>
              <a:spcAft>
                <a:spcPts val="0"/>
              </a:spcAft>
              <a:buClr>
                <a:schemeClr val="dk1"/>
              </a:buClr>
              <a:buSzPts val="2800"/>
              <a:buBlip>
                <a:blip r:embed="rId2">
                  <a:extLst>
                    <a:ext uri="{96DAC541-7B7A-43D3-8B79-37D633B846F1}">
                      <asvg:svgBlip xmlns:asvg="http://schemas.microsoft.com/office/drawing/2016/SVG/main" r:embed="rId3"/>
                    </a:ext>
                  </a:extLst>
                </a:blip>
              </a:buBlip>
            </a:pPr>
            <a:r>
              <a:rPr lang="tr-TR" sz="2800" b="1" dirty="0">
                <a:solidFill>
                  <a:schemeClr val="dk1"/>
                </a:solidFill>
                <a:latin typeface="Arial"/>
                <a:ea typeface="Arial"/>
                <a:cs typeface="Arial"/>
                <a:sym typeface="Arial"/>
              </a:rPr>
              <a:t>Oyun teorileri</a:t>
            </a:r>
            <a:endParaRPr sz="2800" b="1" dirty="0">
              <a:solidFill>
                <a:schemeClr val="dk1"/>
              </a:solidFill>
              <a:latin typeface="Arial"/>
              <a:ea typeface="Arial"/>
              <a:cs typeface="Arial"/>
              <a:sym typeface="Arial"/>
            </a:endParaRPr>
          </a:p>
          <a:p>
            <a:pPr marL="457200" marR="0" lvl="0" indent="-457200" algn="l" rtl="0">
              <a:lnSpc>
                <a:spcPct val="200000"/>
              </a:lnSpc>
              <a:spcBef>
                <a:spcPts val="0"/>
              </a:spcBef>
              <a:spcAft>
                <a:spcPts val="0"/>
              </a:spcAft>
              <a:buClr>
                <a:schemeClr val="dk1"/>
              </a:buClr>
              <a:buSzPts val="2800"/>
              <a:buBlip>
                <a:blip r:embed="rId2">
                  <a:extLst>
                    <a:ext uri="{96DAC541-7B7A-43D3-8B79-37D633B846F1}">
                      <asvg:svgBlip xmlns:asvg="http://schemas.microsoft.com/office/drawing/2016/SVG/main" r:embed="rId3"/>
                    </a:ext>
                  </a:extLst>
                </a:blip>
              </a:buBlip>
            </a:pPr>
            <a:r>
              <a:rPr lang="tr-TR" sz="2800" b="1" dirty="0">
                <a:solidFill>
                  <a:schemeClr val="dk1"/>
                </a:solidFill>
                <a:latin typeface="Arial"/>
                <a:ea typeface="Arial"/>
                <a:cs typeface="Arial"/>
                <a:sym typeface="Arial"/>
              </a:rPr>
              <a:t>Açık hava aktiviteleri</a:t>
            </a:r>
            <a:endParaRPr sz="2800" b="1" dirty="0">
              <a:solidFill>
                <a:schemeClr val="dk1"/>
              </a:solidFill>
              <a:latin typeface="Arial"/>
              <a:ea typeface="Arial"/>
              <a:cs typeface="Arial"/>
              <a:sym typeface="Arial"/>
            </a:endParaRPr>
          </a:p>
          <a:p>
            <a:pPr marL="457200" marR="0" lvl="0" indent="-457200" algn="l" rtl="0">
              <a:lnSpc>
                <a:spcPct val="200000"/>
              </a:lnSpc>
              <a:spcBef>
                <a:spcPts val="0"/>
              </a:spcBef>
              <a:spcAft>
                <a:spcPts val="0"/>
              </a:spcAft>
              <a:buClr>
                <a:schemeClr val="dk1"/>
              </a:buClr>
              <a:buSzPts val="2800"/>
              <a:buBlip>
                <a:blip r:embed="rId2">
                  <a:extLst>
                    <a:ext uri="{96DAC541-7B7A-43D3-8B79-37D633B846F1}">
                      <asvg:svgBlip xmlns:asvg="http://schemas.microsoft.com/office/drawing/2016/SVG/main" r:embed="rId3"/>
                    </a:ext>
                  </a:extLst>
                </a:blip>
              </a:buBlip>
            </a:pPr>
            <a:r>
              <a:rPr lang="tr-TR" sz="2800" b="1" dirty="0">
                <a:solidFill>
                  <a:schemeClr val="dk1"/>
                </a:solidFill>
                <a:latin typeface="Arial"/>
                <a:ea typeface="Arial"/>
                <a:cs typeface="Arial"/>
                <a:sym typeface="Arial"/>
              </a:rPr>
              <a:t>Yuvarlak masa toplantıları</a:t>
            </a:r>
            <a:endParaRPr sz="2800" b="1" dirty="0">
              <a:solidFill>
                <a:schemeClr val="dk1"/>
              </a:solidFill>
              <a:latin typeface="Arial"/>
              <a:ea typeface="Arial"/>
              <a:cs typeface="Arial"/>
              <a:sym typeface="Arial"/>
            </a:endParaRPr>
          </a:p>
          <a:p>
            <a:pPr marL="457200" marR="0" lvl="0" indent="-457200" algn="l" rtl="0">
              <a:lnSpc>
                <a:spcPct val="200000"/>
              </a:lnSpc>
              <a:spcBef>
                <a:spcPts val="0"/>
              </a:spcBef>
              <a:spcAft>
                <a:spcPts val="0"/>
              </a:spcAft>
              <a:buClr>
                <a:schemeClr val="dk1"/>
              </a:buClr>
              <a:buSzPts val="2800"/>
              <a:buBlip>
                <a:blip r:embed="rId2">
                  <a:extLst>
                    <a:ext uri="{96DAC541-7B7A-43D3-8B79-37D633B846F1}">
                      <asvg:svgBlip xmlns:asvg="http://schemas.microsoft.com/office/drawing/2016/SVG/main" r:embed="rId3"/>
                    </a:ext>
                  </a:extLst>
                </a:blip>
              </a:buBlip>
            </a:pPr>
            <a:r>
              <a:rPr lang="tr-TR" sz="2800" b="1" dirty="0">
                <a:solidFill>
                  <a:schemeClr val="dk1"/>
                </a:solidFill>
                <a:latin typeface="Arial"/>
                <a:ea typeface="Arial"/>
                <a:cs typeface="Arial"/>
                <a:sym typeface="Arial"/>
              </a:rPr>
              <a:t>İkili çalışma</a:t>
            </a:r>
            <a:endParaRPr sz="2800" b="1" dirty="0">
              <a:solidFill>
                <a:schemeClr val="dk1"/>
              </a:solidFill>
              <a:latin typeface="Arial"/>
              <a:ea typeface="Arial"/>
              <a:cs typeface="Arial"/>
              <a:sym typeface="Arial"/>
            </a:endParaRPr>
          </a:p>
          <a:p>
            <a:pPr marL="457200" marR="0" lvl="0" indent="-457200" algn="l" rtl="0">
              <a:lnSpc>
                <a:spcPct val="200000"/>
              </a:lnSpc>
              <a:spcBef>
                <a:spcPts val="0"/>
              </a:spcBef>
              <a:spcAft>
                <a:spcPts val="0"/>
              </a:spcAft>
              <a:buClr>
                <a:schemeClr val="dk1"/>
              </a:buClr>
              <a:buSzPts val="2800"/>
              <a:buBlip>
                <a:blip r:embed="rId2">
                  <a:extLst>
                    <a:ext uri="{96DAC541-7B7A-43D3-8B79-37D633B846F1}">
                      <asvg:svgBlip xmlns:asvg="http://schemas.microsoft.com/office/drawing/2016/SVG/main" r:embed="rId3"/>
                    </a:ext>
                  </a:extLst>
                </a:blip>
              </a:buBlip>
            </a:pPr>
            <a:r>
              <a:rPr lang="tr-TR" sz="2800" b="1" dirty="0">
                <a:solidFill>
                  <a:schemeClr val="dk1"/>
                </a:solidFill>
                <a:latin typeface="Arial"/>
                <a:ea typeface="Arial"/>
                <a:cs typeface="Arial"/>
                <a:sym typeface="Arial"/>
              </a:rPr>
              <a:t>Tartışma</a:t>
            </a:r>
            <a:endParaRPr sz="2800" b="1" dirty="0">
              <a:solidFill>
                <a:schemeClr val="dk1"/>
              </a:solidFill>
              <a:latin typeface="Arial"/>
              <a:ea typeface="Arial"/>
              <a:cs typeface="Arial"/>
              <a:sym typeface="Arial"/>
            </a:endParaRPr>
          </a:p>
          <a:p>
            <a:pPr marL="457200" marR="0" lvl="0" indent="-457200" algn="l" rtl="0">
              <a:lnSpc>
                <a:spcPct val="200000"/>
              </a:lnSpc>
              <a:spcBef>
                <a:spcPts val="0"/>
              </a:spcBef>
              <a:spcAft>
                <a:spcPts val="0"/>
              </a:spcAft>
              <a:buClr>
                <a:schemeClr val="dk1"/>
              </a:buClr>
              <a:buSzPts val="2800"/>
              <a:buBlip>
                <a:blip r:embed="rId2">
                  <a:extLst>
                    <a:ext uri="{96DAC541-7B7A-43D3-8B79-37D633B846F1}">
                      <asvg:svgBlip xmlns:asvg="http://schemas.microsoft.com/office/drawing/2016/SVG/main" r:embed="rId3"/>
                    </a:ext>
                  </a:extLst>
                </a:blip>
              </a:buBlip>
            </a:pPr>
            <a:r>
              <a:rPr lang="tr-TR" sz="2800" b="1" dirty="0">
                <a:solidFill>
                  <a:schemeClr val="dk1"/>
                </a:solidFill>
                <a:latin typeface="Arial"/>
                <a:ea typeface="Arial"/>
                <a:cs typeface="Arial"/>
                <a:sym typeface="Arial"/>
              </a:rPr>
              <a:t>Sunumlar</a:t>
            </a:r>
            <a:endParaRPr sz="2800" b="1" dirty="0">
              <a:solidFill>
                <a:schemeClr val="dk1"/>
              </a:solidFill>
              <a:latin typeface="Arial"/>
              <a:ea typeface="Arial"/>
              <a:cs typeface="Arial"/>
              <a:sym typeface="Arial"/>
            </a:endParaRPr>
          </a:p>
          <a:p>
            <a:pPr marL="457200" marR="0" lvl="0" indent="-457200" algn="l" rtl="0">
              <a:lnSpc>
                <a:spcPct val="200000"/>
              </a:lnSpc>
              <a:spcBef>
                <a:spcPts val="0"/>
              </a:spcBef>
              <a:spcAft>
                <a:spcPts val="0"/>
              </a:spcAft>
              <a:buClr>
                <a:schemeClr val="dk1"/>
              </a:buClr>
              <a:buSzPts val="2800"/>
              <a:buBlip>
                <a:blip r:embed="rId2">
                  <a:extLst>
                    <a:ext uri="{96DAC541-7B7A-43D3-8B79-37D633B846F1}">
                      <asvg:svgBlip xmlns:asvg="http://schemas.microsoft.com/office/drawing/2016/SVG/main" r:embed="rId3"/>
                    </a:ext>
                  </a:extLst>
                </a:blip>
              </a:buBlip>
            </a:pPr>
            <a:r>
              <a:rPr lang="tr-TR" sz="2800" b="1" dirty="0">
                <a:solidFill>
                  <a:schemeClr val="dk1"/>
                </a:solidFill>
                <a:latin typeface="Arial"/>
                <a:ea typeface="Arial"/>
                <a:cs typeface="Arial"/>
                <a:sym typeface="Arial"/>
              </a:rPr>
              <a:t>Yerel turlar</a:t>
            </a:r>
            <a:endParaRPr sz="2800" b="1" dirty="0">
              <a:solidFill>
                <a:schemeClr val="dk1"/>
              </a:solidFill>
              <a:latin typeface="Arial"/>
              <a:ea typeface="Arial"/>
              <a:cs typeface="Arial"/>
              <a:sym typeface="Arial"/>
            </a:endParaRPr>
          </a:p>
          <a:p>
            <a:pPr marL="457200" marR="0" lvl="0" indent="-457200" algn="l" rtl="0">
              <a:lnSpc>
                <a:spcPct val="200000"/>
              </a:lnSpc>
              <a:spcBef>
                <a:spcPts val="0"/>
              </a:spcBef>
              <a:spcAft>
                <a:spcPts val="0"/>
              </a:spcAft>
              <a:buClr>
                <a:schemeClr val="dk1"/>
              </a:buClr>
              <a:buSzPts val="2800"/>
              <a:buBlip>
                <a:blip r:embed="rId2">
                  <a:extLst>
                    <a:ext uri="{96DAC541-7B7A-43D3-8B79-37D633B846F1}">
                      <asvg:svgBlip xmlns:asvg="http://schemas.microsoft.com/office/drawing/2016/SVG/main" r:embed="rId3"/>
                    </a:ext>
                  </a:extLst>
                </a:blip>
              </a:buBlip>
            </a:pPr>
            <a:r>
              <a:rPr lang="tr-TR" sz="2800" b="1" dirty="0">
                <a:solidFill>
                  <a:schemeClr val="dk1"/>
                </a:solidFill>
                <a:latin typeface="Arial"/>
                <a:ea typeface="Arial"/>
                <a:cs typeface="Arial"/>
                <a:sym typeface="Arial"/>
              </a:rPr>
              <a:t>Problem çözme</a:t>
            </a:r>
            <a:endParaRPr sz="2800" b="1" dirty="0">
              <a:solidFill>
                <a:schemeClr val="dk1"/>
              </a:solidFill>
              <a:latin typeface="Arial"/>
              <a:ea typeface="Arial"/>
              <a:cs typeface="Arial"/>
              <a:sym typeface="Arial"/>
            </a:endParaRPr>
          </a:p>
          <a:p>
            <a:pPr marL="457200" marR="0" lvl="0" indent="-457200" algn="l" rtl="0">
              <a:lnSpc>
                <a:spcPct val="200000"/>
              </a:lnSpc>
              <a:spcBef>
                <a:spcPts val="0"/>
              </a:spcBef>
              <a:spcAft>
                <a:spcPts val="0"/>
              </a:spcAft>
              <a:buClr>
                <a:schemeClr val="dk1"/>
              </a:buClr>
              <a:buSzPts val="2800"/>
              <a:buBlip>
                <a:blip r:embed="rId2">
                  <a:extLst>
                    <a:ext uri="{96DAC541-7B7A-43D3-8B79-37D633B846F1}">
                      <asvg:svgBlip xmlns:asvg="http://schemas.microsoft.com/office/drawing/2016/SVG/main" r:embed="rId3"/>
                    </a:ext>
                  </a:extLst>
                </a:blip>
              </a:buBlip>
            </a:pPr>
            <a:r>
              <a:rPr lang="tr-TR" sz="2800" b="1" dirty="0">
                <a:solidFill>
                  <a:schemeClr val="dk1"/>
                </a:solidFill>
                <a:latin typeface="Arial"/>
                <a:ea typeface="Arial"/>
                <a:cs typeface="Arial"/>
                <a:sym typeface="Arial"/>
              </a:rPr>
              <a:t>Danışmanlık</a:t>
            </a:r>
            <a:endParaRPr sz="2800" b="1" dirty="0">
              <a:solidFill>
                <a:schemeClr val="dk1"/>
              </a:solidFill>
              <a:latin typeface="Arial"/>
              <a:ea typeface="Arial"/>
              <a:cs typeface="Arial"/>
              <a:sym typeface="Arial"/>
            </a:endParaRPr>
          </a:p>
          <a:p>
            <a:pPr marL="457200" marR="0" lvl="0" indent="-457200" algn="l" rtl="0">
              <a:lnSpc>
                <a:spcPct val="200000"/>
              </a:lnSpc>
              <a:spcBef>
                <a:spcPts val="0"/>
              </a:spcBef>
              <a:spcAft>
                <a:spcPts val="0"/>
              </a:spcAft>
              <a:buClr>
                <a:schemeClr val="dk1"/>
              </a:buClr>
              <a:buSzPts val="2800"/>
              <a:buBlip>
                <a:blip r:embed="rId2">
                  <a:extLst>
                    <a:ext uri="{96DAC541-7B7A-43D3-8B79-37D633B846F1}">
                      <asvg:svgBlip xmlns:asvg="http://schemas.microsoft.com/office/drawing/2016/SVG/main" r:embed="rId3"/>
                    </a:ext>
                  </a:extLst>
                </a:blip>
              </a:buBlip>
            </a:pPr>
            <a:r>
              <a:rPr lang="en-US" sz="2800" b="1" dirty="0">
                <a:solidFill>
                  <a:schemeClr val="dk1"/>
                </a:solidFill>
                <a:latin typeface="Arial"/>
                <a:ea typeface="Arial"/>
                <a:cs typeface="Arial"/>
                <a:sym typeface="Arial"/>
              </a:rPr>
              <a:t>Video</a:t>
            </a:r>
            <a:r>
              <a:rPr lang="tr-TR" sz="2800" b="1" dirty="0" err="1">
                <a:solidFill>
                  <a:schemeClr val="dk1"/>
                </a:solidFill>
                <a:latin typeface="Arial"/>
                <a:ea typeface="Arial"/>
                <a:cs typeface="Arial"/>
                <a:sym typeface="Arial"/>
              </a:rPr>
              <a:t>lar</a:t>
            </a:r>
            <a:endParaRPr sz="2800" dirty="0"/>
          </a:p>
          <a:p>
            <a:pPr marL="457200" marR="0" lvl="0" indent="-457200" algn="l" rtl="0">
              <a:lnSpc>
                <a:spcPct val="200000"/>
              </a:lnSpc>
              <a:spcBef>
                <a:spcPts val="0"/>
              </a:spcBef>
              <a:spcAft>
                <a:spcPts val="0"/>
              </a:spcAft>
              <a:buClr>
                <a:schemeClr val="dk1"/>
              </a:buClr>
              <a:buSzPts val="2800"/>
              <a:buBlip>
                <a:blip r:embed="rId2">
                  <a:extLst>
                    <a:ext uri="{96DAC541-7B7A-43D3-8B79-37D633B846F1}">
                      <asvg:svgBlip xmlns:asvg="http://schemas.microsoft.com/office/drawing/2016/SVG/main" r:embed="rId3"/>
                    </a:ext>
                  </a:extLst>
                </a:blip>
              </a:buBlip>
            </a:pPr>
            <a:r>
              <a:rPr lang="en-US" sz="2800" b="1" dirty="0" err="1">
                <a:solidFill>
                  <a:schemeClr val="dk1"/>
                </a:solidFill>
                <a:latin typeface="Arial"/>
                <a:ea typeface="Arial"/>
                <a:cs typeface="Arial"/>
                <a:sym typeface="Arial"/>
              </a:rPr>
              <a:t>Rol</a:t>
            </a:r>
            <a:r>
              <a:rPr lang="tr-TR" sz="2800" b="1" dirty="0">
                <a:solidFill>
                  <a:schemeClr val="dk1"/>
                </a:solidFill>
                <a:latin typeface="Arial"/>
                <a:ea typeface="Arial"/>
                <a:cs typeface="Arial"/>
                <a:sym typeface="Arial"/>
              </a:rPr>
              <a:t> canlandırma</a:t>
            </a:r>
            <a:endParaRPr sz="2800" b="1"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36743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CFB7558-883D-4CC3-AEB9-1E6F864C70AC}"/>
              </a:ext>
            </a:extLst>
          </p:cNvPr>
          <p:cNvSpPr>
            <a:spLocks noGrp="1"/>
          </p:cNvSpPr>
          <p:nvPr>
            <p:ph idx="1"/>
          </p:nvPr>
        </p:nvSpPr>
        <p:spPr>
          <a:xfrm>
            <a:off x="2065020" y="2698471"/>
            <a:ext cx="13327380" cy="4296689"/>
          </a:xfr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marL="914400" indent="-457200">
              <a:lnSpc>
                <a:spcPct val="150000"/>
              </a:lnSpc>
              <a:buAutoNum type="arabicPeriod"/>
            </a:pPr>
            <a:r>
              <a:rPr lang="tr-TR" sz="2400" b="1" dirty="0">
                <a:solidFill>
                  <a:schemeClr val="tx1"/>
                </a:solidFill>
              </a:rPr>
              <a:t>Kapsayıcı bir öğrenme ortamını teşvik etmek için önceki listelerdeki hangi stratejileri kendi sınıfınızda kullandınız? Biraz zaman ayırın ve bu stratejileri yazın. Neyi elde etmek istemiştiniz?</a:t>
            </a:r>
          </a:p>
          <a:p>
            <a:pPr marL="914400" indent="-457200">
              <a:lnSpc>
                <a:spcPct val="150000"/>
              </a:lnSpc>
              <a:buFont typeface="Arial"/>
              <a:buAutoNum type="arabicPeriod"/>
            </a:pPr>
            <a:r>
              <a:rPr lang="tr-TR" sz="2400" b="1" dirty="0">
                <a:solidFill>
                  <a:schemeClr val="tx1"/>
                </a:solidFill>
              </a:rPr>
              <a:t>Bir öğrenci olarak daha önce hiç «kapsayıcı eğitim» aldınız mı? Evet ise, sizi en çok etkileyen şey ne oldu? Lütfen, öğretmeninizin spesifik becerilerini ve tutumlarını detaylandırın…</a:t>
            </a:r>
          </a:p>
          <a:p>
            <a:pPr indent="0">
              <a:lnSpc>
                <a:spcPct val="150000"/>
              </a:lnSpc>
            </a:pPr>
            <a:endParaRPr lang="en-US" sz="2400" b="1" dirty="0">
              <a:solidFill>
                <a:schemeClr val="tx1"/>
              </a:solidFill>
            </a:endParaRPr>
          </a:p>
          <a:p>
            <a:pPr indent="0">
              <a:lnSpc>
                <a:spcPct val="150000"/>
              </a:lnSpc>
            </a:pPr>
            <a:endParaRPr lang="el-GR" sz="2400" b="1" dirty="0">
              <a:solidFill>
                <a:schemeClr val="tx1"/>
              </a:solidFill>
            </a:endParaRPr>
          </a:p>
        </p:txBody>
      </p:sp>
      <p:pic>
        <p:nvPicPr>
          <p:cNvPr id="6" name="Picture 5">
            <a:extLst>
              <a:ext uri="{FF2B5EF4-FFF2-40B4-BE49-F238E27FC236}">
                <a16:creationId xmlns:a16="http://schemas.microsoft.com/office/drawing/2014/main" id="{2F310E37-3899-480F-855E-DCF8C4378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7730" y="7226923"/>
            <a:ext cx="4171122" cy="3060078"/>
          </a:xfrm>
          <a:prstGeom prst="rect">
            <a:avLst/>
          </a:prstGeom>
        </p:spPr>
      </p:pic>
      <p:pic>
        <p:nvPicPr>
          <p:cNvPr id="7" name="Picture 6">
            <a:extLst>
              <a:ext uri="{FF2B5EF4-FFF2-40B4-BE49-F238E27FC236}">
                <a16:creationId xmlns:a16="http://schemas.microsoft.com/office/drawing/2014/main" id="{C1CDCA4A-DE0B-4B67-9FE4-F090B911C59D}"/>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551170" y="796598"/>
            <a:ext cx="1354292" cy="1354292"/>
          </a:xfrm>
          <a:prstGeom prst="rect">
            <a:avLst/>
          </a:prstGeom>
        </p:spPr>
      </p:pic>
      <p:sp>
        <p:nvSpPr>
          <p:cNvPr id="8" name="Başlık 1">
            <a:extLst>
              <a:ext uri="{FF2B5EF4-FFF2-40B4-BE49-F238E27FC236}">
                <a16:creationId xmlns:a16="http://schemas.microsoft.com/office/drawing/2014/main" id="{6F213C30-5354-4490-B273-466F08AAE920}"/>
              </a:ext>
            </a:extLst>
          </p:cNvPr>
          <p:cNvSpPr txBox="1">
            <a:spLocks/>
          </p:cNvSpPr>
          <p:nvPr/>
        </p:nvSpPr>
        <p:spPr>
          <a:xfrm>
            <a:off x="2065020" y="1573809"/>
            <a:ext cx="10721340" cy="57708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1750" b="0" i="0" u="none" strike="noStrike" cap="none">
                <a:solidFill>
                  <a:srgbClr val="F4FAE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tr-TR" sz="3750" b="1" dirty="0" err="1">
                <a:solidFill>
                  <a:srgbClr val="4472C4"/>
                </a:solidFill>
                <a:latin typeface="Arial" panose="020B0604020202020204" pitchFamily="34" charset="0"/>
                <a:cs typeface="Arial" panose="020B0604020202020204" pitchFamily="34" charset="0"/>
              </a:rPr>
              <a:t>Özdüşünüm</a:t>
            </a:r>
            <a:r>
              <a:rPr lang="tr-TR" sz="3750" b="1" dirty="0">
                <a:solidFill>
                  <a:srgbClr val="4472C4"/>
                </a:solidFill>
                <a:latin typeface="Arial" panose="020B0604020202020204" pitchFamily="34" charset="0"/>
                <a:cs typeface="Arial" panose="020B0604020202020204" pitchFamily="34" charset="0"/>
              </a:rPr>
              <a:t> Zamanı</a:t>
            </a:r>
            <a:endParaRPr lang="en-GB" sz="3750" b="1" dirty="0">
              <a:solidFill>
                <a:srgbClr val="4472C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22398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432"/>
        <p:cNvGrpSpPr/>
        <p:nvPr/>
      </p:nvGrpSpPr>
      <p:grpSpPr>
        <a:xfrm>
          <a:off x="0" y="0"/>
          <a:ext cx="0" cy="0"/>
          <a:chOff x="0" y="0"/>
          <a:chExt cx="0" cy="0"/>
        </a:xfrm>
      </p:grpSpPr>
      <p:sp>
        <p:nvSpPr>
          <p:cNvPr id="433" name="Google Shape;433;p31"/>
          <p:cNvSpPr/>
          <p:nvPr/>
        </p:nvSpPr>
        <p:spPr>
          <a:xfrm>
            <a:off x="0" y="1"/>
            <a:ext cx="18288000" cy="10287000"/>
          </a:xfrm>
          <a:custGeom>
            <a:avLst/>
            <a:gdLst/>
            <a:ahLst/>
            <a:cxnLst/>
            <a:rect l="l" t="t" r="r" b="b"/>
            <a:pathLst>
              <a:path w="18288000" h="10287000" extrusionOk="0">
                <a:moveTo>
                  <a:pt x="18288000" y="10287000"/>
                </a:moveTo>
                <a:lnTo>
                  <a:pt x="0" y="10287000"/>
                </a:lnTo>
                <a:lnTo>
                  <a:pt x="0" y="0"/>
                </a:lnTo>
                <a:lnTo>
                  <a:pt x="18288000" y="0"/>
                </a:lnTo>
                <a:lnTo>
                  <a:pt x="18288000" y="10287000"/>
                </a:lnTo>
                <a:close/>
              </a:path>
            </a:pathLst>
          </a:custGeom>
          <a:solidFill>
            <a:srgbClr val="6A8B4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34" name="Google Shape;434;p31"/>
          <p:cNvGrpSpPr/>
          <p:nvPr/>
        </p:nvGrpSpPr>
        <p:grpSpPr>
          <a:xfrm>
            <a:off x="0" y="1"/>
            <a:ext cx="18287999" cy="9258298"/>
            <a:chOff x="0" y="1"/>
            <a:chExt cx="18287999" cy="9258298"/>
          </a:xfrm>
        </p:grpSpPr>
        <p:sp>
          <p:nvSpPr>
            <p:cNvPr id="435" name="Google Shape;435;p31"/>
            <p:cNvSpPr/>
            <p:nvPr/>
          </p:nvSpPr>
          <p:spPr>
            <a:xfrm>
              <a:off x="0" y="1"/>
              <a:ext cx="18287999" cy="822959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31"/>
            <p:cNvSpPr/>
            <p:nvPr/>
          </p:nvSpPr>
          <p:spPr>
            <a:xfrm>
              <a:off x="1028700" y="3829049"/>
              <a:ext cx="16230600" cy="5429250"/>
            </a:xfrm>
            <a:custGeom>
              <a:avLst/>
              <a:gdLst/>
              <a:ahLst/>
              <a:cxnLst/>
              <a:rect l="l" t="t" r="r" b="b"/>
              <a:pathLst>
                <a:path w="16230600" h="5429250" extrusionOk="0">
                  <a:moveTo>
                    <a:pt x="16230600" y="5429250"/>
                  </a:moveTo>
                  <a:lnTo>
                    <a:pt x="0" y="5429250"/>
                  </a:lnTo>
                  <a:lnTo>
                    <a:pt x="0" y="0"/>
                  </a:lnTo>
                  <a:lnTo>
                    <a:pt x="16230600" y="0"/>
                  </a:lnTo>
                  <a:lnTo>
                    <a:pt x="16230600" y="5429250"/>
                  </a:lnTo>
                  <a:close/>
                </a:path>
              </a:pathLst>
            </a:custGeom>
            <a:solidFill>
              <a:srgbClr val="F4FA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31"/>
            <p:cNvSpPr/>
            <p:nvPr/>
          </p:nvSpPr>
          <p:spPr>
            <a:xfrm>
              <a:off x="190314" y="3955236"/>
              <a:ext cx="5176908" cy="5176905"/>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31"/>
            <p:cNvSpPr/>
            <p:nvPr/>
          </p:nvSpPr>
          <p:spPr>
            <a:xfrm>
              <a:off x="2893201" y="4875092"/>
              <a:ext cx="3601080" cy="3601089"/>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39" name="Google Shape;439;p31"/>
          <p:cNvSpPr txBox="1"/>
          <p:nvPr/>
        </p:nvSpPr>
        <p:spPr>
          <a:xfrm>
            <a:off x="6096000" y="5642724"/>
            <a:ext cx="9697085" cy="2165336"/>
          </a:xfrm>
          <a:prstGeom prst="rect">
            <a:avLst/>
          </a:prstGeom>
          <a:noFill/>
          <a:ln>
            <a:noFill/>
          </a:ln>
        </p:spPr>
        <p:txBody>
          <a:bodyPr spcFirstLastPara="1" wrap="square" lIns="0" tIns="498475" rIns="0" bIns="0" anchor="t" anchorCtr="0">
            <a:spAutoFit/>
          </a:bodyPr>
          <a:lstStyle/>
          <a:p>
            <a:pPr marL="0" marR="0" lvl="0" indent="0" algn="ctr" rtl="0">
              <a:lnSpc>
                <a:spcPct val="100000"/>
              </a:lnSpc>
              <a:spcBef>
                <a:spcPts val="0"/>
              </a:spcBef>
              <a:spcAft>
                <a:spcPts val="0"/>
              </a:spcAft>
              <a:buNone/>
            </a:pPr>
            <a:r>
              <a:rPr lang="tr-TR" sz="5400" b="1" dirty="0">
                <a:solidFill>
                  <a:srgbClr val="7B3C15"/>
                </a:solidFill>
                <a:latin typeface="Arial"/>
                <a:ea typeface="Arial"/>
                <a:cs typeface="Arial"/>
                <a:sym typeface="Arial"/>
              </a:rPr>
              <a:t>Çeşitlilik Mutfak Sanatlarına nasıl fayda sağlayabilir?</a:t>
            </a:r>
          </a:p>
        </p:txBody>
      </p:sp>
      <p:sp>
        <p:nvSpPr>
          <p:cNvPr id="440" name="Google Shape;440;p31"/>
          <p:cNvSpPr txBox="1">
            <a:spLocks noGrp="1"/>
          </p:cNvSpPr>
          <p:nvPr>
            <p:ph type="title"/>
          </p:nvPr>
        </p:nvSpPr>
        <p:spPr>
          <a:xfrm>
            <a:off x="8358782" y="4414908"/>
            <a:ext cx="4278127" cy="1490783"/>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tr-TR" sz="9600" b="1" dirty="0">
                <a:solidFill>
                  <a:srgbClr val="6A8B40"/>
                </a:solidFill>
              </a:rPr>
              <a:t>Ünite</a:t>
            </a:r>
            <a:r>
              <a:rPr lang="en-US" sz="9600" b="1" dirty="0">
                <a:solidFill>
                  <a:srgbClr val="6A8B40"/>
                </a:solidFill>
              </a:rPr>
              <a:t> 5</a:t>
            </a:r>
            <a:endParaRPr sz="9600" b="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A7555087-72FA-4C2D-9DC5-192CDFEC5AE3}"/>
              </a:ext>
            </a:extLst>
          </p:cNvPr>
          <p:cNvSpPr txBox="1">
            <a:spLocks/>
          </p:cNvSpPr>
          <p:nvPr/>
        </p:nvSpPr>
        <p:spPr>
          <a:xfrm>
            <a:off x="2065020" y="1573809"/>
            <a:ext cx="10721340" cy="57708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1750" b="0" i="0" u="none" strike="noStrike" cap="none">
                <a:solidFill>
                  <a:srgbClr val="F4FAE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l-GR" sz="3750" b="1" dirty="0">
                <a:solidFill>
                  <a:srgbClr val="4472C4"/>
                </a:solidFill>
                <a:latin typeface="Arial" panose="020B0604020202020204" pitchFamily="34" charset="0"/>
                <a:cs typeface="Arial" panose="020B0604020202020204" pitchFamily="34" charset="0"/>
              </a:rPr>
              <a:t>5.1.</a:t>
            </a:r>
            <a:r>
              <a:rPr lang="tr-TR" sz="3750" b="1" dirty="0">
                <a:solidFill>
                  <a:srgbClr val="4472C4"/>
                </a:solidFill>
                <a:latin typeface="Arial" panose="020B0604020202020204" pitchFamily="34" charset="0"/>
                <a:cs typeface="Arial" panose="020B0604020202020204" pitchFamily="34" charset="0"/>
              </a:rPr>
              <a:t>Çeşitliliği olan bir sınıfın faydaları</a:t>
            </a:r>
            <a:endParaRPr lang="en-US" sz="3750" b="1" dirty="0">
              <a:solidFill>
                <a:srgbClr val="4472C4"/>
              </a:solidFill>
              <a:latin typeface="Arial" panose="020B0604020202020204" pitchFamily="34" charset="0"/>
              <a:cs typeface="Arial" panose="020B0604020202020204" pitchFamily="34" charset="0"/>
            </a:endParaRPr>
          </a:p>
        </p:txBody>
      </p:sp>
      <p:sp>
        <p:nvSpPr>
          <p:cNvPr id="5" name="Google Shape;450;p32">
            <a:extLst>
              <a:ext uri="{FF2B5EF4-FFF2-40B4-BE49-F238E27FC236}">
                <a16:creationId xmlns:a16="http://schemas.microsoft.com/office/drawing/2014/main" id="{D712AA3C-E982-4748-9CB4-0D7161D932A4}"/>
              </a:ext>
            </a:extLst>
          </p:cNvPr>
          <p:cNvSpPr txBox="1"/>
          <p:nvPr/>
        </p:nvSpPr>
        <p:spPr>
          <a:xfrm>
            <a:off x="2065020" y="2850916"/>
            <a:ext cx="12631885" cy="5855449"/>
          </a:xfrm>
          <a:prstGeom prst="rect">
            <a:avLst/>
          </a:prstGeom>
          <a:noFill/>
          <a:ln>
            <a:noFill/>
          </a:ln>
        </p:spPr>
        <p:txBody>
          <a:bodyPr spcFirstLastPara="1" wrap="square" lIns="0" tIns="12700" rIns="0" bIns="0" anchor="t" anchorCtr="0">
            <a:spAutoFit/>
          </a:bodyPr>
          <a:lstStyle/>
          <a:p>
            <a:pPr marL="469900" marR="0" lvl="0" indent="-457200" algn="l" rtl="0">
              <a:lnSpc>
                <a:spcPct val="150000"/>
              </a:lnSpc>
              <a:spcBef>
                <a:spcPts val="0"/>
              </a:spcBef>
              <a:spcAft>
                <a:spcPts val="0"/>
              </a:spcAft>
              <a:buBlip>
                <a:blip r:embed="rId2">
                  <a:extLst>
                    <a:ext uri="{96DAC541-7B7A-43D3-8B79-37D633B846F1}">
                      <asvg:svgBlip xmlns:asvg="http://schemas.microsoft.com/office/drawing/2016/SVG/main" r:embed="rId3"/>
                    </a:ext>
                  </a:extLst>
                </a:blip>
              </a:buBlip>
            </a:pPr>
            <a:r>
              <a:rPr lang="tr-TR" sz="2800" dirty="0">
                <a:solidFill>
                  <a:schemeClr val="dk1"/>
                </a:solidFill>
              </a:rPr>
              <a:t>Çeşitliliği öğretmek-yukarıya bir yaklaşımla Mutfak Sanatları sektörüne sınıflardan başlayarak ve sonrasında yiyecek ve içecek sektöründe </a:t>
            </a:r>
            <a:r>
              <a:rPr lang="tr-TR" sz="2800" b="1" dirty="0">
                <a:solidFill>
                  <a:schemeClr val="dk1"/>
                </a:solidFill>
              </a:rPr>
              <a:t>reform </a:t>
            </a:r>
            <a:r>
              <a:rPr lang="tr-TR" sz="2800" dirty="0">
                <a:solidFill>
                  <a:schemeClr val="dk1"/>
                </a:solidFill>
              </a:rPr>
              <a:t>yaparak fayda sağlayabilir.</a:t>
            </a:r>
            <a:endParaRPr sz="2800" dirty="0">
              <a:solidFill>
                <a:schemeClr val="dk1"/>
              </a:solidFill>
              <a:latin typeface="Arial"/>
              <a:ea typeface="Arial"/>
              <a:cs typeface="Arial"/>
              <a:sym typeface="Arial"/>
            </a:endParaRPr>
          </a:p>
          <a:p>
            <a:pPr marL="469900" marR="0" lvl="0" indent="-457200" algn="l" rtl="0">
              <a:lnSpc>
                <a:spcPct val="150000"/>
              </a:lnSpc>
              <a:spcBef>
                <a:spcPts val="100"/>
              </a:spcBef>
              <a:spcAft>
                <a:spcPts val="0"/>
              </a:spcAft>
              <a:buBlip>
                <a:blip r:embed="rId2">
                  <a:extLst>
                    <a:ext uri="{96DAC541-7B7A-43D3-8B79-37D633B846F1}">
                      <asvg:svgBlip xmlns:asvg="http://schemas.microsoft.com/office/drawing/2016/SVG/main" r:embed="rId3"/>
                    </a:ext>
                  </a:extLst>
                </a:blip>
              </a:buBlip>
            </a:pPr>
            <a:r>
              <a:rPr lang="tr-TR" sz="2800" dirty="0">
                <a:solidFill>
                  <a:schemeClr val="dk1"/>
                </a:solidFill>
              </a:rPr>
              <a:t>Çeşitliliği olan bir sınıfın faydaları </a:t>
            </a:r>
            <a:r>
              <a:rPr lang="tr-TR" sz="2800" b="1" dirty="0">
                <a:solidFill>
                  <a:schemeClr val="dk1"/>
                </a:solidFill>
              </a:rPr>
              <a:t>hem akademik hem de </a:t>
            </a:r>
            <a:r>
              <a:rPr lang="tr-TR" sz="2800" b="1" dirty="0" err="1">
                <a:solidFill>
                  <a:schemeClr val="dk1"/>
                </a:solidFill>
              </a:rPr>
              <a:t>sosyo</a:t>
            </a:r>
            <a:r>
              <a:rPr lang="tr-TR" sz="2800" b="1" dirty="0">
                <a:solidFill>
                  <a:schemeClr val="dk1"/>
                </a:solidFill>
              </a:rPr>
              <a:t>-duygusaldır</a:t>
            </a:r>
            <a:r>
              <a:rPr lang="tr-TR" sz="2800" dirty="0">
                <a:solidFill>
                  <a:schemeClr val="dk1"/>
                </a:solidFill>
              </a:rPr>
              <a:t>. Eğitmen çeşitliliği öğretmeyi öncelediğinde, bu durum öğrencilerin gelişimi üzerinde pozitif ve toplumumuzda derin bir etki yaratacaktır.</a:t>
            </a:r>
          </a:p>
          <a:p>
            <a:pPr marL="469900" marR="0" lvl="0" indent="-457200" algn="l" rtl="0">
              <a:lnSpc>
                <a:spcPct val="150000"/>
              </a:lnSpc>
              <a:spcBef>
                <a:spcPts val="100"/>
              </a:spcBef>
              <a:spcAft>
                <a:spcPts val="0"/>
              </a:spcAft>
              <a:buBlip>
                <a:blip r:embed="rId2">
                  <a:extLst>
                    <a:ext uri="{96DAC541-7B7A-43D3-8B79-37D633B846F1}">
                      <asvg:svgBlip xmlns:asvg="http://schemas.microsoft.com/office/drawing/2016/SVG/main" r:embed="rId3"/>
                    </a:ext>
                  </a:extLst>
                </a:blip>
              </a:buBlip>
            </a:pPr>
            <a:r>
              <a:rPr lang="tr-TR" sz="2800" b="1" dirty="0">
                <a:solidFill>
                  <a:srgbClr val="4472C4"/>
                </a:solidFill>
                <a:latin typeface="Arial"/>
                <a:ea typeface="Arial"/>
                <a:cs typeface="Arial"/>
                <a:sym typeface="Arial"/>
              </a:rPr>
              <a:t>Öyleyse, Mutfak Sanatları alanında kültürel çeşitliliğin faydaları nelerdir?</a:t>
            </a:r>
            <a:r>
              <a:rPr lang="en-US" sz="2800" b="1" dirty="0">
                <a:solidFill>
                  <a:srgbClr val="4472C4"/>
                </a:solidFill>
                <a:latin typeface="Arial"/>
                <a:ea typeface="Arial"/>
                <a:cs typeface="Arial"/>
                <a:sym typeface="Arial"/>
              </a:rPr>
              <a:t> </a:t>
            </a:r>
            <a:endParaRPr sz="2800" b="1" dirty="0">
              <a:solidFill>
                <a:srgbClr val="4472C4"/>
              </a:solidFill>
              <a:latin typeface="Arial"/>
              <a:ea typeface="Arial"/>
              <a:cs typeface="Arial"/>
              <a:sym typeface="Arial"/>
            </a:endParaRPr>
          </a:p>
        </p:txBody>
      </p:sp>
    </p:spTree>
    <p:extLst>
      <p:ext uri="{BB962C8B-B14F-4D97-AF65-F5344CB8AC3E}">
        <p14:creationId xmlns:p14="http://schemas.microsoft.com/office/powerpoint/2010/main" val="1843629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33"/>
          <p:cNvSpPr/>
          <p:nvPr/>
        </p:nvSpPr>
        <p:spPr>
          <a:xfrm>
            <a:off x="13738645" y="2"/>
            <a:ext cx="4549352" cy="4137443"/>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1" name="Google Shape;461;p33"/>
          <p:cNvSpPr/>
          <p:nvPr/>
        </p:nvSpPr>
        <p:spPr>
          <a:xfrm>
            <a:off x="0" y="5143530"/>
            <a:ext cx="4394413" cy="5143469"/>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2" name="Google Shape;462;p33"/>
          <p:cNvSpPr txBox="1">
            <a:spLocks noGrp="1"/>
          </p:cNvSpPr>
          <p:nvPr>
            <p:ph type="title"/>
          </p:nvPr>
        </p:nvSpPr>
        <p:spPr>
          <a:xfrm>
            <a:off x="3429001" y="1164688"/>
            <a:ext cx="12131428" cy="3059156"/>
          </a:xfrm>
          <a:prstGeom prst="rect">
            <a:avLst/>
          </a:prstGeom>
          <a:noFill/>
          <a:ln>
            <a:noFill/>
          </a:ln>
        </p:spPr>
        <p:txBody>
          <a:bodyPr spcFirstLastPara="1" wrap="square" lIns="0" tIns="12050" rIns="0" bIns="0" anchor="t" anchorCtr="0">
            <a:spAutoFit/>
          </a:bodyPr>
          <a:lstStyle/>
          <a:p>
            <a:pPr marL="0" lvl="0" indent="0" algn="l" rtl="0">
              <a:spcBef>
                <a:spcPts val="0"/>
              </a:spcBef>
              <a:spcAft>
                <a:spcPts val="0"/>
              </a:spcAft>
              <a:buNone/>
            </a:pPr>
            <a:r>
              <a:rPr lang="tr-TR" sz="6600" b="1" dirty="0">
                <a:solidFill>
                  <a:srgbClr val="7B3C15"/>
                </a:solidFill>
              </a:rPr>
              <a:t>Mutfak Sanatları çalışanlarını küresel ekonomiye daha iyi hazırlamak</a:t>
            </a:r>
          </a:p>
        </p:txBody>
      </p:sp>
      <p:sp>
        <p:nvSpPr>
          <p:cNvPr id="463" name="Google Shape;463;p33"/>
          <p:cNvSpPr/>
          <p:nvPr/>
        </p:nvSpPr>
        <p:spPr>
          <a:xfrm>
            <a:off x="2727572" y="1858973"/>
            <a:ext cx="146685" cy="449580"/>
          </a:xfrm>
          <a:custGeom>
            <a:avLst/>
            <a:gdLst/>
            <a:ahLst/>
            <a:cxnLst/>
            <a:rect l="l" t="t" r="r" b="b"/>
            <a:pathLst>
              <a:path w="146685" h="449580" extrusionOk="0">
                <a:moveTo>
                  <a:pt x="126953" y="449033"/>
                </a:moveTo>
                <a:lnTo>
                  <a:pt x="125505" y="442944"/>
                </a:lnTo>
                <a:lnTo>
                  <a:pt x="122488" y="438253"/>
                </a:lnTo>
                <a:lnTo>
                  <a:pt x="97455" y="393976"/>
                </a:lnTo>
                <a:lnTo>
                  <a:pt x="77292" y="348167"/>
                </a:lnTo>
                <a:lnTo>
                  <a:pt x="60987" y="301146"/>
                </a:lnTo>
                <a:lnTo>
                  <a:pt x="47525" y="253233"/>
                </a:lnTo>
                <a:lnTo>
                  <a:pt x="35890" y="204747"/>
                </a:lnTo>
                <a:lnTo>
                  <a:pt x="14048" y="107332"/>
                </a:lnTo>
                <a:lnTo>
                  <a:pt x="1812" y="59043"/>
                </a:lnTo>
                <a:lnTo>
                  <a:pt x="9782" y="17609"/>
                </a:lnTo>
                <a:lnTo>
                  <a:pt x="40823" y="0"/>
                </a:lnTo>
                <a:lnTo>
                  <a:pt x="49570" y="1741"/>
                </a:lnTo>
                <a:lnTo>
                  <a:pt x="81558" y="28769"/>
                </a:lnTo>
                <a:lnTo>
                  <a:pt x="98082" y="85839"/>
                </a:lnTo>
                <a:lnTo>
                  <a:pt x="110692" y="134080"/>
                </a:lnTo>
                <a:lnTo>
                  <a:pt x="122346" y="182517"/>
                </a:lnTo>
                <a:lnTo>
                  <a:pt x="132492" y="231263"/>
                </a:lnTo>
                <a:lnTo>
                  <a:pt x="140579" y="280433"/>
                </a:lnTo>
                <a:lnTo>
                  <a:pt x="146058" y="330141"/>
                </a:lnTo>
                <a:lnTo>
                  <a:pt x="146438" y="346718"/>
                </a:lnTo>
                <a:lnTo>
                  <a:pt x="145180" y="363045"/>
                </a:lnTo>
                <a:lnTo>
                  <a:pt x="142705" y="379226"/>
                </a:lnTo>
                <a:lnTo>
                  <a:pt x="139437" y="395364"/>
                </a:lnTo>
                <a:lnTo>
                  <a:pt x="137876" y="404622"/>
                </a:lnTo>
                <a:lnTo>
                  <a:pt x="137336" y="413928"/>
                </a:lnTo>
                <a:lnTo>
                  <a:pt x="138011" y="423266"/>
                </a:lnTo>
                <a:lnTo>
                  <a:pt x="140094" y="432620"/>
                </a:lnTo>
                <a:lnTo>
                  <a:pt x="141945" y="438663"/>
                </a:lnTo>
                <a:lnTo>
                  <a:pt x="142178" y="440698"/>
                </a:lnTo>
                <a:lnTo>
                  <a:pt x="138345" y="446715"/>
                </a:lnTo>
                <a:lnTo>
                  <a:pt x="126953" y="449033"/>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4" name="Google Shape;464;p33"/>
          <p:cNvSpPr/>
          <p:nvPr/>
        </p:nvSpPr>
        <p:spPr>
          <a:xfrm>
            <a:off x="1930945" y="2363582"/>
            <a:ext cx="448309" cy="318770"/>
          </a:xfrm>
          <a:custGeom>
            <a:avLst/>
            <a:gdLst/>
            <a:ahLst/>
            <a:cxnLst/>
            <a:rect l="l" t="t" r="r" b="b"/>
            <a:pathLst>
              <a:path w="448310" h="318769" extrusionOk="0">
                <a:moveTo>
                  <a:pt x="201693" y="185844"/>
                </a:moveTo>
                <a:lnTo>
                  <a:pt x="158272" y="158066"/>
                </a:lnTo>
                <a:lnTo>
                  <a:pt x="115179" y="129781"/>
                </a:lnTo>
                <a:lnTo>
                  <a:pt x="72516" y="100835"/>
                </a:lnTo>
                <a:lnTo>
                  <a:pt x="30385" y="71075"/>
                </a:lnTo>
                <a:lnTo>
                  <a:pt x="3526" y="39713"/>
                </a:lnTo>
                <a:lnTo>
                  <a:pt x="0" y="25655"/>
                </a:lnTo>
                <a:lnTo>
                  <a:pt x="175" y="11209"/>
                </a:lnTo>
                <a:lnTo>
                  <a:pt x="4977" y="2649"/>
                </a:lnTo>
                <a:lnTo>
                  <a:pt x="14503" y="0"/>
                </a:lnTo>
                <a:lnTo>
                  <a:pt x="28851" y="3286"/>
                </a:lnTo>
                <a:lnTo>
                  <a:pt x="93560" y="38602"/>
                </a:lnTo>
                <a:lnTo>
                  <a:pt x="134490" y="63303"/>
                </a:lnTo>
                <a:lnTo>
                  <a:pt x="215533" y="114063"/>
                </a:lnTo>
                <a:lnTo>
                  <a:pt x="255392" y="138290"/>
                </a:lnTo>
                <a:lnTo>
                  <a:pt x="294795" y="163220"/>
                </a:lnTo>
                <a:lnTo>
                  <a:pt x="333840" y="188711"/>
                </a:lnTo>
                <a:lnTo>
                  <a:pt x="372626" y="214624"/>
                </a:lnTo>
                <a:lnTo>
                  <a:pt x="412894" y="250736"/>
                </a:lnTo>
                <a:lnTo>
                  <a:pt x="439199" y="297710"/>
                </a:lnTo>
                <a:lnTo>
                  <a:pt x="441416" y="303986"/>
                </a:lnTo>
                <a:lnTo>
                  <a:pt x="448230" y="311701"/>
                </a:lnTo>
                <a:lnTo>
                  <a:pt x="440582" y="316812"/>
                </a:lnTo>
                <a:lnTo>
                  <a:pt x="434918" y="318605"/>
                </a:lnTo>
                <a:lnTo>
                  <a:pt x="431132" y="316182"/>
                </a:lnTo>
                <a:lnTo>
                  <a:pt x="425745" y="307058"/>
                </a:lnTo>
                <a:lnTo>
                  <a:pt x="421380" y="302063"/>
                </a:lnTo>
                <a:lnTo>
                  <a:pt x="416352" y="298102"/>
                </a:lnTo>
                <a:lnTo>
                  <a:pt x="410690" y="295177"/>
                </a:lnTo>
                <a:lnTo>
                  <a:pt x="373574" y="284433"/>
                </a:lnTo>
                <a:lnTo>
                  <a:pt x="344361" y="271940"/>
                </a:lnTo>
                <a:lnTo>
                  <a:pt x="316352" y="256925"/>
                </a:lnTo>
                <a:lnTo>
                  <a:pt x="289114" y="240499"/>
                </a:lnTo>
                <a:lnTo>
                  <a:pt x="201693" y="185844"/>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5" name="Google Shape;465;p33"/>
          <p:cNvSpPr/>
          <p:nvPr/>
        </p:nvSpPr>
        <p:spPr>
          <a:xfrm>
            <a:off x="1778223" y="3203173"/>
            <a:ext cx="442595" cy="78740"/>
          </a:xfrm>
          <a:custGeom>
            <a:avLst/>
            <a:gdLst/>
            <a:ahLst/>
            <a:cxnLst/>
            <a:rect l="l" t="t" r="r" b="b"/>
            <a:pathLst>
              <a:path w="442594" h="78739" extrusionOk="0">
                <a:moveTo>
                  <a:pt x="18788" y="70586"/>
                </a:moveTo>
                <a:lnTo>
                  <a:pt x="8562" y="62706"/>
                </a:lnTo>
                <a:lnTo>
                  <a:pt x="2275" y="53941"/>
                </a:lnTo>
                <a:lnTo>
                  <a:pt x="0" y="44126"/>
                </a:lnTo>
                <a:lnTo>
                  <a:pt x="1806" y="33099"/>
                </a:lnTo>
                <a:lnTo>
                  <a:pt x="6697" y="24439"/>
                </a:lnTo>
                <a:lnTo>
                  <a:pt x="13759" y="19685"/>
                </a:lnTo>
                <a:lnTo>
                  <a:pt x="22471" y="17724"/>
                </a:lnTo>
                <a:lnTo>
                  <a:pt x="65280" y="16861"/>
                </a:lnTo>
                <a:lnTo>
                  <a:pt x="98118" y="14421"/>
                </a:lnTo>
                <a:lnTo>
                  <a:pt x="163636" y="7361"/>
                </a:lnTo>
                <a:lnTo>
                  <a:pt x="216733" y="2605"/>
                </a:lnTo>
                <a:lnTo>
                  <a:pt x="269765" y="0"/>
                </a:lnTo>
                <a:lnTo>
                  <a:pt x="322719" y="481"/>
                </a:lnTo>
                <a:lnTo>
                  <a:pt x="375578" y="4987"/>
                </a:lnTo>
                <a:lnTo>
                  <a:pt x="428329" y="14453"/>
                </a:lnTo>
                <a:lnTo>
                  <a:pt x="434311" y="15844"/>
                </a:lnTo>
                <a:lnTo>
                  <a:pt x="442003" y="14809"/>
                </a:lnTo>
                <a:lnTo>
                  <a:pt x="442523" y="29616"/>
                </a:lnTo>
                <a:lnTo>
                  <a:pt x="436912" y="30905"/>
                </a:lnTo>
                <a:lnTo>
                  <a:pt x="432145" y="30614"/>
                </a:lnTo>
                <a:lnTo>
                  <a:pt x="410245" y="31635"/>
                </a:lnTo>
                <a:lnTo>
                  <a:pt x="389043" y="36088"/>
                </a:lnTo>
                <a:lnTo>
                  <a:pt x="368121" y="41911"/>
                </a:lnTo>
                <a:lnTo>
                  <a:pt x="347060" y="47040"/>
                </a:lnTo>
                <a:lnTo>
                  <a:pt x="299441" y="55262"/>
                </a:lnTo>
                <a:lnTo>
                  <a:pt x="251632" y="61837"/>
                </a:lnTo>
                <a:lnTo>
                  <a:pt x="203672" y="67094"/>
                </a:lnTo>
                <a:lnTo>
                  <a:pt x="155600" y="71362"/>
                </a:lnTo>
                <a:lnTo>
                  <a:pt x="59276" y="78250"/>
                </a:lnTo>
                <a:lnTo>
                  <a:pt x="48169" y="78647"/>
                </a:lnTo>
                <a:lnTo>
                  <a:pt x="37371" y="77932"/>
                </a:lnTo>
                <a:lnTo>
                  <a:pt x="27404" y="75461"/>
                </a:lnTo>
                <a:lnTo>
                  <a:pt x="18788" y="70586"/>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6" name="Google Shape;466;p33"/>
          <p:cNvSpPr/>
          <p:nvPr/>
        </p:nvSpPr>
        <p:spPr>
          <a:xfrm>
            <a:off x="2050584" y="2901581"/>
            <a:ext cx="147955" cy="62230"/>
          </a:xfrm>
          <a:custGeom>
            <a:avLst/>
            <a:gdLst/>
            <a:ahLst/>
            <a:cxnLst/>
            <a:rect l="l" t="t" r="r" b="b"/>
            <a:pathLst>
              <a:path w="147955" h="62230" extrusionOk="0">
                <a:moveTo>
                  <a:pt x="12493" y="54630"/>
                </a:moveTo>
                <a:lnTo>
                  <a:pt x="6788" y="50428"/>
                </a:lnTo>
                <a:lnTo>
                  <a:pt x="2700" y="44858"/>
                </a:lnTo>
                <a:lnTo>
                  <a:pt x="386" y="38066"/>
                </a:lnTo>
                <a:lnTo>
                  <a:pt x="0" y="30196"/>
                </a:lnTo>
                <a:lnTo>
                  <a:pt x="1293" y="23389"/>
                </a:lnTo>
                <a:lnTo>
                  <a:pt x="4181" y="17521"/>
                </a:lnTo>
                <a:lnTo>
                  <a:pt x="8749" y="13382"/>
                </a:lnTo>
                <a:lnTo>
                  <a:pt x="15083" y="11763"/>
                </a:lnTo>
                <a:lnTo>
                  <a:pt x="43625" y="8804"/>
                </a:lnTo>
                <a:lnTo>
                  <a:pt x="71961" y="3499"/>
                </a:lnTo>
                <a:lnTo>
                  <a:pt x="100454" y="0"/>
                </a:lnTo>
                <a:lnTo>
                  <a:pt x="129462" y="2456"/>
                </a:lnTo>
                <a:lnTo>
                  <a:pt x="135428" y="3836"/>
                </a:lnTo>
                <a:lnTo>
                  <a:pt x="142521" y="2164"/>
                </a:lnTo>
                <a:lnTo>
                  <a:pt x="147355" y="18927"/>
                </a:lnTo>
                <a:lnTo>
                  <a:pt x="139291" y="19887"/>
                </a:lnTo>
                <a:lnTo>
                  <a:pt x="135020" y="23915"/>
                </a:lnTo>
                <a:lnTo>
                  <a:pt x="92685" y="51130"/>
                </a:lnTo>
                <a:lnTo>
                  <a:pt x="43480" y="61734"/>
                </a:lnTo>
                <a:lnTo>
                  <a:pt x="35734" y="61784"/>
                </a:lnTo>
                <a:lnTo>
                  <a:pt x="28040" y="60834"/>
                </a:lnTo>
                <a:lnTo>
                  <a:pt x="20320" y="58558"/>
                </a:lnTo>
                <a:lnTo>
                  <a:pt x="12493" y="54630"/>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7" name="Google Shape;467;p33"/>
          <p:cNvSpPr/>
          <p:nvPr/>
        </p:nvSpPr>
        <p:spPr>
          <a:xfrm>
            <a:off x="2565935" y="2268715"/>
            <a:ext cx="48895" cy="132715"/>
          </a:xfrm>
          <a:custGeom>
            <a:avLst/>
            <a:gdLst/>
            <a:ahLst/>
            <a:cxnLst/>
            <a:rect l="l" t="t" r="r" b="b"/>
            <a:pathLst>
              <a:path w="48894" h="132714" extrusionOk="0">
                <a:moveTo>
                  <a:pt x="48799" y="132582"/>
                </a:moveTo>
                <a:lnTo>
                  <a:pt x="38291" y="116179"/>
                </a:lnTo>
                <a:lnTo>
                  <a:pt x="30531" y="98756"/>
                </a:lnTo>
                <a:lnTo>
                  <a:pt x="14490" y="51738"/>
                </a:lnTo>
                <a:lnTo>
                  <a:pt x="3355" y="12108"/>
                </a:lnTo>
                <a:lnTo>
                  <a:pt x="0" y="5200"/>
                </a:lnTo>
                <a:lnTo>
                  <a:pt x="16092" y="0"/>
                </a:lnTo>
                <a:lnTo>
                  <a:pt x="18467" y="6283"/>
                </a:lnTo>
                <a:lnTo>
                  <a:pt x="21005" y="10808"/>
                </a:lnTo>
                <a:lnTo>
                  <a:pt x="33913" y="39805"/>
                </a:lnTo>
                <a:lnTo>
                  <a:pt x="41816" y="70000"/>
                </a:lnTo>
                <a:lnTo>
                  <a:pt x="46263" y="101043"/>
                </a:lnTo>
                <a:lnTo>
                  <a:pt x="48799" y="132582"/>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8" name="Google Shape;468;p33"/>
          <p:cNvSpPr/>
          <p:nvPr/>
        </p:nvSpPr>
        <p:spPr>
          <a:xfrm>
            <a:off x="21065" y="775207"/>
            <a:ext cx="2971800" cy="2667000"/>
          </a:xfrm>
          <a:prstGeom prst="flowChartDelay">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800" b="1">
                <a:solidFill>
                  <a:schemeClr val="lt1"/>
                </a:solidFill>
                <a:latin typeface="Calibri"/>
                <a:ea typeface="Calibri"/>
                <a:cs typeface="Calibri"/>
                <a:sym typeface="Calibri"/>
              </a:rPr>
              <a:t>1</a:t>
            </a:r>
            <a:endParaRPr sz="8800" b="1">
              <a:solidFill>
                <a:schemeClr val="lt1"/>
              </a:solidFill>
              <a:latin typeface="Calibri"/>
              <a:ea typeface="Calibri"/>
              <a:cs typeface="Calibri"/>
              <a:sym typeface="Calibri"/>
            </a:endParaRPr>
          </a:p>
        </p:txBody>
      </p:sp>
      <p:sp>
        <p:nvSpPr>
          <p:cNvPr id="469" name="Google Shape;469;p33"/>
          <p:cNvSpPr/>
          <p:nvPr/>
        </p:nvSpPr>
        <p:spPr>
          <a:xfrm>
            <a:off x="3810000" y="4294647"/>
            <a:ext cx="12532894" cy="4648230"/>
          </a:xfrm>
          <a:prstGeom prst="rect">
            <a:avLst/>
          </a:prstGeom>
          <a:solidFill>
            <a:srgbClr val="F2DADA"/>
          </a:solidFill>
          <a:ln w="25400" cap="flat" cmpd="sng">
            <a:solidFill>
              <a:srgbClr val="D9D9D9"/>
            </a:solidFill>
            <a:prstDash val="solid"/>
            <a:round/>
            <a:headEnd type="none" w="sm" len="sm"/>
            <a:tailEnd type="none" w="sm" len="sm"/>
          </a:ln>
        </p:spPr>
        <p:txBody>
          <a:bodyPr spcFirstLastPara="1" wrap="square" lIns="91425" tIns="45700" rIns="91425" bIns="45700" anchor="ctr" anchorCtr="0">
            <a:noAutofit/>
          </a:bodyPr>
          <a:lstStyle/>
          <a:p>
            <a:pPr marL="457200" marR="0" lvl="0" indent="-457200" algn="l" rtl="0">
              <a:spcBef>
                <a:spcPts val="0"/>
              </a:spcBef>
              <a:spcAft>
                <a:spcPts val="0"/>
              </a:spcAft>
              <a:buClr>
                <a:schemeClr val="dk1"/>
              </a:buClr>
              <a:buSzPts val="3600"/>
              <a:buFont typeface="Arial"/>
              <a:buChar char="•"/>
            </a:pPr>
            <a:r>
              <a:rPr lang="tr-TR" sz="2800" dirty="0">
                <a:solidFill>
                  <a:schemeClr val="dk1"/>
                </a:solidFill>
              </a:rPr>
              <a:t>Çeşitliliği öğretmek göçmen öğrencileri farklı kültürlerden ve kültürel gruplardan insanlara tanışık kılarak onları dünya vatandaşı olmaya hazırlar. Artan küreselleşmeyle, göçmen öğrenciler için farklı gruplardan insanlarla bir restoranda veya bir mutfak barında çalışabilmesi önemlidir.</a:t>
            </a:r>
            <a:endParaRPr sz="28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34"/>
          <p:cNvSpPr/>
          <p:nvPr/>
        </p:nvSpPr>
        <p:spPr>
          <a:xfrm>
            <a:off x="13738645" y="2"/>
            <a:ext cx="4549352" cy="4137443"/>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5" name="Google Shape;475;p34"/>
          <p:cNvSpPr/>
          <p:nvPr/>
        </p:nvSpPr>
        <p:spPr>
          <a:xfrm>
            <a:off x="0" y="5143530"/>
            <a:ext cx="4394413" cy="5143469"/>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6" name="Google Shape;476;p34"/>
          <p:cNvSpPr txBox="1">
            <a:spLocks noGrp="1"/>
          </p:cNvSpPr>
          <p:nvPr>
            <p:ph type="title"/>
          </p:nvPr>
        </p:nvSpPr>
        <p:spPr>
          <a:xfrm>
            <a:off x="3429000" y="1164687"/>
            <a:ext cx="13573125" cy="3059156"/>
          </a:xfrm>
          <a:prstGeom prst="rect">
            <a:avLst/>
          </a:prstGeom>
          <a:noFill/>
          <a:ln>
            <a:noFill/>
          </a:ln>
        </p:spPr>
        <p:txBody>
          <a:bodyPr spcFirstLastPara="1" wrap="square" lIns="0" tIns="12050" rIns="0" bIns="0" anchor="t" anchorCtr="0">
            <a:spAutoFit/>
          </a:bodyPr>
          <a:lstStyle/>
          <a:p>
            <a:pPr marL="0" lvl="0" indent="0" algn="l" rtl="0">
              <a:spcBef>
                <a:spcPts val="0"/>
              </a:spcBef>
              <a:spcAft>
                <a:spcPts val="0"/>
              </a:spcAft>
              <a:buNone/>
            </a:pPr>
            <a:r>
              <a:rPr lang="tr-TR" sz="6600" b="1" dirty="0">
                <a:solidFill>
                  <a:srgbClr val="7B3C15"/>
                </a:solidFill>
              </a:rPr>
              <a:t>Hayatın ilerleyen zamanlarında güven oluşturmak ve öğrencilerin kazanımlarını geliştirmek</a:t>
            </a:r>
            <a:endParaRPr sz="6600" b="1" dirty="0"/>
          </a:p>
        </p:txBody>
      </p:sp>
      <p:sp>
        <p:nvSpPr>
          <p:cNvPr id="477" name="Google Shape;477;p34"/>
          <p:cNvSpPr/>
          <p:nvPr/>
        </p:nvSpPr>
        <p:spPr>
          <a:xfrm>
            <a:off x="2727572" y="1858973"/>
            <a:ext cx="146685" cy="449580"/>
          </a:xfrm>
          <a:custGeom>
            <a:avLst/>
            <a:gdLst/>
            <a:ahLst/>
            <a:cxnLst/>
            <a:rect l="l" t="t" r="r" b="b"/>
            <a:pathLst>
              <a:path w="146685" h="449580" extrusionOk="0">
                <a:moveTo>
                  <a:pt x="126953" y="449033"/>
                </a:moveTo>
                <a:lnTo>
                  <a:pt x="125505" y="442944"/>
                </a:lnTo>
                <a:lnTo>
                  <a:pt x="122488" y="438253"/>
                </a:lnTo>
                <a:lnTo>
                  <a:pt x="97455" y="393976"/>
                </a:lnTo>
                <a:lnTo>
                  <a:pt x="77292" y="348167"/>
                </a:lnTo>
                <a:lnTo>
                  <a:pt x="60987" y="301146"/>
                </a:lnTo>
                <a:lnTo>
                  <a:pt x="47525" y="253233"/>
                </a:lnTo>
                <a:lnTo>
                  <a:pt x="35890" y="204747"/>
                </a:lnTo>
                <a:lnTo>
                  <a:pt x="14048" y="107332"/>
                </a:lnTo>
                <a:lnTo>
                  <a:pt x="1812" y="59043"/>
                </a:lnTo>
                <a:lnTo>
                  <a:pt x="9782" y="17609"/>
                </a:lnTo>
                <a:lnTo>
                  <a:pt x="40823" y="0"/>
                </a:lnTo>
                <a:lnTo>
                  <a:pt x="49570" y="1741"/>
                </a:lnTo>
                <a:lnTo>
                  <a:pt x="81558" y="28769"/>
                </a:lnTo>
                <a:lnTo>
                  <a:pt x="98082" y="85839"/>
                </a:lnTo>
                <a:lnTo>
                  <a:pt x="110692" y="134080"/>
                </a:lnTo>
                <a:lnTo>
                  <a:pt x="122346" y="182517"/>
                </a:lnTo>
                <a:lnTo>
                  <a:pt x="132492" y="231263"/>
                </a:lnTo>
                <a:lnTo>
                  <a:pt x="140579" y="280433"/>
                </a:lnTo>
                <a:lnTo>
                  <a:pt x="146058" y="330141"/>
                </a:lnTo>
                <a:lnTo>
                  <a:pt x="146438" y="346718"/>
                </a:lnTo>
                <a:lnTo>
                  <a:pt x="145180" y="363045"/>
                </a:lnTo>
                <a:lnTo>
                  <a:pt x="142705" y="379226"/>
                </a:lnTo>
                <a:lnTo>
                  <a:pt x="139437" y="395364"/>
                </a:lnTo>
                <a:lnTo>
                  <a:pt x="137876" y="404622"/>
                </a:lnTo>
                <a:lnTo>
                  <a:pt x="137336" y="413928"/>
                </a:lnTo>
                <a:lnTo>
                  <a:pt x="138011" y="423266"/>
                </a:lnTo>
                <a:lnTo>
                  <a:pt x="140094" y="432620"/>
                </a:lnTo>
                <a:lnTo>
                  <a:pt x="141945" y="438663"/>
                </a:lnTo>
                <a:lnTo>
                  <a:pt x="142178" y="440698"/>
                </a:lnTo>
                <a:lnTo>
                  <a:pt x="138345" y="446715"/>
                </a:lnTo>
                <a:lnTo>
                  <a:pt x="126953" y="449033"/>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8" name="Google Shape;478;p34"/>
          <p:cNvSpPr/>
          <p:nvPr/>
        </p:nvSpPr>
        <p:spPr>
          <a:xfrm>
            <a:off x="1930945" y="2363582"/>
            <a:ext cx="448309" cy="318770"/>
          </a:xfrm>
          <a:custGeom>
            <a:avLst/>
            <a:gdLst/>
            <a:ahLst/>
            <a:cxnLst/>
            <a:rect l="l" t="t" r="r" b="b"/>
            <a:pathLst>
              <a:path w="448310" h="318769" extrusionOk="0">
                <a:moveTo>
                  <a:pt x="201693" y="185844"/>
                </a:moveTo>
                <a:lnTo>
                  <a:pt x="158272" y="158066"/>
                </a:lnTo>
                <a:lnTo>
                  <a:pt x="115179" y="129781"/>
                </a:lnTo>
                <a:lnTo>
                  <a:pt x="72516" y="100835"/>
                </a:lnTo>
                <a:lnTo>
                  <a:pt x="30385" y="71075"/>
                </a:lnTo>
                <a:lnTo>
                  <a:pt x="3526" y="39713"/>
                </a:lnTo>
                <a:lnTo>
                  <a:pt x="0" y="25655"/>
                </a:lnTo>
                <a:lnTo>
                  <a:pt x="175" y="11209"/>
                </a:lnTo>
                <a:lnTo>
                  <a:pt x="4977" y="2649"/>
                </a:lnTo>
                <a:lnTo>
                  <a:pt x="14503" y="0"/>
                </a:lnTo>
                <a:lnTo>
                  <a:pt x="28851" y="3286"/>
                </a:lnTo>
                <a:lnTo>
                  <a:pt x="93560" y="38602"/>
                </a:lnTo>
                <a:lnTo>
                  <a:pt x="134490" y="63303"/>
                </a:lnTo>
                <a:lnTo>
                  <a:pt x="215533" y="114063"/>
                </a:lnTo>
                <a:lnTo>
                  <a:pt x="255392" y="138290"/>
                </a:lnTo>
                <a:lnTo>
                  <a:pt x="294795" y="163220"/>
                </a:lnTo>
                <a:lnTo>
                  <a:pt x="333840" y="188711"/>
                </a:lnTo>
                <a:lnTo>
                  <a:pt x="372626" y="214624"/>
                </a:lnTo>
                <a:lnTo>
                  <a:pt x="412894" y="250736"/>
                </a:lnTo>
                <a:lnTo>
                  <a:pt x="439199" y="297710"/>
                </a:lnTo>
                <a:lnTo>
                  <a:pt x="441416" y="303986"/>
                </a:lnTo>
                <a:lnTo>
                  <a:pt x="448230" y="311701"/>
                </a:lnTo>
                <a:lnTo>
                  <a:pt x="440582" y="316812"/>
                </a:lnTo>
                <a:lnTo>
                  <a:pt x="434918" y="318605"/>
                </a:lnTo>
                <a:lnTo>
                  <a:pt x="431132" y="316182"/>
                </a:lnTo>
                <a:lnTo>
                  <a:pt x="425745" y="307058"/>
                </a:lnTo>
                <a:lnTo>
                  <a:pt x="421380" y="302063"/>
                </a:lnTo>
                <a:lnTo>
                  <a:pt x="416352" y="298102"/>
                </a:lnTo>
                <a:lnTo>
                  <a:pt x="410690" y="295177"/>
                </a:lnTo>
                <a:lnTo>
                  <a:pt x="373574" y="284433"/>
                </a:lnTo>
                <a:lnTo>
                  <a:pt x="344361" y="271940"/>
                </a:lnTo>
                <a:lnTo>
                  <a:pt x="316352" y="256925"/>
                </a:lnTo>
                <a:lnTo>
                  <a:pt x="289114" y="240499"/>
                </a:lnTo>
                <a:lnTo>
                  <a:pt x="201693" y="185844"/>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9" name="Google Shape;479;p34"/>
          <p:cNvSpPr/>
          <p:nvPr/>
        </p:nvSpPr>
        <p:spPr>
          <a:xfrm>
            <a:off x="1778223" y="3203173"/>
            <a:ext cx="442595" cy="78740"/>
          </a:xfrm>
          <a:custGeom>
            <a:avLst/>
            <a:gdLst/>
            <a:ahLst/>
            <a:cxnLst/>
            <a:rect l="l" t="t" r="r" b="b"/>
            <a:pathLst>
              <a:path w="442594" h="78739" extrusionOk="0">
                <a:moveTo>
                  <a:pt x="18788" y="70586"/>
                </a:moveTo>
                <a:lnTo>
                  <a:pt x="8562" y="62706"/>
                </a:lnTo>
                <a:lnTo>
                  <a:pt x="2275" y="53941"/>
                </a:lnTo>
                <a:lnTo>
                  <a:pt x="0" y="44126"/>
                </a:lnTo>
                <a:lnTo>
                  <a:pt x="1806" y="33099"/>
                </a:lnTo>
                <a:lnTo>
                  <a:pt x="6697" y="24439"/>
                </a:lnTo>
                <a:lnTo>
                  <a:pt x="13759" y="19685"/>
                </a:lnTo>
                <a:lnTo>
                  <a:pt x="22471" y="17724"/>
                </a:lnTo>
                <a:lnTo>
                  <a:pt x="65280" y="16861"/>
                </a:lnTo>
                <a:lnTo>
                  <a:pt x="98118" y="14421"/>
                </a:lnTo>
                <a:lnTo>
                  <a:pt x="163636" y="7361"/>
                </a:lnTo>
                <a:lnTo>
                  <a:pt x="216733" y="2605"/>
                </a:lnTo>
                <a:lnTo>
                  <a:pt x="269765" y="0"/>
                </a:lnTo>
                <a:lnTo>
                  <a:pt x="322719" y="481"/>
                </a:lnTo>
                <a:lnTo>
                  <a:pt x="375578" y="4987"/>
                </a:lnTo>
                <a:lnTo>
                  <a:pt x="428329" y="14453"/>
                </a:lnTo>
                <a:lnTo>
                  <a:pt x="434311" y="15844"/>
                </a:lnTo>
                <a:lnTo>
                  <a:pt x="442003" y="14809"/>
                </a:lnTo>
                <a:lnTo>
                  <a:pt x="442523" y="29616"/>
                </a:lnTo>
                <a:lnTo>
                  <a:pt x="436912" y="30905"/>
                </a:lnTo>
                <a:lnTo>
                  <a:pt x="432145" y="30614"/>
                </a:lnTo>
                <a:lnTo>
                  <a:pt x="410245" y="31635"/>
                </a:lnTo>
                <a:lnTo>
                  <a:pt x="389043" y="36088"/>
                </a:lnTo>
                <a:lnTo>
                  <a:pt x="368121" y="41911"/>
                </a:lnTo>
                <a:lnTo>
                  <a:pt x="347060" y="47040"/>
                </a:lnTo>
                <a:lnTo>
                  <a:pt x="299441" y="55262"/>
                </a:lnTo>
                <a:lnTo>
                  <a:pt x="251632" y="61837"/>
                </a:lnTo>
                <a:lnTo>
                  <a:pt x="203672" y="67094"/>
                </a:lnTo>
                <a:lnTo>
                  <a:pt x="155600" y="71362"/>
                </a:lnTo>
                <a:lnTo>
                  <a:pt x="59276" y="78250"/>
                </a:lnTo>
                <a:lnTo>
                  <a:pt x="48169" y="78647"/>
                </a:lnTo>
                <a:lnTo>
                  <a:pt x="37371" y="77932"/>
                </a:lnTo>
                <a:lnTo>
                  <a:pt x="27404" y="75461"/>
                </a:lnTo>
                <a:lnTo>
                  <a:pt x="18788" y="70586"/>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0" name="Google Shape;480;p34"/>
          <p:cNvSpPr/>
          <p:nvPr/>
        </p:nvSpPr>
        <p:spPr>
          <a:xfrm>
            <a:off x="2050584" y="2901581"/>
            <a:ext cx="147955" cy="62230"/>
          </a:xfrm>
          <a:custGeom>
            <a:avLst/>
            <a:gdLst/>
            <a:ahLst/>
            <a:cxnLst/>
            <a:rect l="l" t="t" r="r" b="b"/>
            <a:pathLst>
              <a:path w="147955" h="62230" extrusionOk="0">
                <a:moveTo>
                  <a:pt x="12493" y="54630"/>
                </a:moveTo>
                <a:lnTo>
                  <a:pt x="6788" y="50428"/>
                </a:lnTo>
                <a:lnTo>
                  <a:pt x="2700" y="44858"/>
                </a:lnTo>
                <a:lnTo>
                  <a:pt x="386" y="38066"/>
                </a:lnTo>
                <a:lnTo>
                  <a:pt x="0" y="30196"/>
                </a:lnTo>
                <a:lnTo>
                  <a:pt x="1293" y="23389"/>
                </a:lnTo>
                <a:lnTo>
                  <a:pt x="4181" y="17521"/>
                </a:lnTo>
                <a:lnTo>
                  <a:pt x="8749" y="13382"/>
                </a:lnTo>
                <a:lnTo>
                  <a:pt x="15083" y="11763"/>
                </a:lnTo>
                <a:lnTo>
                  <a:pt x="43625" y="8804"/>
                </a:lnTo>
                <a:lnTo>
                  <a:pt x="71961" y="3499"/>
                </a:lnTo>
                <a:lnTo>
                  <a:pt x="100454" y="0"/>
                </a:lnTo>
                <a:lnTo>
                  <a:pt x="129462" y="2456"/>
                </a:lnTo>
                <a:lnTo>
                  <a:pt x="135428" y="3836"/>
                </a:lnTo>
                <a:lnTo>
                  <a:pt x="142521" y="2164"/>
                </a:lnTo>
                <a:lnTo>
                  <a:pt x="147355" y="18927"/>
                </a:lnTo>
                <a:lnTo>
                  <a:pt x="139291" y="19887"/>
                </a:lnTo>
                <a:lnTo>
                  <a:pt x="135020" y="23915"/>
                </a:lnTo>
                <a:lnTo>
                  <a:pt x="92685" y="51130"/>
                </a:lnTo>
                <a:lnTo>
                  <a:pt x="43480" y="61734"/>
                </a:lnTo>
                <a:lnTo>
                  <a:pt x="35734" y="61784"/>
                </a:lnTo>
                <a:lnTo>
                  <a:pt x="28040" y="60834"/>
                </a:lnTo>
                <a:lnTo>
                  <a:pt x="20320" y="58558"/>
                </a:lnTo>
                <a:lnTo>
                  <a:pt x="12493" y="54630"/>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 name="Google Shape;481;p34"/>
          <p:cNvSpPr/>
          <p:nvPr/>
        </p:nvSpPr>
        <p:spPr>
          <a:xfrm>
            <a:off x="2565935" y="2268715"/>
            <a:ext cx="48895" cy="132715"/>
          </a:xfrm>
          <a:custGeom>
            <a:avLst/>
            <a:gdLst/>
            <a:ahLst/>
            <a:cxnLst/>
            <a:rect l="l" t="t" r="r" b="b"/>
            <a:pathLst>
              <a:path w="48894" h="132714" extrusionOk="0">
                <a:moveTo>
                  <a:pt x="48799" y="132582"/>
                </a:moveTo>
                <a:lnTo>
                  <a:pt x="38291" y="116179"/>
                </a:lnTo>
                <a:lnTo>
                  <a:pt x="30531" y="98756"/>
                </a:lnTo>
                <a:lnTo>
                  <a:pt x="14490" y="51738"/>
                </a:lnTo>
                <a:lnTo>
                  <a:pt x="3355" y="12108"/>
                </a:lnTo>
                <a:lnTo>
                  <a:pt x="0" y="5200"/>
                </a:lnTo>
                <a:lnTo>
                  <a:pt x="16092" y="0"/>
                </a:lnTo>
                <a:lnTo>
                  <a:pt x="18467" y="6283"/>
                </a:lnTo>
                <a:lnTo>
                  <a:pt x="21005" y="10808"/>
                </a:lnTo>
                <a:lnTo>
                  <a:pt x="33913" y="39805"/>
                </a:lnTo>
                <a:lnTo>
                  <a:pt x="41816" y="70000"/>
                </a:lnTo>
                <a:lnTo>
                  <a:pt x="46263" y="101043"/>
                </a:lnTo>
                <a:lnTo>
                  <a:pt x="48799" y="132582"/>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2" name="Google Shape;482;p34"/>
          <p:cNvSpPr/>
          <p:nvPr/>
        </p:nvSpPr>
        <p:spPr>
          <a:xfrm>
            <a:off x="21065" y="775207"/>
            <a:ext cx="2971800" cy="2667000"/>
          </a:xfrm>
          <a:prstGeom prst="flowChartDelay">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800" b="1">
                <a:solidFill>
                  <a:schemeClr val="lt1"/>
                </a:solidFill>
                <a:latin typeface="Calibri"/>
                <a:ea typeface="Calibri"/>
                <a:cs typeface="Calibri"/>
                <a:sym typeface="Calibri"/>
              </a:rPr>
              <a:t>2</a:t>
            </a:r>
            <a:endParaRPr sz="8800" b="1">
              <a:solidFill>
                <a:schemeClr val="lt1"/>
              </a:solidFill>
              <a:latin typeface="Calibri"/>
              <a:ea typeface="Calibri"/>
              <a:cs typeface="Calibri"/>
              <a:sym typeface="Calibri"/>
            </a:endParaRPr>
          </a:p>
        </p:txBody>
      </p:sp>
      <p:sp>
        <p:nvSpPr>
          <p:cNvPr id="483" name="Google Shape;483;p34"/>
          <p:cNvSpPr/>
          <p:nvPr/>
        </p:nvSpPr>
        <p:spPr>
          <a:xfrm>
            <a:off x="3093341" y="5332821"/>
            <a:ext cx="13752093" cy="4283612"/>
          </a:xfrm>
          <a:prstGeom prst="rect">
            <a:avLst/>
          </a:prstGeom>
          <a:solidFill>
            <a:srgbClr val="F2DADA"/>
          </a:solidFill>
          <a:ln w="25400" cap="flat" cmpd="sng">
            <a:solidFill>
              <a:srgbClr val="D9D9D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lang="en-US" sz="2800" dirty="0">
              <a:solidFill>
                <a:schemeClr val="dk1"/>
              </a:solidFill>
              <a:latin typeface="Arial"/>
              <a:ea typeface="Arial"/>
              <a:cs typeface="Arial"/>
              <a:sym typeface="Arial"/>
            </a:endParaRPr>
          </a:p>
          <a:p>
            <a:pPr marL="457200" marR="0" lvl="0" indent="-457200" algn="l" rtl="0">
              <a:spcBef>
                <a:spcPts val="0"/>
              </a:spcBef>
              <a:spcAft>
                <a:spcPts val="0"/>
              </a:spcAft>
              <a:buClr>
                <a:schemeClr val="dk1"/>
              </a:buClr>
              <a:buSzPts val="3200"/>
              <a:buFont typeface="Arial"/>
              <a:buChar char="•"/>
            </a:pPr>
            <a:r>
              <a:rPr lang="tr-TR" sz="2800" dirty="0">
                <a:solidFill>
                  <a:schemeClr val="dk1"/>
                </a:solidFill>
              </a:rPr>
              <a:t>Farklı kültürleri öğrenmek, göçmen öğrencilerin hem farklı sosyal gruplar arasındaki kültürel farklılıklarla hem de kendileriyle ilgili rahat olmalarına imkan tanır. Daha derin bir güvenlik duygusu ve özgüven kazanacaklardır. Bu durum göçmenlerin mutfak sanatları çalışanı olarak gösterdikleri performansları üzerinde pozitif etkisi edebilir ve bağımsız çalışan veya girişimci olmaları için girişimcilik yeteneklerini arttırabilir.</a:t>
            </a:r>
            <a:endParaRPr lang="tr-TR" sz="2800" dirty="0"/>
          </a:p>
          <a:p>
            <a:pPr marL="457200" marR="0" lvl="0" indent="-254000" algn="l" rtl="0">
              <a:spcBef>
                <a:spcPts val="0"/>
              </a:spcBef>
              <a:spcAft>
                <a:spcPts val="0"/>
              </a:spcAft>
              <a:buClr>
                <a:schemeClr val="dk1"/>
              </a:buClr>
              <a:buSzPts val="3200"/>
              <a:buFont typeface="Arial"/>
              <a:buNone/>
            </a:pPr>
            <a:endParaRPr sz="2800" dirty="0">
              <a:solidFill>
                <a:schemeClr val="dk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35"/>
          <p:cNvSpPr/>
          <p:nvPr/>
        </p:nvSpPr>
        <p:spPr>
          <a:xfrm>
            <a:off x="13738645" y="2"/>
            <a:ext cx="4549352" cy="4137443"/>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9" name="Google Shape;489;p35"/>
          <p:cNvSpPr/>
          <p:nvPr/>
        </p:nvSpPr>
        <p:spPr>
          <a:xfrm>
            <a:off x="0" y="5143530"/>
            <a:ext cx="4394413" cy="5143469"/>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0" name="Google Shape;490;p35"/>
          <p:cNvSpPr txBox="1">
            <a:spLocks noGrp="1"/>
          </p:cNvSpPr>
          <p:nvPr>
            <p:ph type="title"/>
          </p:nvPr>
        </p:nvSpPr>
        <p:spPr>
          <a:xfrm>
            <a:off x="3429001" y="1164688"/>
            <a:ext cx="12131428" cy="2043493"/>
          </a:xfrm>
          <a:prstGeom prst="rect">
            <a:avLst/>
          </a:prstGeom>
          <a:noFill/>
          <a:ln>
            <a:noFill/>
          </a:ln>
        </p:spPr>
        <p:txBody>
          <a:bodyPr spcFirstLastPara="1" wrap="square" lIns="0" tIns="12050" rIns="0" bIns="0" anchor="t" anchorCtr="0">
            <a:spAutoFit/>
          </a:bodyPr>
          <a:lstStyle/>
          <a:p>
            <a:pPr marL="0" lvl="0" indent="0" algn="l" rtl="0">
              <a:spcBef>
                <a:spcPts val="0"/>
              </a:spcBef>
              <a:spcAft>
                <a:spcPts val="0"/>
              </a:spcAft>
              <a:buNone/>
            </a:pPr>
            <a:r>
              <a:rPr lang="tr-TR" sz="6600" b="1" dirty="0">
                <a:solidFill>
                  <a:srgbClr val="7B3C15"/>
                </a:solidFill>
              </a:rPr>
              <a:t>Empatiyi Teşvik Etmek ve Önyargıları Azaltmak</a:t>
            </a:r>
            <a:endParaRPr sz="6600" b="1" dirty="0"/>
          </a:p>
        </p:txBody>
      </p:sp>
      <p:sp>
        <p:nvSpPr>
          <p:cNvPr id="491" name="Google Shape;491;p35"/>
          <p:cNvSpPr/>
          <p:nvPr/>
        </p:nvSpPr>
        <p:spPr>
          <a:xfrm>
            <a:off x="2727572" y="1858973"/>
            <a:ext cx="146685" cy="449580"/>
          </a:xfrm>
          <a:custGeom>
            <a:avLst/>
            <a:gdLst/>
            <a:ahLst/>
            <a:cxnLst/>
            <a:rect l="l" t="t" r="r" b="b"/>
            <a:pathLst>
              <a:path w="146685" h="449580" extrusionOk="0">
                <a:moveTo>
                  <a:pt x="126953" y="449033"/>
                </a:moveTo>
                <a:lnTo>
                  <a:pt x="125505" y="442944"/>
                </a:lnTo>
                <a:lnTo>
                  <a:pt x="122488" y="438253"/>
                </a:lnTo>
                <a:lnTo>
                  <a:pt x="97455" y="393976"/>
                </a:lnTo>
                <a:lnTo>
                  <a:pt x="77292" y="348167"/>
                </a:lnTo>
                <a:lnTo>
                  <a:pt x="60987" y="301146"/>
                </a:lnTo>
                <a:lnTo>
                  <a:pt x="47525" y="253233"/>
                </a:lnTo>
                <a:lnTo>
                  <a:pt x="35890" y="204747"/>
                </a:lnTo>
                <a:lnTo>
                  <a:pt x="14048" y="107332"/>
                </a:lnTo>
                <a:lnTo>
                  <a:pt x="1812" y="59043"/>
                </a:lnTo>
                <a:lnTo>
                  <a:pt x="9782" y="17609"/>
                </a:lnTo>
                <a:lnTo>
                  <a:pt x="40823" y="0"/>
                </a:lnTo>
                <a:lnTo>
                  <a:pt x="49570" y="1741"/>
                </a:lnTo>
                <a:lnTo>
                  <a:pt x="81558" y="28769"/>
                </a:lnTo>
                <a:lnTo>
                  <a:pt x="98082" y="85839"/>
                </a:lnTo>
                <a:lnTo>
                  <a:pt x="110692" y="134080"/>
                </a:lnTo>
                <a:lnTo>
                  <a:pt x="122346" y="182517"/>
                </a:lnTo>
                <a:lnTo>
                  <a:pt x="132492" y="231263"/>
                </a:lnTo>
                <a:lnTo>
                  <a:pt x="140579" y="280433"/>
                </a:lnTo>
                <a:lnTo>
                  <a:pt x="146058" y="330141"/>
                </a:lnTo>
                <a:lnTo>
                  <a:pt x="146438" y="346718"/>
                </a:lnTo>
                <a:lnTo>
                  <a:pt x="145180" y="363045"/>
                </a:lnTo>
                <a:lnTo>
                  <a:pt x="142705" y="379226"/>
                </a:lnTo>
                <a:lnTo>
                  <a:pt x="139437" y="395364"/>
                </a:lnTo>
                <a:lnTo>
                  <a:pt x="137876" y="404622"/>
                </a:lnTo>
                <a:lnTo>
                  <a:pt x="137336" y="413928"/>
                </a:lnTo>
                <a:lnTo>
                  <a:pt x="138011" y="423266"/>
                </a:lnTo>
                <a:lnTo>
                  <a:pt x="140094" y="432620"/>
                </a:lnTo>
                <a:lnTo>
                  <a:pt x="141945" y="438663"/>
                </a:lnTo>
                <a:lnTo>
                  <a:pt x="142178" y="440698"/>
                </a:lnTo>
                <a:lnTo>
                  <a:pt x="138345" y="446715"/>
                </a:lnTo>
                <a:lnTo>
                  <a:pt x="126953" y="449033"/>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2" name="Google Shape;492;p35"/>
          <p:cNvSpPr/>
          <p:nvPr/>
        </p:nvSpPr>
        <p:spPr>
          <a:xfrm>
            <a:off x="1930945" y="2363582"/>
            <a:ext cx="448309" cy="318770"/>
          </a:xfrm>
          <a:custGeom>
            <a:avLst/>
            <a:gdLst/>
            <a:ahLst/>
            <a:cxnLst/>
            <a:rect l="l" t="t" r="r" b="b"/>
            <a:pathLst>
              <a:path w="448310" h="318769" extrusionOk="0">
                <a:moveTo>
                  <a:pt x="201693" y="185844"/>
                </a:moveTo>
                <a:lnTo>
                  <a:pt x="158272" y="158066"/>
                </a:lnTo>
                <a:lnTo>
                  <a:pt x="115179" y="129781"/>
                </a:lnTo>
                <a:lnTo>
                  <a:pt x="72516" y="100835"/>
                </a:lnTo>
                <a:lnTo>
                  <a:pt x="30385" y="71075"/>
                </a:lnTo>
                <a:lnTo>
                  <a:pt x="3526" y="39713"/>
                </a:lnTo>
                <a:lnTo>
                  <a:pt x="0" y="25655"/>
                </a:lnTo>
                <a:lnTo>
                  <a:pt x="175" y="11209"/>
                </a:lnTo>
                <a:lnTo>
                  <a:pt x="4977" y="2649"/>
                </a:lnTo>
                <a:lnTo>
                  <a:pt x="14503" y="0"/>
                </a:lnTo>
                <a:lnTo>
                  <a:pt x="28851" y="3286"/>
                </a:lnTo>
                <a:lnTo>
                  <a:pt x="93560" y="38602"/>
                </a:lnTo>
                <a:lnTo>
                  <a:pt x="134490" y="63303"/>
                </a:lnTo>
                <a:lnTo>
                  <a:pt x="215533" y="114063"/>
                </a:lnTo>
                <a:lnTo>
                  <a:pt x="255392" y="138290"/>
                </a:lnTo>
                <a:lnTo>
                  <a:pt x="294795" y="163220"/>
                </a:lnTo>
                <a:lnTo>
                  <a:pt x="333840" y="188711"/>
                </a:lnTo>
                <a:lnTo>
                  <a:pt x="372626" y="214624"/>
                </a:lnTo>
                <a:lnTo>
                  <a:pt x="412894" y="250736"/>
                </a:lnTo>
                <a:lnTo>
                  <a:pt x="439199" y="297710"/>
                </a:lnTo>
                <a:lnTo>
                  <a:pt x="441416" y="303986"/>
                </a:lnTo>
                <a:lnTo>
                  <a:pt x="448230" y="311701"/>
                </a:lnTo>
                <a:lnTo>
                  <a:pt x="440582" y="316812"/>
                </a:lnTo>
                <a:lnTo>
                  <a:pt x="434918" y="318605"/>
                </a:lnTo>
                <a:lnTo>
                  <a:pt x="431132" y="316182"/>
                </a:lnTo>
                <a:lnTo>
                  <a:pt x="425745" y="307058"/>
                </a:lnTo>
                <a:lnTo>
                  <a:pt x="421380" y="302063"/>
                </a:lnTo>
                <a:lnTo>
                  <a:pt x="416352" y="298102"/>
                </a:lnTo>
                <a:lnTo>
                  <a:pt x="410690" y="295177"/>
                </a:lnTo>
                <a:lnTo>
                  <a:pt x="373574" y="284433"/>
                </a:lnTo>
                <a:lnTo>
                  <a:pt x="344361" y="271940"/>
                </a:lnTo>
                <a:lnTo>
                  <a:pt x="316352" y="256925"/>
                </a:lnTo>
                <a:lnTo>
                  <a:pt x="289114" y="240499"/>
                </a:lnTo>
                <a:lnTo>
                  <a:pt x="201693" y="185844"/>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3" name="Google Shape;493;p35"/>
          <p:cNvSpPr/>
          <p:nvPr/>
        </p:nvSpPr>
        <p:spPr>
          <a:xfrm>
            <a:off x="1778223" y="3203173"/>
            <a:ext cx="442595" cy="78740"/>
          </a:xfrm>
          <a:custGeom>
            <a:avLst/>
            <a:gdLst/>
            <a:ahLst/>
            <a:cxnLst/>
            <a:rect l="l" t="t" r="r" b="b"/>
            <a:pathLst>
              <a:path w="442594" h="78739" extrusionOk="0">
                <a:moveTo>
                  <a:pt x="18788" y="70586"/>
                </a:moveTo>
                <a:lnTo>
                  <a:pt x="8562" y="62706"/>
                </a:lnTo>
                <a:lnTo>
                  <a:pt x="2275" y="53941"/>
                </a:lnTo>
                <a:lnTo>
                  <a:pt x="0" y="44126"/>
                </a:lnTo>
                <a:lnTo>
                  <a:pt x="1806" y="33099"/>
                </a:lnTo>
                <a:lnTo>
                  <a:pt x="6697" y="24439"/>
                </a:lnTo>
                <a:lnTo>
                  <a:pt x="13759" y="19685"/>
                </a:lnTo>
                <a:lnTo>
                  <a:pt x="22471" y="17724"/>
                </a:lnTo>
                <a:lnTo>
                  <a:pt x="65280" y="16861"/>
                </a:lnTo>
                <a:lnTo>
                  <a:pt x="98118" y="14421"/>
                </a:lnTo>
                <a:lnTo>
                  <a:pt x="163636" y="7361"/>
                </a:lnTo>
                <a:lnTo>
                  <a:pt x="216733" y="2605"/>
                </a:lnTo>
                <a:lnTo>
                  <a:pt x="269765" y="0"/>
                </a:lnTo>
                <a:lnTo>
                  <a:pt x="322719" y="481"/>
                </a:lnTo>
                <a:lnTo>
                  <a:pt x="375578" y="4987"/>
                </a:lnTo>
                <a:lnTo>
                  <a:pt x="428329" y="14453"/>
                </a:lnTo>
                <a:lnTo>
                  <a:pt x="434311" y="15844"/>
                </a:lnTo>
                <a:lnTo>
                  <a:pt x="442003" y="14809"/>
                </a:lnTo>
                <a:lnTo>
                  <a:pt x="442523" y="29616"/>
                </a:lnTo>
                <a:lnTo>
                  <a:pt x="436912" y="30905"/>
                </a:lnTo>
                <a:lnTo>
                  <a:pt x="432145" y="30614"/>
                </a:lnTo>
                <a:lnTo>
                  <a:pt x="410245" y="31635"/>
                </a:lnTo>
                <a:lnTo>
                  <a:pt x="389043" y="36088"/>
                </a:lnTo>
                <a:lnTo>
                  <a:pt x="368121" y="41911"/>
                </a:lnTo>
                <a:lnTo>
                  <a:pt x="347060" y="47040"/>
                </a:lnTo>
                <a:lnTo>
                  <a:pt x="299441" y="55262"/>
                </a:lnTo>
                <a:lnTo>
                  <a:pt x="251632" y="61837"/>
                </a:lnTo>
                <a:lnTo>
                  <a:pt x="203672" y="67094"/>
                </a:lnTo>
                <a:lnTo>
                  <a:pt x="155600" y="71362"/>
                </a:lnTo>
                <a:lnTo>
                  <a:pt x="59276" y="78250"/>
                </a:lnTo>
                <a:lnTo>
                  <a:pt x="48169" y="78647"/>
                </a:lnTo>
                <a:lnTo>
                  <a:pt x="37371" y="77932"/>
                </a:lnTo>
                <a:lnTo>
                  <a:pt x="27404" y="75461"/>
                </a:lnTo>
                <a:lnTo>
                  <a:pt x="18788" y="70586"/>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4" name="Google Shape;494;p35"/>
          <p:cNvSpPr/>
          <p:nvPr/>
        </p:nvSpPr>
        <p:spPr>
          <a:xfrm>
            <a:off x="2050584" y="2901581"/>
            <a:ext cx="147955" cy="62230"/>
          </a:xfrm>
          <a:custGeom>
            <a:avLst/>
            <a:gdLst/>
            <a:ahLst/>
            <a:cxnLst/>
            <a:rect l="l" t="t" r="r" b="b"/>
            <a:pathLst>
              <a:path w="147955" h="62230" extrusionOk="0">
                <a:moveTo>
                  <a:pt x="12493" y="54630"/>
                </a:moveTo>
                <a:lnTo>
                  <a:pt x="6788" y="50428"/>
                </a:lnTo>
                <a:lnTo>
                  <a:pt x="2700" y="44858"/>
                </a:lnTo>
                <a:lnTo>
                  <a:pt x="386" y="38066"/>
                </a:lnTo>
                <a:lnTo>
                  <a:pt x="0" y="30196"/>
                </a:lnTo>
                <a:lnTo>
                  <a:pt x="1293" y="23389"/>
                </a:lnTo>
                <a:lnTo>
                  <a:pt x="4181" y="17521"/>
                </a:lnTo>
                <a:lnTo>
                  <a:pt x="8749" y="13382"/>
                </a:lnTo>
                <a:lnTo>
                  <a:pt x="15083" y="11763"/>
                </a:lnTo>
                <a:lnTo>
                  <a:pt x="43625" y="8804"/>
                </a:lnTo>
                <a:lnTo>
                  <a:pt x="71961" y="3499"/>
                </a:lnTo>
                <a:lnTo>
                  <a:pt x="100454" y="0"/>
                </a:lnTo>
                <a:lnTo>
                  <a:pt x="129462" y="2456"/>
                </a:lnTo>
                <a:lnTo>
                  <a:pt x="135428" y="3836"/>
                </a:lnTo>
                <a:lnTo>
                  <a:pt x="142521" y="2164"/>
                </a:lnTo>
                <a:lnTo>
                  <a:pt x="147355" y="18927"/>
                </a:lnTo>
                <a:lnTo>
                  <a:pt x="139291" y="19887"/>
                </a:lnTo>
                <a:lnTo>
                  <a:pt x="135020" y="23915"/>
                </a:lnTo>
                <a:lnTo>
                  <a:pt x="92685" y="51130"/>
                </a:lnTo>
                <a:lnTo>
                  <a:pt x="43480" y="61734"/>
                </a:lnTo>
                <a:lnTo>
                  <a:pt x="35734" y="61784"/>
                </a:lnTo>
                <a:lnTo>
                  <a:pt x="28040" y="60834"/>
                </a:lnTo>
                <a:lnTo>
                  <a:pt x="20320" y="58558"/>
                </a:lnTo>
                <a:lnTo>
                  <a:pt x="12493" y="54630"/>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5" name="Google Shape;495;p35"/>
          <p:cNvSpPr/>
          <p:nvPr/>
        </p:nvSpPr>
        <p:spPr>
          <a:xfrm>
            <a:off x="2565935" y="2268715"/>
            <a:ext cx="48895" cy="132715"/>
          </a:xfrm>
          <a:custGeom>
            <a:avLst/>
            <a:gdLst/>
            <a:ahLst/>
            <a:cxnLst/>
            <a:rect l="l" t="t" r="r" b="b"/>
            <a:pathLst>
              <a:path w="48894" h="132714" extrusionOk="0">
                <a:moveTo>
                  <a:pt x="48799" y="132582"/>
                </a:moveTo>
                <a:lnTo>
                  <a:pt x="38291" y="116179"/>
                </a:lnTo>
                <a:lnTo>
                  <a:pt x="30531" y="98756"/>
                </a:lnTo>
                <a:lnTo>
                  <a:pt x="14490" y="51738"/>
                </a:lnTo>
                <a:lnTo>
                  <a:pt x="3355" y="12108"/>
                </a:lnTo>
                <a:lnTo>
                  <a:pt x="0" y="5200"/>
                </a:lnTo>
                <a:lnTo>
                  <a:pt x="16092" y="0"/>
                </a:lnTo>
                <a:lnTo>
                  <a:pt x="18467" y="6283"/>
                </a:lnTo>
                <a:lnTo>
                  <a:pt x="21005" y="10808"/>
                </a:lnTo>
                <a:lnTo>
                  <a:pt x="33913" y="39805"/>
                </a:lnTo>
                <a:lnTo>
                  <a:pt x="41816" y="70000"/>
                </a:lnTo>
                <a:lnTo>
                  <a:pt x="46263" y="101043"/>
                </a:lnTo>
                <a:lnTo>
                  <a:pt x="48799" y="132582"/>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6" name="Google Shape;496;p35"/>
          <p:cNvSpPr/>
          <p:nvPr/>
        </p:nvSpPr>
        <p:spPr>
          <a:xfrm>
            <a:off x="21065" y="775207"/>
            <a:ext cx="2971800" cy="2667000"/>
          </a:xfrm>
          <a:prstGeom prst="flowChartDelay">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800" b="1">
                <a:solidFill>
                  <a:schemeClr val="lt1"/>
                </a:solidFill>
                <a:latin typeface="Calibri"/>
                <a:ea typeface="Calibri"/>
                <a:cs typeface="Calibri"/>
                <a:sym typeface="Calibri"/>
              </a:rPr>
              <a:t>3</a:t>
            </a:r>
            <a:endParaRPr sz="8800" b="1">
              <a:solidFill>
                <a:schemeClr val="lt1"/>
              </a:solidFill>
              <a:latin typeface="Calibri"/>
              <a:ea typeface="Calibri"/>
              <a:cs typeface="Calibri"/>
              <a:sym typeface="Calibri"/>
            </a:endParaRPr>
          </a:p>
        </p:txBody>
      </p:sp>
      <p:sp>
        <p:nvSpPr>
          <p:cNvPr id="497" name="Google Shape;497;p35"/>
          <p:cNvSpPr/>
          <p:nvPr/>
        </p:nvSpPr>
        <p:spPr>
          <a:xfrm>
            <a:off x="3886200" y="4372882"/>
            <a:ext cx="11923294" cy="4648230"/>
          </a:xfrm>
          <a:prstGeom prst="rect">
            <a:avLst/>
          </a:prstGeom>
          <a:solidFill>
            <a:srgbClr val="F2DADA"/>
          </a:solidFill>
          <a:ln w="25400" cap="flat" cmpd="sng">
            <a:solidFill>
              <a:srgbClr val="D9D9D9"/>
            </a:solidFill>
            <a:prstDash val="solid"/>
            <a:round/>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chemeClr val="dk1"/>
              </a:buClr>
              <a:buSzPts val="3200"/>
              <a:buFont typeface="Arial"/>
              <a:buChar char="•"/>
            </a:pPr>
            <a:r>
              <a:rPr lang="tr-TR" sz="2800" dirty="0">
                <a:solidFill>
                  <a:schemeClr val="dk1"/>
                </a:solidFill>
              </a:rPr>
              <a:t>Göçmen öğrenciler ırksal olarak izole ortamlardaki kurslara katıldıklarında, önyargılar ve ayrımcı kalıp-yargılar geliştirebilirler. Çeşitliliği öğretmek, öğrencilerin başkalarının deneyimlerine karşı empati kurmasını mümkün kılan kültürel yeterliliği artırır. Empatiyle ve esneklikle karşılaştıkları ekiplerde daha iyi çalışabilirler. Yaşadıkları ev sahibi ülkelerde kendilerini kabul edilebilir hissedebilirler.</a:t>
            </a:r>
            <a:endParaRPr sz="2800" dirty="0">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36"/>
          <p:cNvSpPr/>
          <p:nvPr/>
        </p:nvSpPr>
        <p:spPr>
          <a:xfrm>
            <a:off x="13738645" y="2"/>
            <a:ext cx="4549352" cy="4137443"/>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3" name="Google Shape;503;p36"/>
          <p:cNvSpPr/>
          <p:nvPr/>
        </p:nvSpPr>
        <p:spPr>
          <a:xfrm>
            <a:off x="0" y="5143530"/>
            <a:ext cx="4394413" cy="5143469"/>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4" name="Google Shape;504;p36"/>
          <p:cNvSpPr txBox="1">
            <a:spLocks noGrp="1"/>
          </p:cNvSpPr>
          <p:nvPr>
            <p:ph type="title"/>
          </p:nvPr>
        </p:nvSpPr>
        <p:spPr>
          <a:xfrm>
            <a:off x="3429000" y="1489106"/>
            <a:ext cx="12131428" cy="1027845"/>
          </a:xfrm>
          <a:prstGeom prst="rect">
            <a:avLst/>
          </a:prstGeom>
          <a:noFill/>
          <a:ln>
            <a:noFill/>
          </a:ln>
        </p:spPr>
        <p:txBody>
          <a:bodyPr spcFirstLastPara="1" wrap="square" lIns="0" tIns="12050" rIns="0" bIns="0" anchor="t" anchorCtr="0">
            <a:spAutoFit/>
          </a:bodyPr>
          <a:lstStyle/>
          <a:p>
            <a:pPr marL="0" lvl="0" indent="0" algn="l" rtl="0">
              <a:spcBef>
                <a:spcPts val="0"/>
              </a:spcBef>
              <a:spcAft>
                <a:spcPts val="0"/>
              </a:spcAft>
              <a:buNone/>
            </a:pPr>
            <a:r>
              <a:rPr lang="tr-TR" sz="6600" b="1" dirty="0">
                <a:solidFill>
                  <a:srgbClr val="7B3C15"/>
                </a:solidFill>
              </a:rPr>
              <a:t>Yaratıcılığı Geliştirmek</a:t>
            </a:r>
            <a:endParaRPr sz="6600" b="1" dirty="0"/>
          </a:p>
        </p:txBody>
      </p:sp>
      <p:sp>
        <p:nvSpPr>
          <p:cNvPr id="505" name="Google Shape;505;p36"/>
          <p:cNvSpPr/>
          <p:nvPr/>
        </p:nvSpPr>
        <p:spPr>
          <a:xfrm>
            <a:off x="2727572" y="1858973"/>
            <a:ext cx="146685" cy="449580"/>
          </a:xfrm>
          <a:custGeom>
            <a:avLst/>
            <a:gdLst/>
            <a:ahLst/>
            <a:cxnLst/>
            <a:rect l="l" t="t" r="r" b="b"/>
            <a:pathLst>
              <a:path w="146685" h="449580" extrusionOk="0">
                <a:moveTo>
                  <a:pt x="126953" y="449033"/>
                </a:moveTo>
                <a:lnTo>
                  <a:pt x="125505" y="442944"/>
                </a:lnTo>
                <a:lnTo>
                  <a:pt x="122488" y="438253"/>
                </a:lnTo>
                <a:lnTo>
                  <a:pt x="97455" y="393976"/>
                </a:lnTo>
                <a:lnTo>
                  <a:pt x="77292" y="348167"/>
                </a:lnTo>
                <a:lnTo>
                  <a:pt x="60987" y="301146"/>
                </a:lnTo>
                <a:lnTo>
                  <a:pt x="47525" y="253233"/>
                </a:lnTo>
                <a:lnTo>
                  <a:pt x="35890" y="204747"/>
                </a:lnTo>
                <a:lnTo>
                  <a:pt x="14048" y="107332"/>
                </a:lnTo>
                <a:lnTo>
                  <a:pt x="1812" y="59043"/>
                </a:lnTo>
                <a:lnTo>
                  <a:pt x="9782" y="17609"/>
                </a:lnTo>
                <a:lnTo>
                  <a:pt x="40823" y="0"/>
                </a:lnTo>
                <a:lnTo>
                  <a:pt x="49570" y="1741"/>
                </a:lnTo>
                <a:lnTo>
                  <a:pt x="81558" y="28769"/>
                </a:lnTo>
                <a:lnTo>
                  <a:pt x="98082" y="85839"/>
                </a:lnTo>
                <a:lnTo>
                  <a:pt x="110692" y="134080"/>
                </a:lnTo>
                <a:lnTo>
                  <a:pt x="122346" y="182517"/>
                </a:lnTo>
                <a:lnTo>
                  <a:pt x="132492" y="231263"/>
                </a:lnTo>
                <a:lnTo>
                  <a:pt x="140579" y="280433"/>
                </a:lnTo>
                <a:lnTo>
                  <a:pt x="146058" y="330141"/>
                </a:lnTo>
                <a:lnTo>
                  <a:pt x="146438" y="346718"/>
                </a:lnTo>
                <a:lnTo>
                  <a:pt x="145180" y="363045"/>
                </a:lnTo>
                <a:lnTo>
                  <a:pt x="142705" y="379226"/>
                </a:lnTo>
                <a:lnTo>
                  <a:pt x="139437" y="395364"/>
                </a:lnTo>
                <a:lnTo>
                  <a:pt x="137876" y="404622"/>
                </a:lnTo>
                <a:lnTo>
                  <a:pt x="137336" y="413928"/>
                </a:lnTo>
                <a:lnTo>
                  <a:pt x="138011" y="423266"/>
                </a:lnTo>
                <a:lnTo>
                  <a:pt x="140094" y="432620"/>
                </a:lnTo>
                <a:lnTo>
                  <a:pt x="141945" y="438663"/>
                </a:lnTo>
                <a:lnTo>
                  <a:pt x="142178" y="440698"/>
                </a:lnTo>
                <a:lnTo>
                  <a:pt x="138345" y="446715"/>
                </a:lnTo>
                <a:lnTo>
                  <a:pt x="126953" y="449033"/>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6" name="Google Shape;506;p36"/>
          <p:cNvSpPr/>
          <p:nvPr/>
        </p:nvSpPr>
        <p:spPr>
          <a:xfrm>
            <a:off x="1930945" y="2363582"/>
            <a:ext cx="448309" cy="318770"/>
          </a:xfrm>
          <a:custGeom>
            <a:avLst/>
            <a:gdLst/>
            <a:ahLst/>
            <a:cxnLst/>
            <a:rect l="l" t="t" r="r" b="b"/>
            <a:pathLst>
              <a:path w="448310" h="318769" extrusionOk="0">
                <a:moveTo>
                  <a:pt x="201693" y="185844"/>
                </a:moveTo>
                <a:lnTo>
                  <a:pt x="158272" y="158066"/>
                </a:lnTo>
                <a:lnTo>
                  <a:pt x="115179" y="129781"/>
                </a:lnTo>
                <a:lnTo>
                  <a:pt x="72516" y="100835"/>
                </a:lnTo>
                <a:lnTo>
                  <a:pt x="30385" y="71075"/>
                </a:lnTo>
                <a:lnTo>
                  <a:pt x="3526" y="39713"/>
                </a:lnTo>
                <a:lnTo>
                  <a:pt x="0" y="25655"/>
                </a:lnTo>
                <a:lnTo>
                  <a:pt x="175" y="11209"/>
                </a:lnTo>
                <a:lnTo>
                  <a:pt x="4977" y="2649"/>
                </a:lnTo>
                <a:lnTo>
                  <a:pt x="14503" y="0"/>
                </a:lnTo>
                <a:lnTo>
                  <a:pt x="28851" y="3286"/>
                </a:lnTo>
                <a:lnTo>
                  <a:pt x="93560" y="38602"/>
                </a:lnTo>
                <a:lnTo>
                  <a:pt x="134490" y="63303"/>
                </a:lnTo>
                <a:lnTo>
                  <a:pt x="215533" y="114063"/>
                </a:lnTo>
                <a:lnTo>
                  <a:pt x="255392" y="138290"/>
                </a:lnTo>
                <a:lnTo>
                  <a:pt x="294795" y="163220"/>
                </a:lnTo>
                <a:lnTo>
                  <a:pt x="333840" y="188711"/>
                </a:lnTo>
                <a:lnTo>
                  <a:pt x="372626" y="214624"/>
                </a:lnTo>
                <a:lnTo>
                  <a:pt x="412894" y="250736"/>
                </a:lnTo>
                <a:lnTo>
                  <a:pt x="439199" y="297710"/>
                </a:lnTo>
                <a:lnTo>
                  <a:pt x="441416" y="303986"/>
                </a:lnTo>
                <a:lnTo>
                  <a:pt x="448230" y="311701"/>
                </a:lnTo>
                <a:lnTo>
                  <a:pt x="440582" y="316812"/>
                </a:lnTo>
                <a:lnTo>
                  <a:pt x="434918" y="318605"/>
                </a:lnTo>
                <a:lnTo>
                  <a:pt x="431132" y="316182"/>
                </a:lnTo>
                <a:lnTo>
                  <a:pt x="425745" y="307058"/>
                </a:lnTo>
                <a:lnTo>
                  <a:pt x="421380" y="302063"/>
                </a:lnTo>
                <a:lnTo>
                  <a:pt x="416352" y="298102"/>
                </a:lnTo>
                <a:lnTo>
                  <a:pt x="410690" y="295177"/>
                </a:lnTo>
                <a:lnTo>
                  <a:pt x="373574" y="284433"/>
                </a:lnTo>
                <a:lnTo>
                  <a:pt x="344361" y="271940"/>
                </a:lnTo>
                <a:lnTo>
                  <a:pt x="316352" y="256925"/>
                </a:lnTo>
                <a:lnTo>
                  <a:pt x="289114" y="240499"/>
                </a:lnTo>
                <a:lnTo>
                  <a:pt x="201693" y="185844"/>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7" name="Google Shape;507;p36"/>
          <p:cNvSpPr/>
          <p:nvPr/>
        </p:nvSpPr>
        <p:spPr>
          <a:xfrm>
            <a:off x="1778223" y="3203173"/>
            <a:ext cx="442595" cy="78740"/>
          </a:xfrm>
          <a:custGeom>
            <a:avLst/>
            <a:gdLst/>
            <a:ahLst/>
            <a:cxnLst/>
            <a:rect l="l" t="t" r="r" b="b"/>
            <a:pathLst>
              <a:path w="442594" h="78739" extrusionOk="0">
                <a:moveTo>
                  <a:pt x="18788" y="70586"/>
                </a:moveTo>
                <a:lnTo>
                  <a:pt x="8562" y="62706"/>
                </a:lnTo>
                <a:lnTo>
                  <a:pt x="2275" y="53941"/>
                </a:lnTo>
                <a:lnTo>
                  <a:pt x="0" y="44126"/>
                </a:lnTo>
                <a:lnTo>
                  <a:pt x="1806" y="33099"/>
                </a:lnTo>
                <a:lnTo>
                  <a:pt x="6697" y="24439"/>
                </a:lnTo>
                <a:lnTo>
                  <a:pt x="13759" y="19685"/>
                </a:lnTo>
                <a:lnTo>
                  <a:pt x="22471" y="17724"/>
                </a:lnTo>
                <a:lnTo>
                  <a:pt x="65280" y="16861"/>
                </a:lnTo>
                <a:lnTo>
                  <a:pt x="98118" y="14421"/>
                </a:lnTo>
                <a:lnTo>
                  <a:pt x="163636" y="7361"/>
                </a:lnTo>
                <a:lnTo>
                  <a:pt x="216733" y="2605"/>
                </a:lnTo>
                <a:lnTo>
                  <a:pt x="269765" y="0"/>
                </a:lnTo>
                <a:lnTo>
                  <a:pt x="322719" y="481"/>
                </a:lnTo>
                <a:lnTo>
                  <a:pt x="375578" y="4987"/>
                </a:lnTo>
                <a:lnTo>
                  <a:pt x="428329" y="14453"/>
                </a:lnTo>
                <a:lnTo>
                  <a:pt x="434311" y="15844"/>
                </a:lnTo>
                <a:lnTo>
                  <a:pt x="442003" y="14809"/>
                </a:lnTo>
                <a:lnTo>
                  <a:pt x="442523" y="29616"/>
                </a:lnTo>
                <a:lnTo>
                  <a:pt x="436912" y="30905"/>
                </a:lnTo>
                <a:lnTo>
                  <a:pt x="432145" y="30614"/>
                </a:lnTo>
                <a:lnTo>
                  <a:pt x="410245" y="31635"/>
                </a:lnTo>
                <a:lnTo>
                  <a:pt x="389043" y="36088"/>
                </a:lnTo>
                <a:lnTo>
                  <a:pt x="368121" y="41911"/>
                </a:lnTo>
                <a:lnTo>
                  <a:pt x="347060" y="47040"/>
                </a:lnTo>
                <a:lnTo>
                  <a:pt x="299441" y="55262"/>
                </a:lnTo>
                <a:lnTo>
                  <a:pt x="251632" y="61837"/>
                </a:lnTo>
                <a:lnTo>
                  <a:pt x="203672" y="67094"/>
                </a:lnTo>
                <a:lnTo>
                  <a:pt x="155600" y="71362"/>
                </a:lnTo>
                <a:lnTo>
                  <a:pt x="59276" y="78250"/>
                </a:lnTo>
                <a:lnTo>
                  <a:pt x="48169" y="78647"/>
                </a:lnTo>
                <a:lnTo>
                  <a:pt x="37371" y="77932"/>
                </a:lnTo>
                <a:lnTo>
                  <a:pt x="27404" y="75461"/>
                </a:lnTo>
                <a:lnTo>
                  <a:pt x="18788" y="70586"/>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8" name="Google Shape;508;p36"/>
          <p:cNvSpPr/>
          <p:nvPr/>
        </p:nvSpPr>
        <p:spPr>
          <a:xfrm>
            <a:off x="2050584" y="2901581"/>
            <a:ext cx="147955" cy="62230"/>
          </a:xfrm>
          <a:custGeom>
            <a:avLst/>
            <a:gdLst/>
            <a:ahLst/>
            <a:cxnLst/>
            <a:rect l="l" t="t" r="r" b="b"/>
            <a:pathLst>
              <a:path w="147955" h="62230" extrusionOk="0">
                <a:moveTo>
                  <a:pt x="12493" y="54630"/>
                </a:moveTo>
                <a:lnTo>
                  <a:pt x="6788" y="50428"/>
                </a:lnTo>
                <a:lnTo>
                  <a:pt x="2700" y="44858"/>
                </a:lnTo>
                <a:lnTo>
                  <a:pt x="386" y="38066"/>
                </a:lnTo>
                <a:lnTo>
                  <a:pt x="0" y="30196"/>
                </a:lnTo>
                <a:lnTo>
                  <a:pt x="1293" y="23389"/>
                </a:lnTo>
                <a:lnTo>
                  <a:pt x="4181" y="17521"/>
                </a:lnTo>
                <a:lnTo>
                  <a:pt x="8749" y="13382"/>
                </a:lnTo>
                <a:lnTo>
                  <a:pt x="15083" y="11763"/>
                </a:lnTo>
                <a:lnTo>
                  <a:pt x="43625" y="8804"/>
                </a:lnTo>
                <a:lnTo>
                  <a:pt x="71961" y="3499"/>
                </a:lnTo>
                <a:lnTo>
                  <a:pt x="100454" y="0"/>
                </a:lnTo>
                <a:lnTo>
                  <a:pt x="129462" y="2456"/>
                </a:lnTo>
                <a:lnTo>
                  <a:pt x="135428" y="3836"/>
                </a:lnTo>
                <a:lnTo>
                  <a:pt x="142521" y="2164"/>
                </a:lnTo>
                <a:lnTo>
                  <a:pt x="147355" y="18927"/>
                </a:lnTo>
                <a:lnTo>
                  <a:pt x="139291" y="19887"/>
                </a:lnTo>
                <a:lnTo>
                  <a:pt x="135020" y="23915"/>
                </a:lnTo>
                <a:lnTo>
                  <a:pt x="92685" y="51130"/>
                </a:lnTo>
                <a:lnTo>
                  <a:pt x="43480" y="61734"/>
                </a:lnTo>
                <a:lnTo>
                  <a:pt x="35734" y="61784"/>
                </a:lnTo>
                <a:lnTo>
                  <a:pt x="28040" y="60834"/>
                </a:lnTo>
                <a:lnTo>
                  <a:pt x="20320" y="58558"/>
                </a:lnTo>
                <a:lnTo>
                  <a:pt x="12493" y="54630"/>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9" name="Google Shape;509;p36"/>
          <p:cNvSpPr/>
          <p:nvPr/>
        </p:nvSpPr>
        <p:spPr>
          <a:xfrm>
            <a:off x="2565935" y="2268715"/>
            <a:ext cx="48895" cy="132715"/>
          </a:xfrm>
          <a:custGeom>
            <a:avLst/>
            <a:gdLst/>
            <a:ahLst/>
            <a:cxnLst/>
            <a:rect l="l" t="t" r="r" b="b"/>
            <a:pathLst>
              <a:path w="48894" h="132714" extrusionOk="0">
                <a:moveTo>
                  <a:pt x="48799" y="132582"/>
                </a:moveTo>
                <a:lnTo>
                  <a:pt x="38291" y="116179"/>
                </a:lnTo>
                <a:lnTo>
                  <a:pt x="30531" y="98756"/>
                </a:lnTo>
                <a:lnTo>
                  <a:pt x="14490" y="51738"/>
                </a:lnTo>
                <a:lnTo>
                  <a:pt x="3355" y="12108"/>
                </a:lnTo>
                <a:lnTo>
                  <a:pt x="0" y="5200"/>
                </a:lnTo>
                <a:lnTo>
                  <a:pt x="16092" y="0"/>
                </a:lnTo>
                <a:lnTo>
                  <a:pt x="18467" y="6283"/>
                </a:lnTo>
                <a:lnTo>
                  <a:pt x="21005" y="10808"/>
                </a:lnTo>
                <a:lnTo>
                  <a:pt x="33913" y="39805"/>
                </a:lnTo>
                <a:lnTo>
                  <a:pt x="41816" y="70000"/>
                </a:lnTo>
                <a:lnTo>
                  <a:pt x="46263" y="101043"/>
                </a:lnTo>
                <a:lnTo>
                  <a:pt x="48799" y="132582"/>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0" name="Google Shape;510;p36"/>
          <p:cNvSpPr/>
          <p:nvPr/>
        </p:nvSpPr>
        <p:spPr>
          <a:xfrm>
            <a:off x="21065" y="775207"/>
            <a:ext cx="2971800" cy="2667000"/>
          </a:xfrm>
          <a:prstGeom prst="flowChartDelay">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800" b="1">
                <a:solidFill>
                  <a:schemeClr val="lt1"/>
                </a:solidFill>
                <a:latin typeface="Calibri"/>
                <a:ea typeface="Calibri"/>
                <a:cs typeface="Calibri"/>
                <a:sym typeface="Calibri"/>
              </a:rPr>
              <a:t>4</a:t>
            </a:r>
            <a:endParaRPr sz="8800" b="1">
              <a:solidFill>
                <a:schemeClr val="lt1"/>
              </a:solidFill>
              <a:latin typeface="Calibri"/>
              <a:ea typeface="Calibri"/>
              <a:cs typeface="Calibri"/>
              <a:sym typeface="Calibri"/>
            </a:endParaRPr>
          </a:p>
        </p:txBody>
      </p:sp>
      <p:sp>
        <p:nvSpPr>
          <p:cNvPr id="511" name="Google Shape;511;p36"/>
          <p:cNvSpPr/>
          <p:nvPr/>
        </p:nvSpPr>
        <p:spPr>
          <a:xfrm>
            <a:off x="3773551" y="4137445"/>
            <a:ext cx="11442326" cy="4648230"/>
          </a:xfrm>
          <a:prstGeom prst="rect">
            <a:avLst/>
          </a:prstGeom>
          <a:solidFill>
            <a:srgbClr val="F2DADA"/>
          </a:solidFill>
          <a:ln w="25400" cap="flat" cmpd="sng">
            <a:solidFill>
              <a:srgbClr val="D9D9D9"/>
            </a:solidFill>
            <a:prstDash val="solid"/>
            <a:round/>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chemeClr val="dk1"/>
              </a:buClr>
              <a:buSzPts val="3200"/>
              <a:buFont typeface="Arial"/>
              <a:buChar char="•"/>
            </a:pPr>
            <a:r>
              <a:rPr lang="tr-TR" sz="2800" dirty="0">
                <a:solidFill>
                  <a:schemeClr val="dk1"/>
                </a:solidFill>
              </a:rPr>
              <a:t>Çeşitliliği olan sınıflar problem çözücülüğü, eleştirel düşünceyi ve yaratıcılığı teşvik etmektedir. İşbirlikçi gruplar sınıf eğitimi için mükemmel bir araçtır; çeşitliliği olan bir sınıftaki öğrenci, akranlarını yaratıcı düşünmeye ve grupları için uygun bir çözüm bulma amacıyla işbirliği yapmaya zorlayan farklı düşünceler geliştirir.</a:t>
            </a:r>
            <a:endParaRPr sz="2800" dirty="0">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CCE465A-A963-415E-861E-79DE8F1B5AD7}"/>
              </a:ext>
            </a:extLst>
          </p:cNvPr>
          <p:cNvSpPr>
            <a:spLocks noGrp="1"/>
          </p:cNvSpPr>
          <p:nvPr>
            <p:ph type="title"/>
          </p:nvPr>
        </p:nvSpPr>
        <p:spPr>
          <a:xfrm>
            <a:off x="1885950" y="1619152"/>
            <a:ext cx="12580327" cy="577081"/>
          </a:xfrm>
        </p:spPr>
        <p:txBody>
          <a:bodyPr/>
          <a:lstStyle/>
          <a:p>
            <a:r>
              <a:rPr lang="tr-TR" sz="3750" b="1" dirty="0">
                <a:solidFill>
                  <a:srgbClr val="4472C4"/>
                </a:solidFill>
                <a:latin typeface="Arial" panose="020B0604020202020204" pitchFamily="34" charset="0"/>
                <a:cs typeface="Arial" panose="020B0604020202020204" pitchFamily="34" charset="0"/>
              </a:rPr>
              <a:t>ANAHTAR KELİMELER</a:t>
            </a:r>
            <a:endParaRPr lang="en-GB" sz="3750" b="1" dirty="0">
              <a:solidFill>
                <a:srgbClr val="4472C4"/>
              </a:solidFill>
              <a:latin typeface="Arial" panose="020B0604020202020204" pitchFamily="34" charset="0"/>
              <a:cs typeface="Arial" panose="020B0604020202020204" pitchFamily="34" charset="0"/>
            </a:endParaRPr>
          </a:p>
        </p:txBody>
      </p:sp>
      <p:sp>
        <p:nvSpPr>
          <p:cNvPr id="3" name="İçerik Yer Tutucusu 2">
            <a:extLst>
              <a:ext uri="{FF2B5EF4-FFF2-40B4-BE49-F238E27FC236}">
                <a16:creationId xmlns:a16="http://schemas.microsoft.com/office/drawing/2014/main" id="{1EA45EAD-956E-4BEC-B124-A6DF219F47F3}"/>
              </a:ext>
            </a:extLst>
          </p:cNvPr>
          <p:cNvSpPr>
            <a:spLocks noGrp="1"/>
          </p:cNvSpPr>
          <p:nvPr>
            <p:ph idx="1"/>
          </p:nvPr>
        </p:nvSpPr>
        <p:spPr>
          <a:xfrm>
            <a:off x="1885950" y="2887831"/>
            <a:ext cx="15773400" cy="3617252"/>
          </a:xfrm>
        </p:spPr>
        <p:txBody>
          <a:bodyPr>
            <a:noAutofit/>
          </a:bodyPr>
          <a:lstStyle/>
          <a:p>
            <a:pPr marL="685800" indent="-457200">
              <a:lnSpc>
                <a:spcPct val="150000"/>
              </a:lnSpc>
              <a:buSzPct val="100000"/>
              <a:buFont typeface="Courier New" panose="02070309020205020404" pitchFamily="49" charset="0"/>
              <a:buChar char="o"/>
            </a:pPr>
            <a:r>
              <a:rPr lang="tr-TR" sz="2800" dirty="0">
                <a:solidFill>
                  <a:schemeClr val="tx1"/>
                </a:solidFill>
                <a:latin typeface="Arial" panose="020B0604020202020204" pitchFamily="34" charset="0"/>
                <a:cs typeface="Arial" panose="020B0604020202020204" pitchFamily="34" charset="0"/>
              </a:rPr>
              <a:t>Kültürel Çeşitlilik</a:t>
            </a:r>
          </a:p>
          <a:p>
            <a:pPr marL="685800" indent="-457200">
              <a:lnSpc>
                <a:spcPct val="150000"/>
              </a:lnSpc>
              <a:buSzPct val="100000"/>
              <a:buFont typeface="Courier New" panose="02070309020205020404" pitchFamily="49" charset="0"/>
              <a:buChar char="o"/>
            </a:pPr>
            <a:r>
              <a:rPr lang="tr-TR" sz="2800" dirty="0">
                <a:solidFill>
                  <a:schemeClr val="tx1"/>
                </a:solidFill>
                <a:latin typeface="Arial" panose="020B0604020202020204" pitchFamily="34" charset="0"/>
                <a:cs typeface="Arial" panose="020B0604020202020204" pitchFamily="34" charset="0"/>
              </a:rPr>
              <a:t>Eşitlik</a:t>
            </a:r>
            <a:endParaRPr lang="en-GB" sz="2800" dirty="0">
              <a:solidFill>
                <a:schemeClr val="tx1"/>
              </a:solidFill>
              <a:latin typeface="Arial" panose="020B0604020202020204" pitchFamily="34" charset="0"/>
              <a:cs typeface="Arial" panose="020B0604020202020204" pitchFamily="34" charset="0"/>
            </a:endParaRPr>
          </a:p>
          <a:p>
            <a:pPr marL="685800" indent="-457200">
              <a:lnSpc>
                <a:spcPct val="150000"/>
              </a:lnSpc>
              <a:buSzPct val="100000"/>
              <a:buFont typeface="Courier New" panose="02070309020205020404" pitchFamily="49" charset="0"/>
              <a:buChar char="o"/>
            </a:pPr>
            <a:r>
              <a:rPr lang="tr-TR" sz="2800" dirty="0">
                <a:solidFill>
                  <a:schemeClr val="tx1"/>
                </a:solidFill>
                <a:latin typeface="Arial" panose="020B0604020202020204" pitchFamily="34" charset="0"/>
                <a:cs typeface="Arial" panose="020B0604020202020204" pitchFamily="34" charset="0"/>
              </a:rPr>
              <a:t>Kapsayıcılık</a:t>
            </a:r>
            <a:endParaRPr lang="en-GB" sz="2800" dirty="0">
              <a:solidFill>
                <a:schemeClr val="tx1"/>
              </a:solidFill>
              <a:latin typeface="Arial" panose="020B0604020202020204" pitchFamily="34" charset="0"/>
              <a:cs typeface="Arial" panose="020B0604020202020204" pitchFamily="34" charset="0"/>
            </a:endParaRPr>
          </a:p>
          <a:p>
            <a:pPr marL="685800" indent="-457200">
              <a:lnSpc>
                <a:spcPct val="150000"/>
              </a:lnSpc>
              <a:buSzPct val="100000"/>
              <a:buFont typeface="Courier New" panose="02070309020205020404" pitchFamily="49" charset="0"/>
              <a:buChar char="o"/>
            </a:pPr>
            <a:r>
              <a:rPr lang="tr-TR" sz="2800" dirty="0">
                <a:solidFill>
                  <a:schemeClr val="tx1"/>
                </a:solidFill>
                <a:latin typeface="Arial" panose="020B0604020202020204" pitchFamily="34" charset="0"/>
                <a:cs typeface="Arial" panose="020B0604020202020204" pitchFamily="34" charset="0"/>
              </a:rPr>
              <a:t>Faydalar</a:t>
            </a:r>
            <a:endParaRPr lang="en-GB" sz="2800" dirty="0">
              <a:solidFill>
                <a:schemeClr val="tx1"/>
              </a:solidFill>
              <a:latin typeface="Arial" panose="020B0604020202020204" pitchFamily="34" charset="0"/>
              <a:cs typeface="Arial" panose="020B0604020202020204" pitchFamily="34" charset="0"/>
            </a:endParaRPr>
          </a:p>
          <a:p>
            <a:pPr marL="685800" indent="-457200">
              <a:lnSpc>
                <a:spcPct val="150000"/>
              </a:lnSpc>
              <a:buSzPct val="100000"/>
              <a:buFont typeface="Courier New" panose="02070309020205020404" pitchFamily="49" charset="0"/>
              <a:buChar char="o"/>
            </a:pPr>
            <a:r>
              <a:rPr lang="tr-TR" sz="2800" dirty="0">
                <a:solidFill>
                  <a:schemeClr val="tx1"/>
                </a:solidFill>
                <a:latin typeface="Arial" panose="020B0604020202020204" pitchFamily="34" charset="0"/>
                <a:cs typeface="Arial" panose="020B0604020202020204" pitchFamily="34" charset="0"/>
              </a:rPr>
              <a:t>Mutfak Sanatları</a:t>
            </a:r>
            <a:endParaRPr lang="en-GB" sz="2800" dirty="0">
              <a:solidFill>
                <a:schemeClr val="tx1"/>
              </a:solidFill>
              <a:latin typeface="Arial" panose="020B0604020202020204" pitchFamily="34" charset="0"/>
              <a:cs typeface="Arial" panose="020B0604020202020204" pitchFamily="34" charset="0"/>
            </a:endParaRPr>
          </a:p>
          <a:p>
            <a:pPr marL="685800" indent="-457200">
              <a:lnSpc>
                <a:spcPct val="150000"/>
              </a:lnSpc>
              <a:buSzPct val="100000"/>
              <a:buFont typeface="Courier New" panose="02070309020205020404" pitchFamily="49" charset="0"/>
              <a:buChar char="o"/>
            </a:pPr>
            <a:endParaRPr lang="en-GB" sz="2800" dirty="0">
              <a:solidFill>
                <a:schemeClr val="tx1"/>
              </a:solidFill>
              <a:latin typeface="Arial" panose="020B0604020202020204" pitchFamily="34" charset="0"/>
              <a:cs typeface="Arial" panose="020B0604020202020204" pitchFamily="34" charset="0"/>
            </a:endParaRPr>
          </a:p>
          <a:p>
            <a:pPr marL="685800" indent="-457200">
              <a:lnSpc>
                <a:spcPct val="150000"/>
              </a:lnSpc>
              <a:buSzPct val="100000"/>
              <a:buFont typeface="Courier New" panose="02070309020205020404" pitchFamily="49" charset="0"/>
              <a:buChar char="o"/>
            </a:pPr>
            <a:endParaRPr lang="en-GB" sz="2800" dirty="0">
              <a:solidFill>
                <a:schemeClr val="tx1"/>
              </a:solidFill>
              <a:latin typeface="Arial" panose="020B0604020202020204" pitchFamily="34" charset="0"/>
              <a:cs typeface="Arial" panose="020B0604020202020204" pitchFamily="34" charset="0"/>
            </a:endParaRPr>
          </a:p>
          <a:p>
            <a:pPr>
              <a:lnSpc>
                <a:spcPct val="150000"/>
              </a:lnSpc>
              <a:buSzPct val="100000"/>
              <a:buFont typeface="Courier New" panose="02070309020205020404" pitchFamily="49" charset="0"/>
              <a:buChar char="o"/>
            </a:pPr>
            <a:endParaRPr lang="en-GB" sz="2800" dirty="0">
              <a:solidFill>
                <a:schemeClr val="tx1"/>
              </a:solidFill>
              <a:latin typeface="Arial" panose="020B0604020202020204" pitchFamily="34" charset="0"/>
              <a:cs typeface="Arial" panose="020B0604020202020204" pitchFamily="34" charset="0"/>
            </a:endParaRPr>
          </a:p>
          <a:p>
            <a:pPr>
              <a:lnSpc>
                <a:spcPct val="150000"/>
              </a:lnSpc>
              <a:buSzPct val="100000"/>
              <a:buFont typeface="Courier New" panose="02070309020205020404" pitchFamily="49" charset="0"/>
              <a:buChar char="o"/>
            </a:pPr>
            <a:endParaRPr lang="en-GB" sz="2800" dirty="0">
              <a:solidFill>
                <a:schemeClr val="tx1"/>
              </a:solidFill>
              <a:latin typeface="Arial" panose="020B0604020202020204" pitchFamily="34" charset="0"/>
              <a:cs typeface="Arial" panose="020B0604020202020204" pitchFamily="34" charset="0"/>
            </a:endParaRPr>
          </a:p>
          <a:p>
            <a:pPr>
              <a:lnSpc>
                <a:spcPct val="150000"/>
              </a:lnSpc>
              <a:buSzPct val="100000"/>
              <a:buFont typeface="Courier New" panose="02070309020205020404" pitchFamily="49" charset="0"/>
              <a:buChar char="o"/>
            </a:pPr>
            <a:endParaRPr lang="en-GB" sz="2800" dirty="0">
              <a:solidFill>
                <a:schemeClr val="tx1"/>
              </a:solidFill>
              <a:latin typeface="Arial" panose="020B0604020202020204" pitchFamily="34" charset="0"/>
              <a:cs typeface="Arial" panose="020B0604020202020204" pitchFamily="34" charset="0"/>
            </a:endParaRPr>
          </a:p>
          <a:p>
            <a:pPr>
              <a:lnSpc>
                <a:spcPct val="150000"/>
              </a:lnSpc>
              <a:buFont typeface="Courier New" panose="02070309020205020404" pitchFamily="49" charset="0"/>
              <a:buChar char="o"/>
            </a:pPr>
            <a:endParaRPr lang="en-GB" sz="2800" dirty="0">
              <a:solidFill>
                <a:schemeClr val="tx1"/>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B54A3182-8672-4D5B-A66E-9CE40911EE34}"/>
              </a:ext>
            </a:extLst>
          </p:cNvPr>
          <p:cNvGrpSpPr/>
          <p:nvPr/>
        </p:nvGrpSpPr>
        <p:grpSpPr>
          <a:xfrm>
            <a:off x="13950462" y="7362093"/>
            <a:ext cx="4164982" cy="3211406"/>
            <a:chOff x="14894896" y="8140960"/>
            <a:chExt cx="2986086" cy="2338754"/>
          </a:xfrm>
        </p:grpSpPr>
        <p:sp>
          <p:nvSpPr>
            <p:cNvPr id="5" name="Google Shape;105;p4">
              <a:extLst>
                <a:ext uri="{FF2B5EF4-FFF2-40B4-BE49-F238E27FC236}">
                  <a16:creationId xmlns:a16="http://schemas.microsoft.com/office/drawing/2014/main" id="{56684C2E-51BC-424A-9CFE-35A6AE69B54B}"/>
                </a:ext>
              </a:extLst>
            </p:cNvPr>
            <p:cNvSpPr/>
            <p:nvPr/>
          </p:nvSpPr>
          <p:spPr>
            <a:xfrm>
              <a:off x="15890258" y="8140960"/>
              <a:ext cx="1990724" cy="1990709"/>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 name="Google Shape;107;p4">
              <a:extLst>
                <a:ext uri="{FF2B5EF4-FFF2-40B4-BE49-F238E27FC236}">
                  <a16:creationId xmlns:a16="http://schemas.microsoft.com/office/drawing/2014/main" id="{FCD2B8CC-3F1D-4CE1-BED0-4C2B8827F3F2}"/>
                </a:ext>
              </a:extLst>
            </p:cNvPr>
            <p:cNvSpPr/>
            <p:nvPr/>
          </p:nvSpPr>
          <p:spPr>
            <a:xfrm>
              <a:off x="14894896" y="8489005"/>
              <a:ext cx="1990724" cy="199070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3382356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37"/>
          <p:cNvSpPr/>
          <p:nvPr/>
        </p:nvSpPr>
        <p:spPr>
          <a:xfrm>
            <a:off x="13738645" y="2"/>
            <a:ext cx="4549352" cy="4137443"/>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7" name="Google Shape;517;p37"/>
          <p:cNvSpPr/>
          <p:nvPr/>
        </p:nvSpPr>
        <p:spPr>
          <a:xfrm>
            <a:off x="0" y="5143530"/>
            <a:ext cx="4394413" cy="5143469"/>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8" name="Google Shape;518;p37"/>
          <p:cNvSpPr txBox="1">
            <a:spLocks noGrp="1"/>
          </p:cNvSpPr>
          <p:nvPr>
            <p:ph type="title"/>
          </p:nvPr>
        </p:nvSpPr>
        <p:spPr>
          <a:xfrm>
            <a:off x="3429000" y="1046969"/>
            <a:ext cx="12131428" cy="2043493"/>
          </a:xfrm>
          <a:prstGeom prst="rect">
            <a:avLst/>
          </a:prstGeom>
          <a:noFill/>
          <a:ln>
            <a:noFill/>
          </a:ln>
        </p:spPr>
        <p:txBody>
          <a:bodyPr spcFirstLastPara="1" wrap="square" lIns="0" tIns="12050" rIns="0" bIns="0" anchor="t" anchorCtr="0">
            <a:spAutoFit/>
          </a:bodyPr>
          <a:lstStyle/>
          <a:p>
            <a:pPr marL="0" lvl="0" indent="0" algn="l" rtl="0">
              <a:spcBef>
                <a:spcPts val="0"/>
              </a:spcBef>
              <a:spcAft>
                <a:spcPts val="0"/>
              </a:spcAft>
              <a:buNone/>
            </a:pPr>
            <a:r>
              <a:rPr lang="tr-TR" sz="6600" b="1" dirty="0">
                <a:solidFill>
                  <a:srgbClr val="7B3C15"/>
                </a:solidFill>
              </a:rPr>
              <a:t>Üretkenliği ve </a:t>
            </a:r>
            <a:r>
              <a:rPr lang="tr-TR" sz="6600" b="1" dirty="0" err="1">
                <a:solidFill>
                  <a:srgbClr val="7B3C15"/>
                </a:solidFill>
              </a:rPr>
              <a:t>inovasyonu</a:t>
            </a:r>
            <a:r>
              <a:rPr lang="tr-TR" sz="6600" b="1" dirty="0">
                <a:solidFill>
                  <a:srgbClr val="7B3C15"/>
                </a:solidFill>
              </a:rPr>
              <a:t> arttırmak</a:t>
            </a:r>
            <a:endParaRPr sz="6600" b="1" dirty="0"/>
          </a:p>
        </p:txBody>
      </p:sp>
      <p:sp>
        <p:nvSpPr>
          <p:cNvPr id="519" name="Google Shape;519;p37"/>
          <p:cNvSpPr/>
          <p:nvPr/>
        </p:nvSpPr>
        <p:spPr>
          <a:xfrm>
            <a:off x="2727572" y="1858973"/>
            <a:ext cx="146685" cy="449580"/>
          </a:xfrm>
          <a:custGeom>
            <a:avLst/>
            <a:gdLst/>
            <a:ahLst/>
            <a:cxnLst/>
            <a:rect l="l" t="t" r="r" b="b"/>
            <a:pathLst>
              <a:path w="146685" h="449580" extrusionOk="0">
                <a:moveTo>
                  <a:pt x="126953" y="449033"/>
                </a:moveTo>
                <a:lnTo>
                  <a:pt x="125505" y="442944"/>
                </a:lnTo>
                <a:lnTo>
                  <a:pt x="122488" y="438253"/>
                </a:lnTo>
                <a:lnTo>
                  <a:pt x="97455" y="393976"/>
                </a:lnTo>
                <a:lnTo>
                  <a:pt x="77292" y="348167"/>
                </a:lnTo>
                <a:lnTo>
                  <a:pt x="60987" y="301146"/>
                </a:lnTo>
                <a:lnTo>
                  <a:pt x="47525" y="253233"/>
                </a:lnTo>
                <a:lnTo>
                  <a:pt x="35890" y="204747"/>
                </a:lnTo>
                <a:lnTo>
                  <a:pt x="14048" y="107332"/>
                </a:lnTo>
                <a:lnTo>
                  <a:pt x="1812" y="59043"/>
                </a:lnTo>
                <a:lnTo>
                  <a:pt x="9782" y="17609"/>
                </a:lnTo>
                <a:lnTo>
                  <a:pt x="40823" y="0"/>
                </a:lnTo>
                <a:lnTo>
                  <a:pt x="49570" y="1741"/>
                </a:lnTo>
                <a:lnTo>
                  <a:pt x="81558" y="28769"/>
                </a:lnTo>
                <a:lnTo>
                  <a:pt x="98082" y="85839"/>
                </a:lnTo>
                <a:lnTo>
                  <a:pt x="110692" y="134080"/>
                </a:lnTo>
                <a:lnTo>
                  <a:pt x="122346" y="182517"/>
                </a:lnTo>
                <a:lnTo>
                  <a:pt x="132492" y="231263"/>
                </a:lnTo>
                <a:lnTo>
                  <a:pt x="140579" y="280433"/>
                </a:lnTo>
                <a:lnTo>
                  <a:pt x="146058" y="330141"/>
                </a:lnTo>
                <a:lnTo>
                  <a:pt x="146438" y="346718"/>
                </a:lnTo>
                <a:lnTo>
                  <a:pt x="145180" y="363045"/>
                </a:lnTo>
                <a:lnTo>
                  <a:pt x="142705" y="379226"/>
                </a:lnTo>
                <a:lnTo>
                  <a:pt x="139437" y="395364"/>
                </a:lnTo>
                <a:lnTo>
                  <a:pt x="137876" y="404622"/>
                </a:lnTo>
                <a:lnTo>
                  <a:pt x="137336" y="413928"/>
                </a:lnTo>
                <a:lnTo>
                  <a:pt x="138011" y="423266"/>
                </a:lnTo>
                <a:lnTo>
                  <a:pt x="140094" y="432620"/>
                </a:lnTo>
                <a:lnTo>
                  <a:pt x="141945" y="438663"/>
                </a:lnTo>
                <a:lnTo>
                  <a:pt x="142178" y="440698"/>
                </a:lnTo>
                <a:lnTo>
                  <a:pt x="138345" y="446715"/>
                </a:lnTo>
                <a:lnTo>
                  <a:pt x="126953" y="449033"/>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0" name="Google Shape;520;p37"/>
          <p:cNvSpPr/>
          <p:nvPr/>
        </p:nvSpPr>
        <p:spPr>
          <a:xfrm>
            <a:off x="1930945" y="2363582"/>
            <a:ext cx="448309" cy="318770"/>
          </a:xfrm>
          <a:custGeom>
            <a:avLst/>
            <a:gdLst/>
            <a:ahLst/>
            <a:cxnLst/>
            <a:rect l="l" t="t" r="r" b="b"/>
            <a:pathLst>
              <a:path w="448310" h="318769" extrusionOk="0">
                <a:moveTo>
                  <a:pt x="201693" y="185844"/>
                </a:moveTo>
                <a:lnTo>
                  <a:pt x="158272" y="158066"/>
                </a:lnTo>
                <a:lnTo>
                  <a:pt x="115179" y="129781"/>
                </a:lnTo>
                <a:lnTo>
                  <a:pt x="72516" y="100835"/>
                </a:lnTo>
                <a:lnTo>
                  <a:pt x="30385" y="71075"/>
                </a:lnTo>
                <a:lnTo>
                  <a:pt x="3526" y="39713"/>
                </a:lnTo>
                <a:lnTo>
                  <a:pt x="0" y="25655"/>
                </a:lnTo>
                <a:lnTo>
                  <a:pt x="175" y="11209"/>
                </a:lnTo>
                <a:lnTo>
                  <a:pt x="4977" y="2649"/>
                </a:lnTo>
                <a:lnTo>
                  <a:pt x="14503" y="0"/>
                </a:lnTo>
                <a:lnTo>
                  <a:pt x="28851" y="3286"/>
                </a:lnTo>
                <a:lnTo>
                  <a:pt x="93560" y="38602"/>
                </a:lnTo>
                <a:lnTo>
                  <a:pt x="134490" y="63303"/>
                </a:lnTo>
                <a:lnTo>
                  <a:pt x="215533" y="114063"/>
                </a:lnTo>
                <a:lnTo>
                  <a:pt x="255392" y="138290"/>
                </a:lnTo>
                <a:lnTo>
                  <a:pt x="294795" y="163220"/>
                </a:lnTo>
                <a:lnTo>
                  <a:pt x="333840" y="188711"/>
                </a:lnTo>
                <a:lnTo>
                  <a:pt x="372626" y="214624"/>
                </a:lnTo>
                <a:lnTo>
                  <a:pt x="412894" y="250736"/>
                </a:lnTo>
                <a:lnTo>
                  <a:pt x="439199" y="297710"/>
                </a:lnTo>
                <a:lnTo>
                  <a:pt x="441416" y="303986"/>
                </a:lnTo>
                <a:lnTo>
                  <a:pt x="448230" y="311701"/>
                </a:lnTo>
                <a:lnTo>
                  <a:pt x="440582" y="316812"/>
                </a:lnTo>
                <a:lnTo>
                  <a:pt x="434918" y="318605"/>
                </a:lnTo>
                <a:lnTo>
                  <a:pt x="431132" y="316182"/>
                </a:lnTo>
                <a:lnTo>
                  <a:pt x="425745" y="307058"/>
                </a:lnTo>
                <a:lnTo>
                  <a:pt x="421380" y="302063"/>
                </a:lnTo>
                <a:lnTo>
                  <a:pt x="416352" y="298102"/>
                </a:lnTo>
                <a:lnTo>
                  <a:pt x="410690" y="295177"/>
                </a:lnTo>
                <a:lnTo>
                  <a:pt x="373574" y="284433"/>
                </a:lnTo>
                <a:lnTo>
                  <a:pt x="344361" y="271940"/>
                </a:lnTo>
                <a:lnTo>
                  <a:pt x="316352" y="256925"/>
                </a:lnTo>
                <a:lnTo>
                  <a:pt x="289114" y="240499"/>
                </a:lnTo>
                <a:lnTo>
                  <a:pt x="201693" y="185844"/>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1" name="Google Shape;521;p37"/>
          <p:cNvSpPr/>
          <p:nvPr/>
        </p:nvSpPr>
        <p:spPr>
          <a:xfrm>
            <a:off x="1778223" y="3203173"/>
            <a:ext cx="442595" cy="78740"/>
          </a:xfrm>
          <a:custGeom>
            <a:avLst/>
            <a:gdLst/>
            <a:ahLst/>
            <a:cxnLst/>
            <a:rect l="l" t="t" r="r" b="b"/>
            <a:pathLst>
              <a:path w="442594" h="78739" extrusionOk="0">
                <a:moveTo>
                  <a:pt x="18788" y="70586"/>
                </a:moveTo>
                <a:lnTo>
                  <a:pt x="8562" y="62706"/>
                </a:lnTo>
                <a:lnTo>
                  <a:pt x="2275" y="53941"/>
                </a:lnTo>
                <a:lnTo>
                  <a:pt x="0" y="44126"/>
                </a:lnTo>
                <a:lnTo>
                  <a:pt x="1806" y="33099"/>
                </a:lnTo>
                <a:lnTo>
                  <a:pt x="6697" y="24439"/>
                </a:lnTo>
                <a:lnTo>
                  <a:pt x="13759" y="19685"/>
                </a:lnTo>
                <a:lnTo>
                  <a:pt x="22471" y="17724"/>
                </a:lnTo>
                <a:lnTo>
                  <a:pt x="65280" y="16861"/>
                </a:lnTo>
                <a:lnTo>
                  <a:pt x="98118" y="14421"/>
                </a:lnTo>
                <a:lnTo>
                  <a:pt x="163636" y="7361"/>
                </a:lnTo>
                <a:lnTo>
                  <a:pt x="216733" y="2605"/>
                </a:lnTo>
                <a:lnTo>
                  <a:pt x="269765" y="0"/>
                </a:lnTo>
                <a:lnTo>
                  <a:pt x="322719" y="481"/>
                </a:lnTo>
                <a:lnTo>
                  <a:pt x="375578" y="4987"/>
                </a:lnTo>
                <a:lnTo>
                  <a:pt x="428329" y="14453"/>
                </a:lnTo>
                <a:lnTo>
                  <a:pt x="434311" y="15844"/>
                </a:lnTo>
                <a:lnTo>
                  <a:pt x="442003" y="14809"/>
                </a:lnTo>
                <a:lnTo>
                  <a:pt x="442523" y="29616"/>
                </a:lnTo>
                <a:lnTo>
                  <a:pt x="436912" y="30905"/>
                </a:lnTo>
                <a:lnTo>
                  <a:pt x="432145" y="30614"/>
                </a:lnTo>
                <a:lnTo>
                  <a:pt x="410245" y="31635"/>
                </a:lnTo>
                <a:lnTo>
                  <a:pt x="389043" y="36088"/>
                </a:lnTo>
                <a:lnTo>
                  <a:pt x="368121" y="41911"/>
                </a:lnTo>
                <a:lnTo>
                  <a:pt x="347060" y="47040"/>
                </a:lnTo>
                <a:lnTo>
                  <a:pt x="299441" y="55262"/>
                </a:lnTo>
                <a:lnTo>
                  <a:pt x="251632" y="61837"/>
                </a:lnTo>
                <a:lnTo>
                  <a:pt x="203672" y="67094"/>
                </a:lnTo>
                <a:lnTo>
                  <a:pt x="155600" y="71362"/>
                </a:lnTo>
                <a:lnTo>
                  <a:pt x="59276" y="78250"/>
                </a:lnTo>
                <a:lnTo>
                  <a:pt x="48169" y="78647"/>
                </a:lnTo>
                <a:lnTo>
                  <a:pt x="37371" y="77932"/>
                </a:lnTo>
                <a:lnTo>
                  <a:pt x="27404" y="75461"/>
                </a:lnTo>
                <a:lnTo>
                  <a:pt x="18788" y="70586"/>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2" name="Google Shape;522;p37"/>
          <p:cNvSpPr/>
          <p:nvPr/>
        </p:nvSpPr>
        <p:spPr>
          <a:xfrm>
            <a:off x="2050584" y="2901581"/>
            <a:ext cx="147955" cy="62230"/>
          </a:xfrm>
          <a:custGeom>
            <a:avLst/>
            <a:gdLst/>
            <a:ahLst/>
            <a:cxnLst/>
            <a:rect l="l" t="t" r="r" b="b"/>
            <a:pathLst>
              <a:path w="147955" h="62230" extrusionOk="0">
                <a:moveTo>
                  <a:pt x="12493" y="54630"/>
                </a:moveTo>
                <a:lnTo>
                  <a:pt x="6788" y="50428"/>
                </a:lnTo>
                <a:lnTo>
                  <a:pt x="2700" y="44858"/>
                </a:lnTo>
                <a:lnTo>
                  <a:pt x="386" y="38066"/>
                </a:lnTo>
                <a:lnTo>
                  <a:pt x="0" y="30196"/>
                </a:lnTo>
                <a:lnTo>
                  <a:pt x="1293" y="23389"/>
                </a:lnTo>
                <a:lnTo>
                  <a:pt x="4181" y="17521"/>
                </a:lnTo>
                <a:lnTo>
                  <a:pt x="8749" y="13382"/>
                </a:lnTo>
                <a:lnTo>
                  <a:pt x="15083" y="11763"/>
                </a:lnTo>
                <a:lnTo>
                  <a:pt x="43625" y="8804"/>
                </a:lnTo>
                <a:lnTo>
                  <a:pt x="71961" y="3499"/>
                </a:lnTo>
                <a:lnTo>
                  <a:pt x="100454" y="0"/>
                </a:lnTo>
                <a:lnTo>
                  <a:pt x="129462" y="2456"/>
                </a:lnTo>
                <a:lnTo>
                  <a:pt x="135428" y="3836"/>
                </a:lnTo>
                <a:lnTo>
                  <a:pt x="142521" y="2164"/>
                </a:lnTo>
                <a:lnTo>
                  <a:pt x="147355" y="18927"/>
                </a:lnTo>
                <a:lnTo>
                  <a:pt x="139291" y="19887"/>
                </a:lnTo>
                <a:lnTo>
                  <a:pt x="135020" y="23915"/>
                </a:lnTo>
                <a:lnTo>
                  <a:pt x="92685" y="51130"/>
                </a:lnTo>
                <a:lnTo>
                  <a:pt x="43480" y="61734"/>
                </a:lnTo>
                <a:lnTo>
                  <a:pt x="35734" y="61784"/>
                </a:lnTo>
                <a:lnTo>
                  <a:pt x="28040" y="60834"/>
                </a:lnTo>
                <a:lnTo>
                  <a:pt x="20320" y="58558"/>
                </a:lnTo>
                <a:lnTo>
                  <a:pt x="12493" y="54630"/>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3" name="Google Shape;523;p37"/>
          <p:cNvSpPr/>
          <p:nvPr/>
        </p:nvSpPr>
        <p:spPr>
          <a:xfrm>
            <a:off x="2565935" y="2268715"/>
            <a:ext cx="48895" cy="132715"/>
          </a:xfrm>
          <a:custGeom>
            <a:avLst/>
            <a:gdLst/>
            <a:ahLst/>
            <a:cxnLst/>
            <a:rect l="l" t="t" r="r" b="b"/>
            <a:pathLst>
              <a:path w="48894" h="132714" extrusionOk="0">
                <a:moveTo>
                  <a:pt x="48799" y="132582"/>
                </a:moveTo>
                <a:lnTo>
                  <a:pt x="38291" y="116179"/>
                </a:lnTo>
                <a:lnTo>
                  <a:pt x="30531" y="98756"/>
                </a:lnTo>
                <a:lnTo>
                  <a:pt x="14490" y="51738"/>
                </a:lnTo>
                <a:lnTo>
                  <a:pt x="3355" y="12108"/>
                </a:lnTo>
                <a:lnTo>
                  <a:pt x="0" y="5200"/>
                </a:lnTo>
                <a:lnTo>
                  <a:pt x="16092" y="0"/>
                </a:lnTo>
                <a:lnTo>
                  <a:pt x="18467" y="6283"/>
                </a:lnTo>
                <a:lnTo>
                  <a:pt x="21005" y="10808"/>
                </a:lnTo>
                <a:lnTo>
                  <a:pt x="33913" y="39805"/>
                </a:lnTo>
                <a:lnTo>
                  <a:pt x="41816" y="70000"/>
                </a:lnTo>
                <a:lnTo>
                  <a:pt x="46263" y="101043"/>
                </a:lnTo>
                <a:lnTo>
                  <a:pt x="48799" y="132582"/>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4" name="Google Shape;524;p37"/>
          <p:cNvSpPr/>
          <p:nvPr/>
        </p:nvSpPr>
        <p:spPr>
          <a:xfrm>
            <a:off x="21065" y="775207"/>
            <a:ext cx="2971800" cy="2667000"/>
          </a:xfrm>
          <a:prstGeom prst="flowChartDelay">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800" b="1">
                <a:solidFill>
                  <a:schemeClr val="lt1"/>
                </a:solidFill>
                <a:latin typeface="Calibri"/>
                <a:ea typeface="Calibri"/>
                <a:cs typeface="Calibri"/>
                <a:sym typeface="Calibri"/>
              </a:rPr>
              <a:t>5</a:t>
            </a:r>
            <a:endParaRPr sz="8800" b="1">
              <a:solidFill>
                <a:schemeClr val="lt1"/>
              </a:solidFill>
              <a:latin typeface="Calibri"/>
              <a:ea typeface="Calibri"/>
              <a:cs typeface="Calibri"/>
              <a:sym typeface="Calibri"/>
            </a:endParaRPr>
          </a:p>
        </p:txBody>
      </p:sp>
      <p:sp>
        <p:nvSpPr>
          <p:cNvPr id="525" name="Google Shape;525;p37"/>
          <p:cNvSpPr/>
          <p:nvPr/>
        </p:nvSpPr>
        <p:spPr>
          <a:xfrm>
            <a:off x="3773551" y="4137445"/>
            <a:ext cx="11442326" cy="4648230"/>
          </a:xfrm>
          <a:prstGeom prst="rect">
            <a:avLst/>
          </a:prstGeom>
          <a:solidFill>
            <a:srgbClr val="F2DADA"/>
          </a:solidFill>
          <a:ln w="25400" cap="flat" cmpd="sng">
            <a:solidFill>
              <a:srgbClr val="D9D9D9"/>
            </a:solidFill>
            <a:prstDash val="solid"/>
            <a:round/>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chemeClr val="dk1"/>
              </a:buClr>
              <a:buSzPts val="3200"/>
              <a:buFont typeface="Arial"/>
              <a:buChar char="•"/>
            </a:pPr>
            <a:r>
              <a:rPr lang="tr-TR" sz="2800" dirty="0">
                <a:solidFill>
                  <a:schemeClr val="dk1"/>
                </a:solidFill>
              </a:rPr>
              <a:t>Göçmen öğrencilere çeşitli akran gruplarıyla çalışma imkânı verildiğinde, onlar </a:t>
            </a:r>
            <a:r>
              <a:rPr lang="tr-TR" sz="2800" dirty="0" err="1">
                <a:solidFill>
                  <a:schemeClr val="dk1"/>
                </a:solidFill>
              </a:rPr>
              <a:t>inovatif</a:t>
            </a:r>
            <a:r>
              <a:rPr lang="tr-TR" sz="2800" dirty="0">
                <a:solidFill>
                  <a:schemeClr val="dk1"/>
                </a:solidFill>
              </a:rPr>
              <a:t> fikirler keşfedebilir ve bunları yiyecek ve içecek sektörüne entegre edebilirler.</a:t>
            </a:r>
            <a:endParaRPr sz="2800" dirty="0">
              <a:solidFill>
                <a:schemeClr val="dk1"/>
              </a:solidFill>
              <a:latin typeface="Arial"/>
              <a:ea typeface="Arial"/>
              <a:cs typeface="Arial"/>
              <a:sym typeface="Arial"/>
            </a:endParaRPr>
          </a:p>
          <a:p>
            <a:pPr marL="285750" marR="0" lvl="0" indent="-82550" algn="l" rtl="0">
              <a:spcBef>
                <a:spcPts val="0"/>
              </a:spcBef>
              <a:spcAft>
                <a:spcPts val="0"/>
              </a:spcAft>
              <a:buClr>
                <a:schemeClr val="dk1"/>
              </a:buClr>
              <a:buSzPts val="3200"/>
              <a:buFont typeface="Arial"/>
              <a:buNone/>
            </a:pPr>
            <a:endParaRPr sz="2800" dirty="0">
              <a:solidFill>
                <a:schemeClr val="dk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38"/>
          <p:cNvSpPr/>
          <p:nvPr/>
        </p:nvSpPr>
        <p:spPr>
          <a:xfrm>
            <a:off x="0" y="0"/>
            <a:ext cx="18288000" cy="10287000"/>
          </a:xfrm>
          <a:custGeom>
            <a:avLst/>
            <a:gdLst/>
            <a:ahLst/>
            <a:cxnLst/>
            <a:rect l="l" t="t" r="r" b="b"/>
            <a:pathLst>
              <a:path w="18288000" h="10287000" extrusionOk="0">
                <a:moveTo>
                  <a:pt x="18288000" y="10287000"/>
                </a:moveTo>
                <a:lnTo>
                  <a:pt x="0" y="10287000"/>
                </a:lnTo>
                <a:lnTo>
                  <a:pt x="0" y="0"/>
                </a:lnTo>
                <a:lnTo>
                  <a:pt x="18288000" y="0"/>
                </a:lnTo>
                <a:lnTo>
                  <a:pt x="18288000" y="10287000"/>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31" name="Google Shape;531;p38"/>
          <p:cNvGrpSpPr/>
          <p:nvPr/>
        </p:nvGrpSpPr>
        <p:grpSpPr>
          <a:xfrm>
            <a:off x="0" y="6454444"/>
            <a:ext cx="5686963" cy="3832554"/>
            <a:chOff x="0" y="6454444"/>
            <a:chExt cx="5686963" cy="3832554"/>
          </a:xfrm>
        </p:grpSpPr>
        <p:sp>
          <p:nvSpPr>
            <p:cNvPr id="532" name="Google Shape;532;p38"/>
            <p:cNvSpPr/>
            <p:nvPr/>
          </p:nvSpPr>
          <p:spPr>
            <a:xfrm>
              <a:off x="198029" y="6454444"/>
              <a:ext cx="5488934" cy="3832554"/>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3" name="Google Shape;533;p38"/>
            <p:cNvSpPr/>
            <p:nvPr/>
          </p:nvSpPr>
          <p:spPr>
            <a:xfrm>
              <a:off x="0" y="7257927"/>
              <a:ext cx="2965060" cy="3029071"/>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534" name="Google Shape;534;p38"/>
          <p:cNvPicPr preferRelativeResize="0"/>
          <p:nvPr/>
        </p:nvPicPr>
        <p:blipFill rotWithShape="1">
          <a:blip r:embed="rId5">
            <a:alphaModFix/>
          </a:blip>
          <a:srcRect/>
          <a:stretch/>
        </p:blipFill>
        <p:spPr>
          <a:xfrm rot="5400000">
            <a:off x="9362697" y="1340162"/>
            <a:ext cx="10265463" cy="7585144"/>
          </a:xfrm>
          <a:prstGeom prst="rect">
            <a:avLst/>
          </a:prstGeom>
          <a:noFill/>
          <a:ln>
            <a:noFill/>
          </a:ln>
        </p:spPr>
      </p:pic>
      <p:sp>
        <p:nvSpPr>
          <p:cNvPr id="535" name="Google Shape;535;p38"/>
          <p:cNvSpPr/>
          <p:nvPr/>
        </p:nvSpPr>
        <p:spPr>
          <a:xfrm>
            <a:off x="0" y="607886"/>
            <a:ext cx="11609614" cy="6772628"/>
          </a:xfrm>
          <a:custGeom>
            <a:avLst/>
            <a:gdLst/>
            <a:ahLst/>
            <a:cxnLst/>
            <a:rect l="l" t="t" r="r" b="b"/>
            <a:pathLst>
              <a:path w="11087100" h="5429250" extrusionOk="0">
                <a:moveTo>
                  <a:pt x="11087100" y="5429250"/>
                </a:moveTo>
                <a:lnTo>
                  <a:pt x="0" y="5429250"/>
                </a:lnTo>
                <a:lnTo>
                  <a:pt x="0" y="0"/>
                </a:lnTo>
                <a:lnTo>
                  <a:pt x="11087100" y="0"/>
                </a:lnTo>
                <a:lnTo>
                  <a:pt x="11087100" y="5429250"/>
                </a:lnTo>
                <a:close/>
              </a:path>
            </a:pathLst>
          </a:custGeom>
          <a:solidFill>
            <a:srgbClr val="F4FA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6" name="Google Shape;536;p38"/>
          <p:cNvSpPr txBox="1">
            <a:spLocks noGrp="1"/>
          </p:cNvSpPr>
          <p:nvPr>
            <p:ph type="body" idx="1"/>
          </p:nvPr>
        </p:nvSpPr>
        <p:spPr>
          <a:xfrm>
            <a:off x="717475" y="1881357"/>
            <a:ext cx="10712526" cy="5027658"/>
          </a:xfrm>
          <a:prstGeom prst="rect">
            <a:avLst/>
          </a:prstGeom>
          <a:noFill/>
          <a:ln>
            <a:noFill/>
          </a:ln>
        </p:spPr>
        <p:txBody>
          <a:bodyPr spcFirstLastPara="1" wrap="square" lIns="0" tIns="498475" rIns="0" bIns="0" anchor="t" anchorCtr="0">
            <a:spAutoFit/>
          </a:bodyPr>
          <a:lstStyle/>
          <a:p>
            <a:pPr lvl="0" indent="-457200" algn="l" rtl="0">
              <a:lnSpc>
                <a:spcPct val="150000"/>
              </a:lnSpc>
              <a:spcBef>
                <a:spcPts val="0"/>
              </a:spcBef>
              <a:spcAft>
                <a:spcPts val="0"/>
              </a:spcAft>
              <a:buSzPct val="110000"/>
              <a:buFont typeface="Arial" panose="020B0604020202020204" pitchFamily="34" charset="0"/>
              <a:buChar char="•"/>
            </a:pPr>
            <a:r>
              <a:rPr lang="tr-TR" sz="2800" dirty="0">
                <a:solidFill>
                  <a:schemeClr val="dk1"/>
                </a:solidFill>
              </a:rPr>
              <a:t>Bu sunum, </a:t>
            </a:r>
            <a:r>
              <a:rPr lang="tr-TR" sz="2800" b="1" dirty="0">
                <a:solidFill>
                  <a:schemeClr val="dk1"/>
                </a:solidFill>
              </a:rPr>
              <a:t>kültürel çeşitliliğin temel kavramlarını</a:t>
            </a:r>
            <a:r>
              <a:rPr lang="tr-TR" sz="2800" dirty="0">
                <a:solidFill>
                  <a:schemeClr val="dk1"/>
                </a:solidFill>
              </a:rPr>
              <a:t>, kültürel çeşitliliğin yiyecek ve içecek endüstrisindeki </a:t>
            </a:r>
            <a:r>
              <a:rPr lang="tr-TR" sz="2800" b="1" dirty="0">
                <a:solidFill>
                  <a:schemeClr val="dk1"/>
                </a:solidFill>
              </a:rPr>
              <a:t>faydalarını</a:t>
            </a:r>
            <a:r>
              <a:rPr lang="tr-TR" sz="2800" dirty="0">
                <a:solidFill>
                  <a:schemeClr val="dk1"/>
                </a:solidFill>
              </a:rPr>
              <a:t> ve </a:t>
            </a:r>
            <a:r>
              <a:rPr lang="tr-TR" sz="2800" b="1" dirty="0">
                <a:solidFill>
                  <a:schemeClr val="dk1"/>
                </a:solidFill>
              </a:rPr>
              <a:t>kapsayıcı bir sınıf </a:t>
            </a:r>
            <a:r>
              <a:rPr lang="tr-TR" sz="2800" dirty="0">
                <a:solidFill>
                  <a:schemeClr val="dk1"/>
                </a:solidFill>
              </a:rPr>
              <a:t>için </a:t>
            </a:r>
            <a:r>
              <a:rPr lang="tr-TR" sz="2800" b="1" dirty="0">
                <a:solidFill>
                  <a:schemeClr val="dk1"/>
                </a:solidFill>
              </a:rPr>
              <a:t>öğretim yöntemlerini </a:t>
            </a:r>
            <a:r>
              <a:rPr lang="tr-TR" sz="2800" dirty="0">
                <a:solidFill>
                  <a:schemeClr val="dk1"/>
                </a:solidFill>
              </a:rPr>
              <a:t>ve </a:t>
            </a:r>
            <a:r>
              <a:rPr lang="tr-TR" sz="2800" b="1" dirty="0">
                <a:solidFill>
                  <a:schemeClr val="dk1"/>
                </a:solidFill>
              </a:rPr>
              <a:t>tekniklerini </a:t>
            </a:r>
            <a:r>
              <a:rPr lang="tr-TR" sz="2800" dirty="0">
                <a:solidFill>
                  <a:schemeClr val="dk1"/>
                </a:solidFill>
              </a:rPr>
              <a:t>kapsayacak şekilde Mutfak Sanatlarındaki </a:t>
            </a:r>
            <a:r>
              <a:rPr lang="tr-TR" sz="2800" b="1" dirty="0">
                <a:solidFill>
                  <a:schemeClr val="dk1"/>
                </a:solidFill>
              </a:rPr>
              <a:t>çeşitlilik</a:t>
            </a:r>
            <a:r>
              <a:rPr lang="tr-TR" sz="2800" dirty="0">
                <a:solidFill>
                  <a:schemeClr val="dk1"/>
                </a:solidFill>
              </a:rPr>
              <a:t> hakkındaydı. Tüm bunlar Mutfak Sanatları sektöründe göçmen öğrencileri eğitirken kendi yeterliliklerini arttırmak isteyen eğitmenler ve işverenler için önemli kabul edilmektedir.</a:t>
            </a:r>
            <a:endParaRPr sz="2800" dirty="0">
              <a:solidFill>
                <a:schemeClr val="dk1"/>
              </a:solidFill>
            </a:endParaRPr>
          </a:p>
        </p:txBody>
      </p:sp>
      <p:sp>
        <p:nvSpPr>
          <p:cNvPr id="537" name="Google Shape;537;p38"/>
          <p:cNvSpPr txBox="1">
            <a:spLocks noGrp="1"/>
          </p:cNvSpPr>
          <p:nvPr>
            <p:ph type="title"/>
          </p:nvPr>
        </p:nvSpPr>
        <p:spPr>
          <a:xfrm>
            <a:off x="671070" y="607886"/>
            <a:ext cx="6914075" cy="1490793"/>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tr-TR" sz="9600" dirty="0">
                <a:solidFill>
                  <a:srgbClr val="7B3C15"/>
                </a:solidFill>
              </a:rPr>
              <a:t>Özet</a:t>
            </a:r>
            <a:endParaRPr sz="96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541"/>
        <p:cNvGrpSpPr/>
        <p:nvPr/>
      </p:nvGrpSpPr>
      <p:grpSpPr>
        <a:xfrm>
          <a:off x="0" y="0"/>
          <a:ext cx="0" cy="0"/>
          <a:chOff x="0" y="0"/>
          <a:chExt cx="0" cy="0"/>
        </a:xfrm>
      </p:grpSpPr>
      <p:sp>
        <p:nvSpPr>
          <p:cNvPr id="542" name="Google Shape;542;p39"/>
          <p:cNvSpPr/>
          <p:nvPr/>
        </p:nvSpPr>
        <p:spPr>
          <a:xfrm>
            <a:off x="0" y="0"/>
            <a:ext cx="18288000" cy="10287000"/>
          </a:xfrm>
          <a:custGeom>
            <a:avLst/>
            <a:gdLst/>
            <a:ahLst/>
            <a:cxnLst/>
            <a:rect l="l" t="t" r="r" b="b"/>
            <a:pathLst>
              <a:path w="18288000" h="10287000" extrusionOk="0">
                <a:moveTo>
                  <a:pt x="18288000" y="10287000"/>
                </a:moveTo>
                <a:lnTo>
                  <a:pt x="0" y="10287000"/>
                </a:lnTo>
                <a:lnTo>
                  <a:pt x="0" y="0"/>
                </a:lnTo>
                <a:lnTo>
                  <a:pt x="18288000" y="0"/>
                </a:lnTo>
                <a:lnTo>
                  <a:pt x="18288000" y="10287000"/>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43" name="Google Shape;543;p39"/>
          <p:cNvGrpSpPr/>
          <p:nvPr/>
        </p:nvGrpSpPr>
        <p:grpSpPr>
          <a:xfrm>
            <a:off x="0" y="6454444"/>
            <a:ext cx="5686963" cy="3832554"/>
            <a:chOff x="0" y="6454444"/>
            <a:chExt cx="5686963" cy="3832554"/>
          </a:xfrm>
        </p:grpSpPr>
        <p:sp>
          <p:nvSpPr>
            <p:cNvPr id="544" name="Google Shape;544;p39"/>
            <p:cNvSpPr/>
            <p:nvPr/>
          </p:nvSpPr>
          <p:spPr>
            <a:xfrm>
              <a:off x="198029" y="6454444"/>
              <a:ext cx="5488934" cy="3832554"/>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5" name="Google Shape;545;p39"/>
            <p:cNvSpPr/>
            <p:nvPr/>
          </p:nvSpPr>
          <p:spPr>
            <a:xfrm>
              <a:off x="0" y="7257927"/>
              <a:ext cx="2965060" cy="3029071"/>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546" name="Google Shape;546;p39"/>
          <p:cNvPicPr preferRelativeResize="0"/>
          <p:nvPr/>
        </p:nvPicPr>
        <p:blipFill rotWithShape="1">
          <a:blip r:embed="rId5">
            <a:alphaModFix/>
          </a:blip>
          <a:srcRect/>
          <a:stretch/>
        </p:blipFill>
        <p:spPr>
          <a:xfrm rot="5400000">
            <a:off x="9362697" y="1340162"/>
            <a:ext cx="10265463" cy="7585144"/>
          </a:xfrm>
          <a:prstGeom prst="rect">
            <a:avLst/>
          </a:prstGeom>
          <a:noFill/>
          <a:ln>
            <a:noFill/>
          </a:ln>
        </p:spPr>
      </p:pic>
      <p:sp>
        <p:nvSpPr>
          <p:cNvPr id="547" name="Google Shape;547;p39"/>
          <p:cNvSpPr/>
          <p:nvPr/>
        </p:nvSpPr>
        <p:spPr>
          <a:xfrm>
            <a:off x="571500" y="571498"/>
            <a:ext cx="12153900" cy="6686427"/>
          </a:xfrm>
          <a:custGeom>
            <a:avLst/>
            <a:gdLst/>
            <a:ahLst/>
            <a:cxnLst/>
            <a:rect l="l" t="t" r="r" b="b"/>
            <a:pathLst>
              <a:path w="11087100" h="5429250" extrusionOk="0">
                <a:moveTo>
                  <a:pt x="11087100" y="5429250"/>
                </a:moveTo>
                <a:lnTo>
                  <a:pt x="0" y="5429250"/>
                </a:lnTo>
                <a:lnTo>
                  <a:pt x="0" y="0"/>
                </a:lnTo>
                <a:lnTo>
                  <a:pt x="11087100" y="0"/>
                </a:lnTo>
                <a:lnTo>
                  <a:pt x="11087100" y="5429250"/>
                </a:lnTo>
                <a:close/>
              </a:path>
            </a:pathLst>
          </a:custGeom>
          <a:solidFill>
            <a:srgbClr val="F4FA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8" name="Google Shape;548;p39"/>
          <p:cNvSpPr txBox="1">
            <a:spLocks noGrp="1"/>
          </p:cNvSpPr>
          <p:nvPr>
            <p:ph type="body" idx="1"/>
          </p:nvPr>
        </p:nvSpPr>
        <p:spPr>
          <a:xfrm>
            <a:off x="717474" y="1881357"/>
            <a:ext cx="11883563" cy="4935325"/>
          </a:xfrm>
          <a:prstGeom prst="rect">
            <a:avLst/>
          </a:prstGeom>
          <a:noFill/>
          <a:ln>
            <a:noFill/>
          </a:ln>
        </p:spPr>
        <p:txBody>
          <a:bodyPr spcFirstLastPara="1" wrap="square" lIns="0" tIns="498475" rIns="0" bIns="0" anchor="t" anchorCtr="0">
            <a:spAutoFit/>
          </a:bodyPr>
          <a:lstStyle/>
          <a:p>
            <a:pPr marL="0" lvl="0" indent="0" algn="l" rtl="0">
              <a:spcBef>
                <a:spcPts val="0"/>
              </a:spcBef>
              <a:spcAft>
                <a:spcPts val="0"/>
              </a:spcAft>
              <a:buNone/>
            </a:pPr>
            <a:r>
              <a:rPr lang="tr-TR" sz="3600" b="1" u="sng" dirty="0">
                <a:solidFill>
                  <a:schemeClr val="dk1"/>
                </a:solidFill>
              </a:rPr>
              <a:t>Artık izlemeyi bitirdiğinize göre, şunları yapabilmelisiniz:</a:t>
            </a:r>
            <a:endParaRPr dirty="0"/>
          </a:p>
          <a:p>
            <a:pPr marL="0" lvl="0" indent="0" algn="l" rtl="0">
              <a:spcBef>
                <a:spcPts val="0"/>
              </a:spcBef>
              <a:spcAft>
                <a:spcPts val="0"/>
              </a:spcAft>
              <a:buNone/>
            </a:pPr>
            <a:endParaRPr sz="3600" dirty="0">
              <a:solidFill>
                <a:schemeClr val="dk1"/>
              </a:solidFill>
            </a:endParaRPr>
          </a:p>
          <a:p>
            <a:pPr marL="571500" lvl="0" indent="-571500" algn="l" rtl="0">
              <a:spcBef>
                <a:spcPts val="0"/>
              </a:spcBef>
              <a:spcAft>
                <a:spcPts val="0"/>
              </a:spcAft>
              <a:buClr>
                <a:schemeClr val="dk1"/>
              </a:buClr>
              <a:buSzPts val="3600"/>
              <a:buFont typeface="Arial"/>
              <a:buChar char="•"/>
            </a:pPr>
            <a:r>
              <a:rPr lang="tr-TR" sz="3600" dirty="0">
                <a:solidFill>
                  <a:schemeClr val="dk1"/>
                </a:solidFill>
              </a:rPr>
              <a:t>Kültürel çeşitliliğin ne olduğunu tanımlamak</a:t>
            </a:r>
            <a:endParaRPr sz="3600" dirty="0">
              <a:solidFill>
                <a:schemeClr val="dk1"/>
              </a:solidFill>
            </a:endParaRPr>
          </a:p>
          <a:p>
            <a:pPr marL="571500" lvl="0" indent="-571500" algn="l" rtl="0">
              <a:spcBef>
                <a:spcPts val="0"/>
              </a:spcBef>
              <a:spcAft>
                <a:spcPts val="0"/>
              </a:spcAft>
              <a:buClr>
                <a:schemeClr val="dk1"/>
              </a:buClr>
              <a:buSzPts val="3600"/>
              <a:buFont typeface="Arial"/>
              <a:buChar char="•"/>
            </a:pPr>
            <a:r>
              <a:rPr lang="tr-TR" sz="3600" dirty="0">
                <a:solidFill>
                  <a:schemeClr val="dk1"/>
                </a:solidFill>
              </a:rPr>
              <a:t>Sınıfınızda eşitliği ve kapsayıcılığı teşvik etmek için en iyi öğretim aracını seçmek</a:t>
            </a:r>
            <a:endParaRPr sz="3600" dirty="0">
              <a:solidFill>
                <a:schemeClr val="dk1"/>
              </a:solidFill>
            </a:endParaRPr>
          </a:p>
          <a:p>
            <a:pPr marL="571500" lvl="0" indent="-571500" algn="l" rtl="0">
              <a:spcBef>
                <a:spcPts val="0"/>
              </a:spcBef>
              <a:spcAft>
                <a:spcPts val="0"/>
              </a:spcAft>
              <a:buClr>
                <a:schemeClr val="dk1"/>
              </a:buClr>
              <a:buSzPts val="3600"/>
              <a:buFont typeface="Arial"/>
              <a:buChar char="•"/>
            </a:pPr>
            <a:r>
              <a:rPr lang="tr-TR" sz="3600" dirty="0">
                <a:solidFill>
                  <a:schemeClr val="dk1"/>
                </a:solidFill>
              </a:rPr>
              <a:t>Mutfak Sanatları Sektöründeki çeşitliliğin faydalarının farkına varmak</a:t>
            </a:r>
            <a:endParaRPr sz="3600" dirty="0">
              <a:solidFill>
                <a:schemeClr val="dk1"/>
              </a:solidFill>
            </a:endParaRPr>
          </a:p>
        </p:txBody>
      </p:sp>
      <p:sp>
        <p:nvSpPr>
          <p:cNvPr id="549" name="Google Shape;549;p39"/>
          <p:cNvSpPr txBox="1">
            <a:spLocks noGrp="1"/>
          </p:cNvSpPr>
          <p:nvPr>
            <p:ph type="title"/>
          </p:nvPr>
        </p:nvSpPr>
        <p:spPr>
          <a:xfrm>
            <a:off x="671070" y="607886"/>
            <a:ext cx="6914075" cy="1490793"/>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tr-TR" sz="9600" dirty="0">
                <a:solidFill>
                  <a:srgbClr val="7B3C15"/>
                </a:solidFill>
              </a:rPr>
              <a:t>Özet</a:t>
            </a:r>
            <a:endParaRPr sz="96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553"/>
        <p:cNvGrpSpPr/>
        <p:nvPr/>
      </p:nvGrpSpPr>
      <p:grpSpPr>
        <a:xfrm>
          <a:off x="0" y="0"/>
          <a:ext cx="0" cy="0"/>
          <a:chOff x="0" y="0"/>
          <a:chExt cx="0" cy="0"/>
        </a:xfrm>
      </p:grpSpPr>
      <p:sp>
        <p:nvSpPr>
          <p:cNvPr id="554" name="Google Shape;554;p40"/>
          <p:cNvSpPr/>
          <p:nvPr/>
        </p:nvSpPr>
        <p:spPr>
          <a:xfrm>
            <a:off x="0" y="0"/>
            <a:ext cx="18288000" cy="10287000"/>
          </a:xfrm>
          <a:custGeom>
            <a:avLst/>
            <a:gdLst/>
            <a:ahLst/>
            <a:cxnLst/>
            <a:rect l="l" t="t" r="r" b="b"/>
            <a:pathLst>
              <a:path w="18288000" h="10287000" extrusionOk="0">
                <a:moveTo>
                  <a:pt x="18288000" y="10287000"/>
                </a:moveTo>
                <a:lnTo>
                  <a:pt x="0" y="10287000"/>
                </a:lnTo>
                <a:lnTo>
                  <a:pt x="0" y="0"/>
                </a:lnTo>
                <a:lnTo>
                  <a:pt x="18288000" y="0"/>
                </a:lnTo>
                <a:lnTo>
                  <a:pt x="18288000" y="10287000"/>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5" name="Google Shape;555;p40"/>
          <p:cNvSpPr/>
          <p:nvPr/>
        </p:nvSpPr>
        <p:spPr>
          <a:xfrm>
            <a:off x="14638631" y="0"/>
            <a:ext cx="3649368" cy="394597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56" name="Google Shape;556;p40"/>
          <p:cNvPicPr preferRelativeResize="0"/>
          <p:nvPr/>
        </p:nvPicPr>
        <p:blipFill rotWithShape="1">
          <a:blip r:embed="rId4">
            <a:alphaModFix/>
          </a:blip>
          <a:srcRect/>
          <a:stretch/>
        </p:blipFill>
        <p:spPr>
          <a:xfrm>
            <a:off x="0" y="0"/>
            <a:ext cx="6858000" cy="10287000"/>
          </a:xfrm>
          <a:prstGeom prst="rect">
            <a:avLst/>
          </a:prstGeom>
          <a:noFill/>
          <a:ln>
            <a:noFill/>
          </a:ln>
        </p:spPr>
      </p:pic>
      <p:sp>
        <p:nvSpPr>
          <p:cNvPr id="557" name="Google Shape;557;p40"/>
          <p:cNvSpPr/>
          <p:nvPr/>
        </p:nvSpPr>
        <p:spPr>
          <a:xfrm>
            <a:off x="5710763" y="1028699"/>
            <a:ext cx="11544300" cy="8229600"/>
          </a:xfrm>
          <a:custGeom>
            <a:avLst/>
            <a:gdLst/>
            <a:ahLst/>
            <a:cxnLst/>
            <a:rect l="l" t="t" r="r" b="b"/>
            <a:pathLst>
              <a:path w="11544300" h="8229600" extrusionOk="0">
                <a:moveTo>
                  <a:pt x="11544300" y="8229600"/>
                </a:moveTo>
                <a:lnTo>
                  <a:pt x="0" y="8229600"/>
                </a:lnTo>
                <a:lnTo>
                  <a:pt x="0" y="0"/>
                </a:lnTo>
                <a:lnTo>
                  <a:pt x="11544300" y="0"/>
                </a:lnTo>
                <a:lnTo>
                  <a:pt x="11544300" y="8229600"/>
                </a:lnTo>
                <a:close/>
              </a:path>
            </a:pathLst>
          </a:custGeom>
          <a:solidFill>
            <a:srgbClr val="F4FA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8" name="Google Shape;558;p40"/>
          <p:cNvSpPr txBox="1">
            <a:spLocks noGrp="1"/>
          </p:cNvSpPr>
          <p:nvPr>
            <p:ph type="title"/>
          </p:nvPr>
        </p:nvSpPr>
        <p:spPr>
          <a:xfrm>
            <a:off x="6248401" y="1252191"/>
            <a:ext cx="10037562" cy="1490793"/>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tr-TR" sz="9600" dirty="0">
                <a:solidFill>
                  <a:srgbClr val="7B3C15"/>
                </a:solidFill>
              </a:rPr>
              <a:t>Referans Listesi</a:t>
            </a:r>
            <a:endParaRPr sz="9600" dirty="0"/>
          </a:p>
        </p:txBody>
      </p:sp>
      <p:sp>
        <p:nvSpPr>
          <p:cNvPr id="559" name="Google Shape;559;p40"/>
          <p:cNvSpPr txBox="1"/>
          <p:nvPr/>
        </p:nvSpPr>
        <p:spPr>
          <a:xfrm>
            <a:off x="6529582" y="3552593"/>
            <a:ext cx="10463018" cy="5680400"/>
          </a:xfrm>
          <a:prstGeom prst="rect">
            <a:avLst/>
          </a:prstGeom>
          <a:noFill/>
          <a:ln>
            <a:noFill/>
          </a:ln>
        </p:spPr>
        <p:txBody>
          <a:bodyPr spcFirstLastPara="1" wrap="square" lIns="0" tIns="230500" rIns="0" bIns="0" anchor="t" anchorCtr="0">
            <a:spAutoFit/>
          </a:bodyPr>
          <a:lstStyle/>
          <a:p>
            <a:pPr marL="571500" marR="0" lvl="0" indent="-571500" algn="l" rtl="0">
              <a:lnSpc>
                <a:spcPct val="100000"/>
              </a:lnSpc>
              <a:spcBef>
                <a:spcPts val="0"/>
              </a:spcBef>
              <a:spcAft>
                <a:spcPts val="0"/>
              </a:spcAft>
              <a:buClr>
                <a:schemeClr val="dk1"/>
              </a:buClr>
              <a:buSzPts val="3600"/>
              <a:buFont typeface="Arial"/>
              <a:buChar char="•"/>
            </a:pPr>
            <a:r>
              <a:rPr lang="en-US" sz="3600" dirty="0">
                <a:solidFill>
                  <a:schemeClr val="dk1"/>
                </a:solidFill>
                <a:latin typeface="Calibri"/>
                <a:ea typeface="Calibri"/>
                <a:cs typeface="Calibri"/>
                <a:sym typeface="Calibri"/>
              </a:rPr>
              <a:t>ONU (2015), </a:t>
            </a:r>
            <a:r>
              <a:rPr lang="en-US" sz="3600" i="1" dirty="0">
                <a:solidFill>
                  <a:schemeClr val="dk1"/>
                </a:solidFill>
                <a:latin typeface="Calibri"/>
                <a:ea typeface="Calibri"/>
                <a:cs typeface="Calibri"/>
                <a:sym typeface="Calibri"/>
              </a:rPr>
              <a:t>2030 Agenda for Sustainable Development</a:t>
            </a:r>
            <a:r>
              <a:rPr lang="en-US" sz="3600" dirty="0">
                <a:solidFill>
                  <a:schemeClr val="dk1"/>
                </a:solidFill>
                <a:latin typeface="Calibri"/>
                <a:ea typeface="Calibri"/>
                <a:cs typeface="Calibri"/>
                <a:sym typeface="Calibri"/>
              </a:rPr>
              <a:t>, Target N. 4. Retrieved from  </a:t>
            </a:r>
            <a:r>
              <a:rPr lang="en-US" sz="36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Goal 4 | Department of Economic and Social Affairs (un.org)</a:t>
            </a:r>
            <a:endParaRPr sz="3600" dirty="0">
              <a:solidFill>
                <a:schemeClr val="dk1"/>
              </a:solidFill>
              <a:latin typeface="Calibri"/>
              <a:ea typeface="Calibri"/>
              <a:cs typeface="Calibri"/>
              <a:sym typeface="Calibri"/>
            </a:endParaRPr>
          </a:p>
          <a:p>
            <a:pPr marL="571500" marR="0" lvl="0" indent="-571500" algn="l" rtl="0">
              <a:lnSpc>
                <a:spcPct val="100000"/>
              </a:lnSpc>
              <a:spcBef>
                <a:spcPts val="1814"/>
              </a:spcBef>
              <a:spcAft>
                <a:spcPts val="0"/>
              </a:spcAft>
              <a:buClr>
                <a:schemeClr val="dk1"/>
              </a:buClr>
              <a:buSzPts val="3600"/>
              <a:buFont typeface="Arial"/>
              <a:buChar char="•"/>
            </a:pPr>
            <a:r>
              <a:rPr lang="en-US" sz="3600" dirty="0">
                <a:solidFill>
                  <a:schemeClr val="dk1"/>
                </a:solidFill>
                <a:latin typeface="Calibri"/>
                <a:ea typeface="Calibri"/>
                <a:cs typeface="Calibri"/>
                <a:sym typeface="Calibri"/>
              </a:rPr>
              <a:t>European Council (2017), </a:t>
            </a:r>
            <a:r>
              <a:rPr lang="en-US" sz="3600" i="1" dirty="0">
                <a:solidFill>
                  <a:schemeClr val="dk1"/>
                </a:solidFill>
                <a:latin typeface="Calibri"/>
                <a:ea typeface="Calibri"/>
                <a:cs typeface="Calibri"/>
                <a:sym typeface="Calibri"/>
              </a:rPr>
              <a:t>The new European Consensus on Development - Our world, our dignity, our future</a:t>
            </a:r>
            <a:r>
              <a:rPr lang="en-US" sz="3600" dirty="0">
                <a:solidFill>
                  <a:schemeClr val="dk1"/>
                </a:solidFill>
                <a:latin typeface="Calibri"/>
                <a:ea typeface="Calibri"/>
                <a:cs typeface="Calibri"/>
                <a:sym typeface="Calibri"/>
              </a:rPr>
              <a:t>. Retrieved from </a:t>
            </a:r>
            <a:r>
              <a:rPr lang="en-US" sz="3600" u="sng"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european-consensus-on-development-2-june-2017-clean_final.pdf (europa.eu)</a:t>
            </a:r>
            <a:endParaRPr sz="3600" dirty="0">
              <a:solidFill>
                <a:schemeClr val="dk1"/>
              </a:solidFill>
              <a:latin typeface="Calibri"/>
              <a:ea typeface="Calibri"/>
              <a:cs typeface="Calibri"/>
              <a:sym typeface="Calibri"/>
            </a:endParaRPr>
          </a:p>
          <a:p>
            <a:pPr marL="571500" marR="0" lvl="0" indent="-342900" algn="l" rtl="0">
              <a:lnSpc>
                <a:spcPct val="100000"/>
              </a:lnSpc>
              <a:spcBef>
                <a:spcPts val="1814"/>
              </a:spcBef>
              <a:spcAft>
                <a:spcPts val="0"/>
              </a:spcAft>
              <a:buClr>
                <a:schemeClr val="dk1"/>
              </a:buClr>
              <a:buSzPts val="3600"/>
              <a:buFont typeface="Arial"/>
              <a:buNone/>
            </a:pPr>
            <a:endParaRPr sz="3600" dirty="0">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41"/>
          <p:cNvSpPr/>
          <p:nvPr/>
        </p:nvSpPr>
        <p:spPr>
          <a:xfrm>
            <a:off x="0" y="0"/>
            <a:ext cx="18288000" cy="10287000"/>
          </a:xfrm>
          <a:custGeom>
            <a:avLst/>
            <a:gdLst/>
            <a:ahLst/>
            <a:cxnLst/>
            <a:rect l="l" t="t" r="r" b="b"/>
            <a:pathLst>
              <a:path w="18288000" h="10287000" extrusionOk="0">
                <a:moveTo>
                  <a:pt x="18288000" y="10287000"/>
                </a:moveTo>
                <a:lnTo>
                  <a:pt x="0" y="10287000"/>
                </a:lnTo>
                <a:lnTo>
                  <a:pt x="0" y="0"/>
                </a:lnTo>
                <a:lnTo>
                  <a:pt x="18288000" y="0"/>
                </a:lnTo>
                <a:lnTo>
                  <a:pt x="18288000" y="10287000"/>
                </a:lnTo>
                <a:close/>
              </a:path>
            </a:pathLst>
          </a:custGeom>
          <a:solidFill>
            <a:srgbClr val="7B3C1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5" name="Google Shape;565;p41"/>
          <p:cNvSpPr/>
          <p:nvPr/>
        </p:nvSpPr>
        <p:spPr>
          <a:xfrm>
            <a:off x="14638631" y="0"/>
            <a:ext cx="3649368" cy="394597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66" name="Google Shape;566;p41"/>
          <p:cNvPicPr preferRelativeResize="0"/>
          <p:nvPr/>
        </p:nvPicPr>
        <p:blipFill rotWithShape="1">
          <a:blip r:embed="rId4">
            <a:alphaModFix/>
          </a:blip>
          <a:srcRect/>
          <a:stretch/>
        </p:blipFill>
        <p:spPr>
          <a:xfrm>
            <a:off x="0" y="0"/>
            <a:ext cx="6858000" cy="10287000"/>
          </a:xfrm>
          <a:prstGeom prst="rect">
            <a:avLst/>
          </a:prstGeom>
          <a:noFill/>
          <a:ln>
            <a:noFill/>
          </a:ln>
        </p:spPr>
      </p:pic>
      <p:sp>
        <p:nvSpPr>
          <p:cNvPr id="567" name="Google Shape;567;p41"/>
          <p:cNvSpPr/>
          <p:nvPr/>
        </p:nvSpPr>
        <p:spPr>
          <a:xfrm>
            <a:off x="5710763" y="1028699"/>
            <a:ext cx="11544300" cy="8229600"/>
          </a:xfrm>
          <a:custGeom>
            <a:avLst/>
            <a:gdLst/>
            <a:ahLst/>
            <a:cxnLst/>
            <a:rect l="l" t="t" r="r" b="b"/>
            <a:pathLst>
              <a:path w="11544300" h="8229600" extrusionOk="0">
                <a:moveTo>
                  <a:pt x="11544300" y="8229600"/>
                </a:moveTo>
                <a:lnTo>
                  <a:pt x="0" y="8229600"/>
                </a:lnTo>
                <a:lnTo>
                  <a:pt x="0" y="0"/>
                </a:lnTo>
                <a:lnTo>
                  <a:pt x="11544300" y="0"/>
                </a:lnTo>
                <a:lnTo>
                  <a:pt x="11544300" y="8229600"/>
                </a:lnTo>
                <a:close/>
              </a:path>
            </a:pathLst>
          </a:custGeom>
          <a:solidFill>
            <a:srgbClr val="F4FA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8" name="Google Shape;568;p41"/>
          <p:cNvSpPr txBox="1">
            <a:spLocks noGrp="1"/>
          </p:cNvSpPr>
          <p:nvPr>
            <p:ph type="title"/>
          </p:nvPr>
        </p:nvSpPr>
        <p:spPr>
          <a:xfrm>
            <a:off x="6248401" y="1252191"/>
            <a:ext cx="10037562" cy="1490793"/>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tr-TR" sz="9600" dirty="0">
                <a:solidFill>
                  <a:srgbClr val="7B3C15"/>
                </a:solidFill>
              </a:rPr>
              <a:t>Referans Listesi</a:t>
            </a:r>
            <a:endParaRPr sz="9600" dirty="0"/>
          </a:p>
        </p:txBody>
      </p:sp>
      <p:sp>
        <p:nvSpPr>
          <p:cNvPr id="569" name="Google Shape;569;p41"/>
          <p:cNvSpPr txBox="1"/>
          <p:nvPr/>
        </p:nvSpPr>
        <p:spPr>
          <a:xfrm>
            <a:off x="6431281" y="3075039"/>
            <a:ext cx="10463018" cy="6696059"/>
          </a:xfrm>
          <a:prstGeom prst="rect">
            <a:avLst/>
          </a:prstGeom>
          <a:noFill/>
          <a:ln>
            <a:noFill/>
          </a:ln>
        </p:spPr>
        <p:txBody>
          <a:bodyPr spcFirstLastPara="1" wrap="square" lIns="0" tIns="230500" rIns="0" bIns="0" anchor="t" anchorCtr="0">
            <a:spAutoFit/>
          </a:bodyPr>
          <a:lstStyle/>
          <a:p>
            <a:pPr marL="571500" marR="0" lvl="0" indent="-571500" algn="l" rtl="0">
              <a:spcBef>
                <a:spcPts val="0"/>
              </a:spcBef>
              <a:spcAft>
                <a:spcPts val="0"/>
              </a:spcAft>
              <a:buClr>
                <a:schemeClr val="dk1"/>
              </a:buClr>
              <a:buSzPts val="3600"/>
              <a:buFont typeface="Arial"/>
              <a:buChar char="•"/>
            </a:pPr>
            <a:r>
              <a:rPr lang="en-US" sz="3600" dirty="0">
                <a:solidFill>
                  <a:schemeClr val="dk1"/>
                </a:solidFill>
                <a:latin typeface="Calibri"/>
                <a:ea typeface="Calibri"/>
                <a:cs typeface="Calibri"/>
                <a:sym typeface="Calibri"/>
              </a:rPr>
              <a:t>Council of Europe. (2018). </a:t>
            </a:r>
            <a:r>
              <a:rPr lang="en-US" sz="3600" i="1" dirty="0">
                <a:solidFill>
                  <a:schemeClr val="dk1"/>
                </a:solidFill>
                <a:latin typeface="Calibri"/>
                <a:ea typeface="Calibri"/>
                <a:cs typeface="Calibri"/>
                <a:sym typeface="Calibri"/>
              </a:rPr>
              <a:t>Reference Framework of Competences for Democratic Culture, vol. 1 –Context, concepts and model</a:t>
            </a:r>
            <a:r>
              <a:rPr lang="en-US" sz="3600" dirty="0">
                <a:solidFill>
                  <a:schemeClr val="dk1"/>
                </a:solidFill>
                <a:latin typeface="Calibri"/>
                <a:ea typeface="Calibri"/>
                <a:cs typeface="Calibri"/>
                <a:sym typeface="Calibri"/>
              </a:rPr>
              <a:t>, Strasbourg: Council of Europe Publishing. </a:t>
            </a:r>
            <a:endParaRPr dirty="0"/>
          </a:p>
          <a:p>
            <a:pPr marL="571500" marR="0" lvl="0" indent="-571500" algn="l" rtl="0">
              <a:spcBef>
                <a:spcPts val="1814"/>
              </a:spcBef>
              <a:spcAft>
                <a:spcPts val="0"/>
              </a:spcAft>
              <a:buClr>
                <a:schemeClr val="dk1"/>
              </a:buClr>
              <a:buSzPts val="3600"/>
              <a:buFont typeface="Arial"/>
              <a:buChar char="•"/>
            </a:pPr>
            <a:r>
              <a:rPr lang="en-US" sz="3600" dirty="0">
                <a:solidFill>
                  <a:schemeClr val="dk1"/>
                </a:solidFill>
                <a:latin typeface="Calibri"/>
                <a:ea typeface="Calibri"/>
                <a:cs typeface="Calibri"/>
                <a:sym typeface="Calibri"/>
              </a:rPr>
              <a:t>UNESCO (2001). </a:t>
            </a:r>
            <a:r>
              <a:rPr lang="en-US" sz="3600" i="1" dirty="0">
                <a:solidFill>
                  <a:schemeClr val="dk1"/>
                </a:solidFill>
                <a:latin typeface="Calibri"/>
                <a:ea typeface="Calibri"/>
                <a:cs typeface="Calibri"/>
                <a:sym typeface="Calibri"/>
              </a:rPr>
              <a:t>Universal Declaration of Cultural Diversity,</a:t>
            </a:r>
            <a:r>
              <a:rPr lang="en-US" sz="3600" dirty="0">
                <a:solidFill>
                  <a:schemeClr val="dk1"/>
                </a:solidFill>
                <a:latin typeface="Calibri"/>
                <a:ea typeface="Calibri"/>
                <a:cs typeface="Calibri"/>
                <a:sym typeface="Calibri"/>
              </a:rPr>
              <a:t> Retrieved from </a:t>
            </a:r>
            <a:r>
              <a:rPr lang="en-US" sz="36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http://unesdoc.unesco.org/</a:t>
            </a:r>
            <a:endParaRPr sz="3600" u="sng" dirty="0">
              <a:solidFill>
                <a:schemeClr val="dk1"/>
              </a:solidFill>
              <a:latin typeface="Calibri"/>
              <a:ea typeface="Calibri"/>
              <a:cs typeface="Calibri"/>
              <a:sym typeface="Calibri"/>
            </a:endParaRPr>
          </a:p>
          <a:p>
            <a:pPr marL="571500" marR="0" lvl="0" indent="-571500" algn="l" rtl="0">
              <a:spcBef>
                <a:spcPts val="1814"/>
              </a:spcBef>
              <a:spcAft>
                <a:spcPts val="0"/>
              </a:spcAft>
              <a:buClr>
                <a:schemeClr val="dk1"/>
              </a:buClr>
              <a:buSzPts val="3600"/>
              <a:buFont typeface="Arial"/>
              <a:buChar char="•"/>
            </a:pPr>
            <a:r>
              <a:rPr lang="en-US" sz="3600" dirty="0">
                <a:solidFill>
                  <a:schemeClr val="dk1"/>
                </a:solidFill>
                <a:latin typeface="Calibri"/>
                <a:ea typeface="Calibri"/>
                <a:cs typeface="Calibri"/>
                <a:sym typeface="Calibri"/>
              </a:rPr>
              <a:t>UNESCO (2007). </a:t>
            </a:r>
            <a:r>
              <a:rPr lang="en-US" sz="3600" i="1" dirty="0">
                <a:solidFill>
                  <a:schemeClr val="dk1"/>
                </a:solidFill>
                <a:latin typeface="Calibri"/>
                <a:ea typeface="Calibri"/>
                <a:cs typeface="Calibri"/>
                <a:sym typeface="Calibri"/>
              </a:rPr>
              <a:t>Guidelines on intercultural education.</a:t>
            </a:r>
            <a:r>
              <a:rPr lang="en-US" sz="3600" dirty="0">
                <a:solidFill>
                  <a:schemeClr val="dk1"/>
                </a:solidFill>
                <a:latin typeface="Calibri"/>
                <a:ea typeface="Calibri"/>
                <a:cs typeface="Calibri"/>
                <a:sym typeface="Calibri"/>
              </a:rPr>
              <a:t> Retrieved from </a:t>
            </a:r>
            <a:r>
              <a:rPr lang="en-US" sz="3600" u="sng"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https://bit.ly/2UTL0XZ</a:t>
            </a:r>
            <a:r>
              <a:rPr lang="en-US" sz="3600" dirty="0">
                <a:solidFill>
                  <a:schemeClr val="dk1"/>
                </a:solidFill>
                <a:latin typeface="Calibri"/>
                <a:ea typeface="Calibri"/>
                <a:cs typeface="Calibri"/>
                <a:sym typeface="Calibri"/>
              </a:rPr>
              <a:t> </a:t>
            </a:r>
            <a:endParaRPr sz="3600" dirty="0">
              <a:solidFill>
                <a:schemeClr val="dk1"/>
              </a:solidFill>
              <a:latin typeface="Calibri"/>
              <a:ea typeface="Calibri"/>
              <a:cs typeface="Calibri"/>
              <a:sym typeface="Calibri"/>
            </a:endParaRPr>
          </a:p>
          <a:p>
            <a:pPr marL="571500" marR="0" lvl="0" indent="-342900" algn="l" rtl="0">
              <a:spcBef>
                <a:spcPts val="1814"/>
              </a:spcBef>
              <a:spcAft>
                <a:spcPts val="0"/>
              </a:spcAft>
              <a:buClr>
                <a:schemeClr val="dk1"/>
              </a:buClr>
              <a:buSzPts val="3600"/>
              <a:buFont typeface="Arial"/>
              <a:buNone/>
            </a:pPr>
            <a:endParaRPr sz="3600" dirty="0">
              <a:solidFill>
                <a:schemeClr val="dk1"/>
              </a:solidFill>
              <a:latin typeface="Calibri"/>
              <a:ea typeface="Calibri"/>
              <a:cs typeface="Calibri"/>
              <a:sym typeface="Calibri"/>
            </a:endParaRPr>
          </a:p>
          <a:p>
            <a:pPr marL="571500" marR="0" lvl="0" indent="-342900" algn="l" rtl="0">
              <a:spcBef>
                <a:spcPts val="1814"/>
              </a:spcBef>
              <a:spcAft>
                <a:spcPts val="0"/>
              </a:spcAft>
              <a:buClr>
                <a:schemeClr val="dk1"/>
              </a:buClr>
              <a:buSzPts val="3600"/>
              <a:buFont typeface="Arial"/>
              <a:buNone/>
            </a:pPr>
            <a:endParaRPr sz="3600" dirty="0">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42"/>
          <p:cNvSpPr/>
          <p:nvPr/>
        </p:nvSpPr>
        <p:spPr>
          <a:xfrm>
            <a:off x="13443661" y="0"/>
            <a:ext cx="4844338" cy="5125898"/>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75" name="Google Shape;575;p42"/>
          <p:cNvPicPr preferRelativeResize="0"/>
          <p:nvPr/>
        </p:nvPicPr>
        <p:blipFill rotWithShape="1">
          <a:blip r:embed="rId4">
            <a:alphaModFix/>
          </a:blip>
          <a:srcRect r="21048"/>
          <a:stretch/>
        </p:blipFill>
        <p:spPr>
          <a:xfrm>
            <a:off x="2" y="11943"/>
            <a:ext cx="12172948" cy="10275058"/>
          </a:xfrm>
          <a:prstGeom prst="rect">
            <a:avLst/>
          </a:prstGeom>
          <a:noFill/>
          <a:ln>
            <a:noFill/>
          </a:ln>
        </p:spPr>
      </p:pic>
      <p:sp>
        <p:nvSpPr>
          <p:cNvPr id="576" name="Google Shape;576;p42"/>
          <p:cNvSpPr/>
          <p:nvPr/>
        </p:nvSpPr>
        <p:spPr>
          <a:xfrm>
            <a:off x="6629400" y="4290059"/>
            <a:ext cx="11087100" cy="5429250"/>
          </a:xfrm>
          <a:custGeom>
            <a:avLst/>
            <a:gdLst/>
            <a:ahLst/>
            <a:cxnLst/>
            <a:rect l="l" t="t" r="r" b="b"/>
            <a:pathLst>
              <a:path w="11087100" h="5429250" extrusionOk="0">
                <a:moveTo>
                  <a:pt x="11087100" y="5429250"/>
                </a:moveTo>
                <a:lnTo>
                  <a:pt x="0" y="5429250"/>
                </a:lnTo>
                <a:lnTo>
                  <a:pt x="0" y="0"/>
                </a:lnTo>
                <a:lnTo>
                  <a:pt x="11087100" y="0"/>
                </a:lnTo>
                <a:lnTo>
                  <a:pt x="11087100" y="5429250"/>
                </a:lnTo>
                <a:close/>
              </a:path>
            </a:pathLst>
          </a:custGeom>
          <a:solidFill>
            <a:srgbClr val="F4FA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7" name="Google Shape;577;p42"/>
          <p:cNvSpPr txBox="1"/>
          <p:nvPr/>
        </p:nvSpPr>
        <p:spPr>
          <a:xfrm>
            <a:off x="6934199" y="4962644"/>
            <a:ext cx="9921384" cy="5396990"/>
          </a:xfrm>
          <a:prstGeom prst="rect">
            <a:avLst/>
          </a:prstGeom>
          <a:noFill/>
          <a:ln>
            <a:noFill/>
          </a:ln>
        </p:spPr>
        <p:txBody>
          <a:bodyPr spcFirstLastPara="1" wrap="square" lIns="0" tIns="498475" rIns="0" bIns="0" anchor="t" anchorCtr="0">
            <a:spAutoFit/>
          </a:bodyPr>
          <a:lstStyle/>
          <a:p>
            <a:pPr marL="685800" marR="0" lvl="0" indent="-685800" algn="l" rtl="0">
              <a:lnSpc>
                <a:spcPct val="100000"/>
              </a:lnSpc>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How Does Student Diversity Affect Teachers’ Priorities in Differentiating Instruction? </a:t>
            </a:r>
            <a:r>
              <a:rPr lang="en-US" sz="20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http://www.ijhssnet.com/journals/Vol_2_No_12_Special_Issue_June_2012/28.pdf</a:t>
            </a:r>
            <a:r>
              <a:rPr lang="en-US" sz="2000">
                <a:solidFill>
                  <a:schemeClr val="dk1"/>
                </a:solidFill>
                <a:latin typeface="Arial"/>
                <a:ea typeface="Arial"/>
                <a:cs typeface="Arial"/>
                <a:sym typeface="Arial"/>
              </a:rPr>
              <a:t> </a:t>
            </a:r>
            <a:endParaRPr/>
          </a:p>
          <a:p>
            <a:pPr marL="685800" marR="0" lvl="0" indent="-685800" algn="l" rtl="0">
              <a:spcBef>
                <a:spcPts val="0"/>
              </a:spcBef>
              <a:spcAft>
                <a:spcPts val="0"/>
              </a:spcAft>
              <a:buClr>
                <a:schemeClr val="dk1"/>
              </a:buClr>
              <a:buSzPts val="2000"/>
              <a:buFont typeface="Arial"/>
              <a:buChar char="•"/>
            </a:pPr>
            <a:r>
              <a:rPr lang="en-US" sz="2000" cap="none">
                <a:solidFill>
                  <a:schemeClr val="dk1"/>
                </a:solidFill>
                <a:latin typeface="Arial"/>
                <a:ea typeface="Arial"/>
                <a:cs typeface="Arial"/>
                <a:sym typeface="Arial"/>
              </a:rPr>
              <a:t>4 REASONS WHY CLASSROOMS NEED DIVERSITY EDUCATION </a:t>
            </a:r>
            <a:r>
              <a:rPr lang="en-US" sz="2000" u="sng" cap="none">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HTTPS://WWW.THEEDADVOCATE.ORG/4-REASONS-CLASSROOMS-NEED-DIVERSITY-EDUCATION/</a:t>
            </a:r>
            <a:r>
              <a:rPr lang="en-US" sz="2000" cap="none">
                <a:solidFill>
                  <a:schemeClr val="dk1"/>
                </a:solidFill>
                <a:latin typeface="Arial"/>
                <a:ea typeface="Arial"/>
                <a:cs typeface="Arial"/>
                <a:sym typeface="Arial"/>
              </a:rPr>
              <a:t> </a:t>
            </a:r>
            <a:endParaRPr/>
          </a:p>
          <a:p>
            <a:pPr marL="685800" marR="0" lvl="0" indent="-685800" algn="l" rtl="0">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Definition for Diversity </a:t>
            </a:r>
            <a:r>
              <a:rPr lang="en-US" sz="2000" u="sng">
                <a:solidFill>
                  <a:schemeClr val="dk1"/>
                </a:solidFill>
                <a:latin typeface="Arial"/>
                <a:ea typeface="Arial"/>
                <a:cs typeface="Arial"/>
                <a:sym typeface="Arial"/>
                <a:hlinkClick r:id="rId7">
                  <a:extLst>
                    <a:ext uri="{A12FA001-AC4F-418D-AE19-62706E023703}">
                      <ahyp:hlinkClr xmlns:ahyp="http://schemas.microsoft.com/office/drawing/2018/hyperlinkcolor" val="tx"/>
                    </a:ext>
                  </a:extLst>
                </a:hlinkClick>
              </a:rPr>
              <a:t>https://www.qcc.cuny.edu/diversity/definition.html</a:t>
            </a:r>
            <a:endParaRPr sz="2000">
              <a:solidFill>
                <a:schemeClr val="dk1"/>
              </a:solidFill>
              <a:latin typeface="Arial"/>
              <a:ea typeface="Arial"/>
              <a:cs typeface="Arial"/>
              <a:sym typeface="Arial"/>
            </a:endParaRPr>
          </a:p>
          <a:p>
            <a:pPr marL="685800" marR="0" lvl="0" indent="-685800" algn="l" rtl="0">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Diversity in the Classroom </a:t>
            </a:r>
            <a:r>
              <a:rPr lang="en-US" sz="2000" u="sng">
                <a:solidFill>
                  <a:schemeClr val="dk1"/>
                </a:solidFill>
                <a:latin typeface="Arial"/>
                <a:ea typeface="Arial"/>
                <a:cs typeface="Arial"/>
                <a:sym typeface="Arial"/>
                <a:hlinkClick r:id="rId8">
                  <a:extLst>
                    <a:ext uri="{A12FA001-AC4F-418D-AE19-62706E023703}">
                      <ahyp:hlinkClr xmlns:ahyp="http://schemas.microsoft.com/office/drawing/2018/hyperlinkcolor" val="tx"/>
                    </a:ext>
                  </a:extLst>
                </a:hlinkClick>
              </a:rPr>
              <a:t>https://poorvucenter.yale.edu/graduate-students/resources-graduate-student-teachers/diversity-classroom</a:t>
            </a:r>
            <a:r>
              <a:rPr lang="en-US" sz="2000">
                <a:solidFill>
                  <a:schemeClr val="dk1"/>
                </a:solidFill>
                <a:latin typeface="Arial"/>
                <a:ea typeface="Arial"/>
                <a:cs typeface="Arial"/>
                <a:sym typeface="Arial"/>
              </a:rPr>
              <a:t> </a:t>
            </a:r>
            <a:endParaRPr/>
          </a:p>
          <a:p>
            <a:pPr marL="685800" marR="0" lvl="0" indent="-685800" algn="l" rtl="0">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5 Benefits of Teaching Classroom Diversity </a:t>
            </a:r>
            <a:r>
              <a:rPr lang="en-US" sz="2000" u="sng">
                <a:solidFill>
                  <a:schemeClr val="dk1"/>
                </a:solidFill>
                <a:latin typeface="Arial"/>
                <a:ea typeface="Arial"/>
                <a:cs typeface="Arial"/>
                <a:sym typeface="Arial"/>
                <a:hlinkClick r:id="rId9">
                  <a:extLst>
                    <a:ext uri="{A12FA001-AC4F-418D-AE19-62706E023703}">
                      <ahyp:hlinkClr xmlns:ahyp="http://schemas.microsoft.com/office/drawing/2018/hyperlinkcolor" val="tx"/>
                    </a:ext>
                  </a:extLst>
                </a:hlinkClick>
              </a:rPr>
              <a:t>https://www.kickboardforschools.com/blog/post/diversity-equity/5-benefits-of-teaching-classroom-diversity/</a:t>
            </a:r>
            <a:r>
              <a:rPr lang="en-US" sz="2000">
                <a:solidFill>
                  <a:schemeClr val="dk1"/>
                </a:solidFill>
                <a:latin typeface="Arial"/>
                <a:ea typeface="Arial"/>
                <a:cs typeface="Arial"/>
                <a:sym typeface="Arial"/>
              </a:rPr>
              <a:t> </a:t>
            </a:r>
            <a:endParaRPr/>
          </a:p>
          <a:p>
            <a:pPr marL="685800" marR="0" lvl="0" indent="-571500" algn="l" rtl="0">
              <a:spcBef>
                <a:spcPts val="0"/>
              </a:spcBef>
              <a:spcAft>
                <a:spcPts val="0"/>
              </a:spcAft>
              <a:buClr>
                <a:schemeClr val="dk1"/>
              </a:buClr>
              <a:buSzPts val="1800"/>
              <a:buFont typeface="Arial"/>
              <a:buNone/>
            </a:pPr>
            <a:endParaRPr sz="1800" b="1">
              <a:solidFill>
                <a:schemeClr val="dk1"/>
              </a:solidFill>
              <a:latin typeface="Calibri"/>
              <a:ea typeface="Calibri"/>
              <a:cs typeface="Calibri"/>
              <a:sym typeface="Calibri"/>
            </a:endParaRPr>
          </a:p>
          <a:p>
            <a:pPr marL="685800" marR="0" lvl="0" indent="-571500" algn="l" rtl="0">
              <a:spcBef>
                <a:spcPts val="0"/>
              </a:spcBef>
              <a:spcAft>
                <a:spcPts val="0"/>
              </a:spcAft>
              <a:buClr>
                <a:schemeClr val="dk1"/>
              </a:buClr>
              <a:buSzPts val="1800"/>
              <a:buFont typeface="Arial"/>
              <a:buNone/>
            </a:pPr>
            <a:endParaRPr sz="1800" b="1">
              <a:solidFill>
                <a:schemeClr val="dk1"/>
              </a:solidFill>
              <a:latin typeface="Calibri"/>
              <a:ea typeface="Calibri"/>
              <a:cs typeface="Calibri"/>
              <a:sym typeface="Calibri"/>
            </a:endParaRPr>
          </a:p>
          <a:p>
            <a:pPr marL="685800" marR="0" lvl="0" indent="-571500" algn="l" rtl="0">
              <a:spcBef>
                <a:spcPts val="0"/>
              </a:spcBef>
              <a:spcAft>
                <a:spcPts val="0"/>
              </a:spcAft>
              <a:buClr>
                <a:schemeClr val="dk1"/>
              </a:buClr>
              <a:buSzPts val="1800"/>
              <a:buFont typeface="Arial"/>
              <a:buNone/>
            </a:pPr>
            <a:endParaRPr sz="1800" b="1" cap="none">
              <a:solidFill>
                <a:schemeClr val="dk1"/>
              </a:solidFill>
              <a:latin typeface="Calibri"/>
              <a:ea typeface="Calibri"/>
              <a:cs typeface="Calibri"/>
              <a:sym typeface="Calibri"/>
            </a:endParaRPr>
          </a:p>
          <a:p>
            <a:pPr marL="685800" marR="0" lvl="0" indent="-533400" algn="l" rtl="0">
              <a:lnSpc>
                <a:spcPct val="100000"/>
              </a:lnSpc>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78" name="Google Shape;578;p42"/>
          <p:cNvSpPr txBox="1"/>
          <p:nvPr/>
        </p:nvSpPr>
        <p:spPr>
          <a:xfrm>
            <a:off x="6934200" y="4290059"/>
            <a:ext cx="10782299" cy="690574"/>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tr-TR" sz="4400" dirty="0">
                <a:solidFill>
                  <a:srgbClr val="6A8B40"/>
                </a:solidFill>
                <a:latin typeface="Arial"/>
                <a:ea typeface="Arial"/>
                <a:cs typeface="Arial"/>
                <a:sym typeface="Arial"/>
              </a:rPr>
              <a:t>Online Ek Materyaller ve Kaynaklar</a:t>
            </a:r>
            <a:endParaRPr sz="4400" dirty="0">
              <a:solidFill>
                <a:srgbClr val="6A8B4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A278E300-B215-4613-A429-AFD017C2C9A3}"/>
              </a:ext>
            </a:extLst>
          </p:cNvPr>
          <p:cNvSpPr>
            <a:spLocks noGrp="1"/>
          </p:cNvSpPr>
          <p:nvPr>
            <p:ph idx="1"/>
          </p:nvPr>
        </p:nvSpPr>
        <p:spPr>
          <a:xfrm>
            <a:off x="1257300" y="4487663"/>
            <a:ext cx="15773400" cy="2223686"/>
          </a:xfrm>
        </p:spPr>
        <p:txBody>
          <a:bodyPr/>
          <a:lstStyle/>
          <a:p>
            <a:pPr marL="0" indent="0" algn="ctr" fontAlgn="base"/>
            <a:r>
              <a:rPr lang="tr-TR" sz="3000" b="1" dirty="0">
                <a:solidFill>
                  <a:schemeClr val="tx1"/>
                </a:solidFill>
                <a:latin typeface="Arial" panose="020B0604020202020204" pitchFamily="34" charset="0"/>
                <a:cs typeface="Arial" panose="020B0604020202020204" pitchFamily="34" charset="0"/>
              </a:rPr>
              <a:t>«Avrupa Birliği </a:t>
            </a:r>
            <a:r>
              <a:rPr lang="tr-TR" sz="3000" b="1" dirty="0" err="1">
                <a:solidFill>
                  <a:schemeClr val="tx1"/>
                </a:solidFill>
                <a:latin typeface="Arial" panose="020B0604020202020204" pitchFamily="34" charset="0"/>
                <a:cs typeface="Arial" panose="020B0604020202020204" pitchFamily="34" charset="0"/>
              </a:rPr>
              <a:t>Erasmus</a:t>
            </a:r>
            <a:r>
              <a:rPr lang="tr-TR" sz="3000" b="1" dirty="0">
                <a:solidFill>
                  <a:schemeClr val="tx1"/>
                </a:solidFill>
                <a:latin typeface="Arial" panose="020B0604020202020204" pitchFamily="34" charset="0"/>
                <a:cs typeface="Arial" panose="020B0604020202020204" pitchFamily="34" charset="0"/>
              </a:rPr>
              <a:t>+ Programı tarafından finanse edilmektedir. Fakat Avrupa Komisyonu ve Türkiye Ulusal Ajansı burada yer alan bilgilerin herhangi bir şekilde kullanılmasından sorumlu tutulamaz.»</a:t>
            </a:r>
            <a:endParaRPr lang="en-GB" sz="3000" b="1" dirty="0">
              <a:solidFill>
                <a:schemeClr val="tx1"/>
              </a:solidFill>
              <a:latin typeface="Arial" panose="020B0604020202020204" pitchFamily="34" charset="0"/>
              <a:cs typeface="Arial" panose="020B0604020202020204" pitchFamily="34" charset="0"/>
            </a:endParaRPr>
          </a:p>
          <a:p>
            <a:endParaRPr lang="en-GB" dirty="0">
              <a:solidFill>
                <a:schemeClr val="tx1"/>
              </a:solidFill>
            </a:endParaRPr>
          </a:p>
        </p:txBody>
      </p:sp>
      <p:sp>
        <p:nvSpPr>
          <p:cNvPr id="4" name="object 13">
            <a:extLst>
              <a:ext uri="{FF2B5EF4-FFF2-40B4-BE49-F238E27FC236}">
                <a16:creationId xmlns:a16="http://schemas.microsoft.com/office/drawing/2014/main" id="{3AD3B7CA-5ADF-471F-A3AD-10F1E2E344BC}"/>
              </a:ext>
            </a:extLst>
          </p:cNvPr>
          <p:cNvSpPr txBox="1"/>
          <p:nvPr/>
        </p:nvSpPr>
        <p:spPr>
          <a:xfrm>
            <a:off x="10525555" y="6370785"/>
            <a:ext cx="5870576" cy="752770"/>
          </a:xfrm>
          <a:prstGeom prst="rect">
            <a:avLst/>
          </a:prstGeom>
        </p:spPr>
        <p:txBody>
          <a:bodyPr vert="horz" wrap="square" lIns="0" tIns="13970" rIns="0" bIns="0" rtlCol="0">
            <a:spAutoFit/>
          </a:bodyPr>
          <a:lstStyle/>
          <a:p>
            <a:r>
              <a:rPr lang="tr-TR" sz="2400" i="1" dirty="0">
                <a:solidFill>
                  <a:schemeClr val="bg1"/>
                </a:solidFill>
              </a:rPr>
              <a:t>Erasmus + Programme</a:t>
            </a:r>
            <a:r>
              <a:rPr lang="el-GR" sz="2400" i="1" dirty="0">
                <a:solidFill>
                  <a:schemeClr val="bg1"/>
                </a:solidFill>
              </a:rPr>
              <a:t> </a:t>
            </a:r>
            <a:r>
              <a:rPr lang="en-US" sz="2400" i="1" dirty="0">
                <a:solidFill>
                  <a:schemeClr val="bg1"/>
                </a:solidFill>
              </a:rPr>
              <a:t>[2019-1-KA204-074418]</a:t>
            </a:r>
            <a:endParaRPr lang="el-GR" sz="2400" dirty="0">
              <a:solidFill>
                <a:schemeClr val="bg1"/>
              </a:solidFill>
            </a:endParaRPr>
          </a:p>
        </p:txBody>
      </p:sp>
      <p:pic>
        <p:nvPicPr>
          <p:cNvPr id="5" name="Picture 13">
            <a:extLst>
              <a:ext uri="{FF2B5EF4-FFF2-40B4-BE49-F238E27FC236}">
                <a16:creationId xmlns:a16="http://schemas.microsoft.com/office/drawing/2014/main" id="{744F44B4-0A2E-4B70-B290-6BD129CFE9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8170" y="-574498"/>
            <a:ext cx="4875947" cy="4875947"/>
          </a:xfrm>
          <a:prstGeom prst="rect">
            <a:avLst/>
          </a:prstGeom>
        </p:spPr>
      </p:pic>
      <p:pic>
        <p:nvPicPr>
          <p:cNvPr id="6" name="Picture 5" descr="akmi-cl1-350x278">
            <a:extLst>
              <a:ext uri="{FF2B5EF4-FFF2-40B4-BE49-F238E27FC236}">
                <a16:creationId xmlns:a16="http://schemas.microsoft.com/office/drawing/2014/main" id="{CDF407F4-0C3C-4D1E-B9A3-3D8C4D87E4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5838" y="6754223"/>
            <a:ext cx="3312146" cy="263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2">
            <a:extLst>
              <a:ext uri="{FF2B5EF4-FFF2-40B4-BE49-F238E27FC236}">
                <a16:creationId xmlns:a16="http://schemas.microsoft.com/office/drawing/2014/main" id="{E349A996-E3B5-4696-9344-BDE0720265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0030" y="7360356"/>
            <a:ext cx="1407528" cy="1407528"/>
          </a:xfrm>
          <a:prstGeom prst="rect">
            <a:avLst/>
          </a:prstGeom>
        </p:spPr>
      </p:pic>
      <p:pic>
        <p:nvPicPr>
          <p:cNvPr id="8" name="Εικόνα 11">
            <a:extLst>
              <a:ext uri="{FF2B5EF4-FFF2-40B4-BE49-F238E27FC236}">
                <a16:creationId xmlns:a16="http://schemas.microsoft.com/office/drawing/2014/main" id="{9469EA94-B6F8-45E8-A93C-EE2FF4DD6CF8}"/>
              </a:ext>
            </a:extLst>
          </p:cNvPr>
          <p:cNvPicPr/>
          <p:nvPr/>
        </p:nvPicPr>
        <p:blipFill rotWithShape="1">
          <a:blip r:embed="rId5" cstate="print">
            <a:extLst>
              <a:ext uri="{28A0092B-C50C-407E-A947-70E740481C1C}">
                <a14:useLocalDpi xmlns:a14="http://schemas.microsoft.com/office/drawing/2010/main" val="0"/>
              </a:ext>
            </a:extLst>
          </a:blip>
          <a:srcRect l="11242" t="31941" r="13609" b="36119"/>
          <a:stretch/>
        </p:blipFill>
        <p:spPr bwMode="auto">
          <a:xfrm>
            <a:off x="11453376" y="7727316"/>
            <a:ext cx="2905815" cy="569247"/>
          </a:xfrm>
          <a:prstGeom prst="rect">
            <a:avLst/>
          </a:prstGeom>
          <a:noFill/>
          <a:ln>
            <a:noFill/>
          </a:ln>
          <a:extLst>
            <a:ext uri="{53640926-AAD7-44D8-BBD7-CCE9431645EC}">
              <a14:shadowObscured xmlns:a14="http://schemas.microsoft.com/office/drawing/2010/main"/>
            </a:ext>
          </a:extLst>
        </p:spPr>
      </p:pic>
      <p:pic>
        <p:nvPicPr>
          <p:cNvPr id="9" name="3038AA80-E0C1-432A-9A43-755A918EF65F" descr="14742E46-8181-433E-AF9B-28FBF1A0E9CA@home">
            <a:extLst>
              <a:ext uri="{FF2B5EF4-FFF2-40B4-BE49-F238E27FC236}">
                <a16:creationId xmlns:a16="http://schemas.microsoft.com/office/drawing/2014/main" id="{104B07B0-0F57-44F7-8CB5-94E29FB1E0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0791" y="7356423"/>
            <a:ext cx="3134733" cy="151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1">
            <a:extLst>
              <a:ext uri="{FF2B5EF4-FFF2-40B4-BE49-F238E27FC236}">
                <a16:creationId xmlns:a16="http://schemas.microsoft.com/office/drawing/2014/main" id="{5D6DAFAD-122A-4A4B-983A-E4CA3726DB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37046" y="7181516"/>
            <a:ext cx="2318168" cy="1656636"/>
          </a:xfrm>
          <a:prstGeom prst="rect">
            <a:avLst/>
          </a:prstGeom>
        </p:spPr>
      </p:pic>
    </p:spTree>
    <p:extLst>
      <p:ext uri="{BB962C8B-B14F-4D97-AF65-F5344CB8AC3E}">
        <p14:creationId xmlns:p14="http://schemas.microsoft.com/office/powerpoint/2010/main" val="30621626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582"/>
        <p:cNvGrpSpPr/>
        <p:nvPr/>
      </p:nvGrpSpPr>
      <p:grpSpPr>
        <a:xfrm>
          <a:off x="0" y="0"/>
          <a:ext cx="0" cy="0"/>
          <a:chOff x="0" y="0"/>
          <a:chExt cx="0" cy="0"/>
        </a:xfrm>
      </p:grpSpPr>
      <p:sp>
        <p:nvSpPr>
          <p:cNvPr id="583" name="Google Shape;583;p43"/>
          <p:cNvSpPr/>
          <p:nvPr/>
        </p:nvSpPr>
        <p:spPr>
          <a:xfrm>
            <a:off x="-6626" y="0"/>
            <a:ext cx="18288001" cy="10287000"/>
          </a:xfrm>
          <a:prstGeom prst="rect">
            <a:avLst/>
          </a:prstGeom>
          <a:solidFill>
            <a:srgbClr val="608CB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2B70AA"/>
              </a:solidFill>
              <a:latin typeface="Calibri"/>
              <a:ea typeface="Calibri"/>
              <a:cs typeface="Calibri"/>
              <a:sym typeface="Calibri"/>
            </a:endParaRPr>
          </a:p>
        </p:txBody>
      </p:sp>
      <p:sp>
        <p:nvSpPr>
          <p:cNvPr id="584" name="Google Shape;584;p43"/>
          <p:cNvSpPr/>
          <p:nvPr/>
        </p:nvSpPr>
        <p:spPr>
          <a:xfrm>
            <a:off x="3143250" y="4736544"/>
            <a:ext cx="12001500" cy="1905000"/>
          </a:xfrm>
          <a:custGeom>
            <a:avLst/>
            <a:gdLst/>
            <a:ahLst/>
            <a:cxnLst/>
            <a:rect l="l" t="t" r="r" b="b"/>
            <a:pathLst>
              <a:path w="12001500" h="1905000" extrusionOk="0">
                <a:moveTo>
                  <a:pt x="12001500" y="1905000"/>
                </a:moveTo>
                <a:lnTo>
                  <a:pt x="0" y="1905000"/>
                </a:lnTo>
                <a:lnTo>
                  <a:pt x="0" y="0"/>
                </a:lnTo>
                <a:lnTo>
                  <a:pt x="12001500" y="0"/>
                </a:lnTo>
                <a:lnTo>
                  <a:pt x="12001500" y="1905000"/>
                </a:lnTo>
                <a:close/>
              </a:path>
            </a:pathLst>
          </a:custGeom>
          <a:solidFill>
            <a:srgbClr val="6A8B40">
              <a:alpha val="5960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5" name="Google Shape;585;p43"/>
          <p:cNvSpPr txBox="1">
            <a:spLocks noGrp="1"/>
          </p:cNvSpPr>
          <p:nvPr>
            <p:ph type="title"/>
          </p:nvPr>
        </p:nvSpPr>
        <p:spPr>
          <a:xfrm>
            <a:off x="3200400" y="3086100"/>
            <a:ext cx="11658600" cy="3247028"/>
          </a:xfrm>
          <a:prstGeom prst="rect">
            <a:avLst/>
          </a:prstGeom>
          <a:noFill/>
          <a:ln>
            <a:noFill/>
          </a:ln>
        </p:spPr>
        <p:txBody>
          <a:bodyPr spcFirstLastPara="1" wrap="square" lIns="0" tIns="15225" rIns="0" bIns="0" anchor="t" anchorCtr="0">
            <a:spAutoFit/>
          </a:bodyPr>
          <a:lstStyle/>
          <a:p>
            <a:pPr marL="12700" lvl="0" indent="0" algn="ctr" rtl="0">
              <a:lnSpc>
                <a:spcPct val="100000"/>
              </a:lnSpc>
              <a:spcBef>
                <a:spcPts val="0"/>
              </a:spcBef>
              <a:spcAft>
                <a:spcPts val="0"/>
              </a:spcAft>
              <a:buNone/>
            </a:pPr>
            <a:r>
              <a:rPr lang="tr-TR" sz="10500" dirty="0"/>
              <a:t>İlginiz için teşekkürler!</a:t>
            </a:r>
            <a:endParaRPr dirty="0"/>
          </a:p>
        </p:txBody>
      </p:sp>
      <p:pic>
        <p:nvPicPr>
          <p:cNvPr id="586" name="Google Shape;586;p43"/>
          <p:cNvPicPr preferRelativeResize="0"/>
          <p:nvPr/>
        </p:nvPicPr>
        <p:blipFill rotWithShape="1">
          <a:blip r:embed="rId3">
            <a:alphaModFix/>
          </a:blip>
          <a:srcRect/>
          <a:stretch/>
        </p:blipFill>
        <p:spPr>
          <a:xfrm>
            <a:off x="13802973" y="9124374"/>
            <a:ext cx="4180227" cy="920580"/>
          </a:xfrm>
          <a:prstGeom prst="roundRect">
            <a:avLst>
              <a:gd name="adj" fmla="val 8594"/>
            </a:avLst>
          </a:prstGeom>
          <a:solidFill>
            <a:srgbClr val="ECECEC"/>
          </a:solidFill>
          <a:ln>
            <a:noFill/>
          </a:ln>
          <a:effectLst>
            <a:reflection stA="38000" endPos="28000" dist="5000" dir="5400000" sy="-100000" algn="bl" rotWithShape="0"/>
          </a:effectLst>
        </p:spPr>
      </p:pic>
      <p:sp>
        <p:nvSpPr>
          <p:cNvPr id="587" name="Google Shape;587;p43"/>
          <p:cNvSpPr/>
          <p:nvPr/>
        </p:nvSpPr>
        <p:spPr>
          <a:xfrm>
            <a:off x="304800" y="9435525"/>
            <a:ext cx="8839200" cy="52318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tr-TR" dirty="0"/>
              <a:t>«</a:t>
            </a:r>
            <a:r>
              <a:rPr lang="en-US" dirty="0"/>
              <a:t>Bu </a:t>
            </a:r>
            <a:r>
              <a:rPr lang="en-US" dirty="0" err="1"/>
              <a:t>belge</a:t>
            </a:r>
            <a:r>
              <a:rPr lang="en-US" dirty="0"/>
              <a:t> </a:t>
            </a:r>
            <a:r>
              <a:rPr lang="en-US" dirty="0" err="1"/>
              <a:t>sadece</a:t>
            </a:r>
            <a:r>
              <a:rPr lang="en-US" dirty="0"/>
              <a:t> </a:t>
            </a:r>
            <a:r>
              <a:rPr lang="en-US" dirty="0" err="1"/>
              <a:t>yazarlarının</a:t>
            </a:r>
            <a:r>
              <a:rPr lang="en-US" dirty="0"/>
              <a:t> </a:t>
            </a:r>
            <a:r>
              <a:rPr lang="en-US" dirty="0" err="1"/>
              <a:t>görüşünü</a:t>
            </a:r>
            <a:r>
              <a:rPr lang="en-US" dirty="0"/>
              <a:t> </a:t>
            </a:r>
            <a:r>
              <a:rPr lang="en-US" dirty="0" err="1"/>
              <a:t>yansıtmaktadır</a:t>
            </a:r>
            <a:r>
              <a:rPr lang="en-US" dirty="0"/>
              <a:t>. </a:t>
            </a:r>
            <a:r>
              <a:rPr lang="en-US" dirty="0" err="1"/>
              <a:t>Avrupa</a:t>
            </a:r>
            <a:r>
              <a:rPr lang="en-US" dirty="0"/>
              <a:t> </a:t>
            </a:r>
            <a:r>
              <a:rPr lang="en-US" dirty="0" err="1"/>
              <a:t>Birliği</a:t>
            </a:r>
            <a:r>
              <a:rPr lang="en-US" dirty="0"/>
              <a:t> </a:t>
            </a:r>
            <a:r>
              <a:rPr lang="en-US" dirty="0" err="1"/>
              <a:t>burada</a:t>
            </a:r>
            <a:r>
              <a:rPr lang="en-US" dirty="0"/>
              <a:t> </a:t>
            </a:r>
            <a:r>
              <a:rPr lang="en-US" dirty="0" err="1"/>
              <a:t>yer</a:t>
            </a:r>
            <a:r>
              <a:rPr lang="en-US" dirty="0"/>
              <a:t> </a:t>
            </a:r>
            <a:r>
              <a:rPr lang="en-US" dirty="0" err="1"/>
              <a:t>verilen</a:t>
            </a:r>
            <a:r>
              <a:rPr lang="en-US" dirty="0"/>
              <a:t> </a:t>
            </a:r>
            <a:r>
              <a:rPr lang="en-US" dirty="0" err="1"/>
              <a:t>bilgilerin</a:t>
            </a:r>
            <a:r>
              <a:rPr lang="en-US" dirty="0"/>
              <a:t> </a:t>
            </a:r>
            <a:r>
              <a:rPr lang="en-US" dirty="0" err="1"/>
              <a:t>herhangi</a:t>
            </a:r>
            <a:r>
              <a:rPr lang="en-US" dirty="0"/>
              <a:t> </a:t>
            </a:r>
            <a:r>
              <a:rPr lang="en-US" dirty="0" err="1"/>
              <a:t>bir</a:t>
            </a:r>
            <a:r>
              <a:rPr lang="en-US" dirty="0"/>
              <a:t> </a:t>
            </a:r>
            <a:r>
              <a:rPr lang="en-US" dirty="0" err="1"/>
              <a:t>şekilde</a:t>
            </a:r>
            <a:r>
              <a:rPr lang="en-US" dirty="0"/>
              <a:t> </a:t>
            </a:r>
            <a:r>
              <a:rPr lang="en-US" dirty="0" err="1"/>
              <a:t>kullanılmasından</a:t>
            </a:r>
            <a:r>
              <a:rPr lang="en-US" dirty="0"/>
              <a:t> </a:t>
            </a:r>
            <a:r>
              <a:rPr lang="en-US" dirty="0" err="1"/>
              <a:t>sorumlu</a:t>
            </a:r>
            <a:r>
              <a:rPr lang="en-US" dirty="0"/>
              <a:t> </a:t>
            </a:r>
            <a:r>
              <a:rPr lang="en-US" dirty="0" err="1"/>
              <a:t>tutulamaz</a:t>
            </a:r>
            <a:r>
              <a:rPr lang="tr-TR" dirty="0"/>
              <a:t>.»</a:t>
            </a:r>
            <a:endParaRPr dirty="0"/>
          </a:p>
        </p:txBody>
      </p:sp>
      <p:pic>
        <p:nvPicPr>
          <p:cNvPr id="588" name="Google Shape;588;p43" descr="akmi-cl1-350x278"/>
          <p:cNvPicPr preferRelativeResize="0"/>
          <p:nvPr/>
        </p:nvPicPr>
        <p:blipFill rotWithShape="1">
          <a:blip r:embed="rId4">
            <a:alphaModFix/>
          </a:blip>
          <a:srcRect/>
          <a:stretch/>
        </p:blipFill>
        <p:spPr>
          <a:xfrm>
            <a:off x="14182894" y="7175064"/>
            <a:ext cx="1888380" cy="1503487"/>
          </a:xfrm>
          <a:prstGeom prst="rect">
            <a:avLst/>
          </a:prstGeom>
          <a:noFill/>
          <a:ln>
            <a:noFill/>
          </a:ln>
        </p:spPr>
      </p:pic>
      <p:pic>
        <p:nvPicPr>
          <p:cNvPr id="589" name="Google Shape;589;p43"/>
          <p:cNvPicPr preferRelativeResize="0"/>
          <p:nvPr/>
        </p:nvPicPr>
        <p:blipFill rotWithShape="1">
          <a:blip r:embed="rId5">
            <a:alphaModFix/>
          </a:blip>
          <a:srcRect/>
          <a:stretch/>
        </p:blipFill>
        <p:spPr>
          <a:xfrm>
            <a:off x="9233436" y="9163570"/>
            <a:ext cx="2104436" cy="884848"/>
          </a:xfrm>
          <a:prstGeom prst="roundRect">
            <a:avLst>
              <a:gd name="adj" fmla="val 8594"/>
            </a:avLst>
          </a:prstGeom>
          <a:solidFill>
            <a:srgbClr val="ECECEC"/>
          </a:solidFill>
          <a:ln>
            <a:noFill/>
          </a:ln>
          <a:effectLst>
            <a:reflection stA="38000" endPos="28000" dist="5000" dir="5400000" sy="-100000" algn="bl" rotWithShape="0"/>
          </a:effectLst>
        </p:spPr>
      </p:pic>
      <p:pic>
        <p:nvPicPr>
          <p:cNvPr id="590" name="Google Shape;590;p43"/>
          <p:cNvPicPr preferRelativeResize="0"/>
          <p:nvPr/>
        </p:nvPicPr>
        <p:blipFill rotWithShape="1">
          <a:blip r:embed="rId6">
            <a:alphaModFix/>
          </a:blip>
          <a:srcRect/>
          <a:stretch/>
        </p:blipFill>
        <p:spPr>
          <a:xfrm>
            <a:off x="11451184" y="9178225"/>
            <a:ext cx="2196106" cy="877761"/>
          </a:xfrm>
          <a:prstGeom prst="roundRect">
            <a:avLst>
              <a:gd name="adj" fmla="val 8594"/>
            </a:avLst>
          </a:prstGeom>
          <a:solidFill>
            <a:srgbClr val="ECECEC"/>
          </a:solidFill>
          <a:ln>
            <a:noFill/>
          </a:ln>
          <a:effectLst>
            <a:reflection stA="38000" endPos="28000" dist="5000" dir="5400000" sy="-100000" algn="bl" rotWithShape="0"/>
          </a:effectLst>
        </p:spPr>
      </p:pic>
      <p:pic>
        <p:nvPicPr>
          <p:cNvPr id="591" name="Google Shape;591;p43"/>
          <p:cNvPicPr preferRelativeResize="0"/>
          <p:nvPr/>
        </p:nvPicPr>
        <p:blipFill rotWithShape="1">
          <a:blip r:embed="rId7">
            <a:alphaModFix/>
          </a:blip>
          <a:srcRect/>
          <a:stretch/>
        </p:blipFill>
        <p:spPr>
          <a:xfrm>
            <a:off x="11049942" y="7454482"/>
            <a:ext cx="802485" cy="802485"/>
          </a:xfrm>
          <a:prstGeom prst="rect">
            <a:avLst/>
          </a:prstGeom>
          <a:noFill/>
          <a:ln>
            <a:noFill/>
          </a:ln>
        </p:spPr>
      </p:pic>
      <p:pic>
        <p:nvPicPr>
          <p:cNvPr id="592" name="Google Shape;592;p43"/>
          <p:cNvPicPr preferRelativeResize="0"/>
          <p:nvPr/>
        </p:nvPicPr>
        <p:blipFill rotWithShape="1">
          <a:blip r:embed="rId8">
            <a:alphaModFix/>
          </a:blip>
          <a:srcRect l="11242" t="31941" r="13609" b="36119"/>
          <a:stretch/>
        </p:blipFill>
        <p:spPr>
          <a:xfrm>
            <a:off x="12192766" y="7728330"/>
            <a:ext cx="1656715" cy="352425"/>
          </a:xfrm>
          <a:prstGeom prst="rect">
            <a:avLst/>
          </a:prstGeom>
          <a:noFill/>
          <a:ln>
            <a:noFill/>
          </a:ln>
        </p:spPr>
      </p:pic>
      <p:pic>
        <p:nvPicPr>
          <p:cNvPr id="593" name="Google Shape;593;p43" descr="14742E46-8181-433E-AF9B-28FBF1A0E9CA@home"/>
          <p:cNvPicPr preferRelativeResize="0"/>
          <p:nvPr/>
        </p:nvPicPr>
        <p:blipFill rotWithShape="1">
          <a:blip r:embed="rId9">
            <a:alphaModFix/>
          </a:blip>
          <a:srcRect/>
          <a:stretch/>
        </p:blipFill>
        <p:spPr>
          <a:xfrm>
            <a:off x="6823370" y="7464873"/>
            <a:ext cx="1787230" cy="865317"/>
          </a:xfrm>
          <a:prstGeom prst="rect">
            <a:avLst/>
          </a:prstGeom>
          <a:noFill/>
          <a:ln>
            <a:noFill/>
          </a:ln>
        </p:spPr>
      </p:pic>
      <p:pic>
        <p:nvPicPr>
          <p:cNvPr id="594" name="Google Shape;594;p43"/>
          <p:cNvPicPr preferRelativeResize="0"/>
          <p:nvPr/>
        </p:nvPicPr>
        <p:blipFill rotWithShape="1">
          <a:blip r:embed="rId10">
            <a:alphaModFix/>
          </a:blip>
          <a:srcRect/>
          <a:stretch/>
        </p:blipFill>
        <p:spPr>
          <a:xfrm>
            <a:off x="9137374" y="7430086"/>
            <a:ext cx="1321676" cy="944511"/>
          </a:xfrm>
          <a:prstGeom prst="rect">
            <a:avLst/>
          </a:prstGeom>
          <a:noFill/>
          <a:ln>
            <a:noFill/>
          </a:ln>
        </p:spPr>
      </p:pic>
      <p:pic>
        <p:nvPicPr>
          <p:cNvPr id="595" name="Google Shape;595;p43"/>
          <p:cNvPicPr preferRelativeResize="0"/>
          <p:nvPr/>
        </p:nvPicPr>
        <p:blipFill rotWithShape="1">
          <a:blip r:embed="rId11">
            <a:alphaModFix/>
          </a:blip>
          <a:srcRect/>
          <a:stretch/>
        </p:blipFill>
        <p:spPr>
          <a:xfrm>
            <a:off x="7319593" y="-92262"/>
            <a:ext cx="3635562" cy="363556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CCE465A-A963-415E-861E-79DE8F1B5AD7}"/>
              </a:ext>
            </a:extLst>
          </p:cNvPr>
          <p:cNvSpPr>
            <a:spLocks noGrp="1"/>
          </p:cNvSpPr>
          <p:nvPr>
            <p:ph type="title"/>
          </p:nvPr>
        </p:nvSpPr>
        <p:spPr>
          <a:xfrm>
            <a:off x="1393584" y="1619152"/>
            <a:ext cx="7844204" cy="577081"/>
          </a:xfrm>
        </p:spPr>
        <p:txBody>
          <a:bodyPr/>
          <a:lstStyle/>
          <a:p>
            <a:r>
              <a:rPr lang="tr-TR" sz="3750" b="1" dirty="0">
                <a:solidFill>
                  <a:srgbClr val="4472C4"/>
                </a:solidFill>
                <a:latin typeface="Arial" panose="020B0604020202020204" pitchFamily="34" charset="0"/>
                <a:cs typeface="Arial" panose="020B0604020202020204" pitchFamily="34" charset="0"/>
              </a:rPr>
              <a:t>İçindekiler</a:t>
            </a:r>
            <a:endParaRPr lang="en-GB" sz="3750" b="1" dirty="0">
              <a:solidFill>
                <a:srgbClr val="4472C4"/>
              </a:solidFill>
              <a:latin typeface="Arial" panose="020B0604020202020204" pitchFamily="34" charset="0"/>
              <a:cs typeface="Arial" panose="020B0604020202020204" pitchFamily="34" charset="0"/>
            </a:endParaRPr>
          </a:p>
        </p:txBody>
      </p:sp>
      <p:sp>
        <p:nvSpPr>
          <p:cNvPr id="3" name="İçerik Yer Tutucusu 2">
            <a:extLst>
              <a:ext uri="{FF2B5EF4-FFF2-40B4-BE49-F238E27FC236}">
                <a16:creationId xmlns:a16="http://schemas.microsoft.com/office/drawing/2014/main" id="{1EA45EAD-956E-4BEC-B124-A6DF219F47F3}"/>
              </a:ext>
            </a:extLst>
          </p:cNvPr>
          <p:cNvSpPr>
            <a:spLocks noGrp="1"/>
          </p:cNvSpPr>
          <p:nvPr>
            <p:ph idx="1"/>
          </p:nvPr>
        </p:nvSpPr>
        <p:spPr>
          <a:xfrm>
            <a:off x="1467079" y="2834548"/>
            <a:ext cx="16621628" cy="5949635"/>
          </a:xfrm>
        </p:spPr>
        <p:txBody>
          <a:bodyPr numCol="2">
            <a:noAutofit/>
          </a:bodyPr>
          <a:lstStyle/>
          <a:p>
            <a:pPr marL="12700" marR="5080" lvl="0" indent="0"/>
            <a:r>
              <a:rPr lang="tr-TR" sz="2800" b="1" dirty="0">
                <a:solidFill>
                  <a:schemeClr val="tx1"/>
                </a:solidFill>
              </a:rPr>
              <a:t>Ünite </a:t>
            </a:r>
            <a:r>
              <a:rPr lang="en-US" sz="2800" b="1" dirty="0">
                <a:solidFill>
                  <a:schemeClr val="tx1"/>
                </a:solidFill>
              </a:rPr>
              <a:t>1. </a:t>
            </a:r>
            <a:r>
              <a:rPr lang="tr-TR" sz="2800" b="1" dirty="0">
                <a:solidFill>
                  <a:schemeClr val="tx1"/>
                </a:solidFill>
              </a:rPr>
              <a:t>Giriş</a:t>
            </a:r>
            <a:br>
              <a:rPr lang="en-US" sz="2800" b="1" dirty="0">
                <a:solidFill>
                  <a:schemeClr val="tx1"/>
                </a:solidFill>
              </a:rPr>
            </a:br>
            <a:endParaRPr lang="en-US" sz="2800" dirty="0">
              <a:solidFill>
                <a:schemeClr val="tx1"/>
              </a:solidFill>
            </a:endParaRPr>
          </a:p>
          <a:p>
            <a:pPr marL="12700" marR="5080" lvl="0" indent="0"/>
            <a:r>
              <a:rPr lang="tr-TR" sz="2800" b="1" dirty="0">
                <a:solidFill>
                  <a:schemeClr val="tx1"/>
                </a:solidFill>
              </a:rPr>
              <a:t>Ünite</a:t>
            </a:r>
            <a:r>
              <a:rPr lang="en-US" sz="2800" b="1" dirty="0">
                <a:solidFill>
                  <a:schemeClr val="tx1"/>
                </a:solidFill>
              </a:rPr>
              <a:t> 2. </a:t>
            </a:r>
            <a:r>
              <a:rPr lang="tr-TR" sz="2800" b="1" dirty="0">
                <a:solidFill>
                  <a:schemeClr val="tx1"/>
                </a:solidFill>
              </a:rPr>
              <a:t>Çeşitlilik Öğrenme </a:t>
            </a:r>
            <a:r>
              <a:rPr lang="tr-TR" sz="2800" b="1">
                <a:solidFill>
                  <a:schemeClr val="tx1"/>
                </a:solidFill>
              </a:rPr>
              <a:t>ve Öğretmeyi </a:t>
            </a:r>
            <a:r>
              <a:rPr lang="tr-TR" sz="2800" b="1" dirty="0">
                <a:solidFill>
                  <a:schemeClr val="tx1"/>
                </a:solidFill>
              </a:rPr>
              <a:t>Nasıl Etkiler?</a:t>
            </a:r>
          </a:p>
          <a:p>
            <a:pPr marL="12700" marR="5080" lvl="0" indent="0"/>
            <a:r>
              <a:rPr lang="en-US" sz="2800" dirty="0">
                <a:solidFill>
                  <a:schemeClr val="tx1"/>
                </a:solidFill>
              </a:rPr>
              <a:t>2.1</a:t>
            </a:r>
            <a:r>
              <a:rPr lang="tr-TR" sz="2800" dirty="0">
                <a:solidFill>
                  <a:schemeClr val="tx1"/>
                </a:solidFill>
              </a:rPr>
              <a:t>.Çeşitlilik Kavramı</a:t>
            </a:r>
            <a:endParaRPr lang="en-US" sz="2800" dirty="0">
              <a:solidFill>
                <a:schemeClr val="tx1"/>
              </a:solidFill>
            </a:endParaRPr>
          </a:p>
          <a:p>
            <a:pPr marL="12700" marR="5080" lvl="0" indent="0"/>
            <a:r>
              <a:rPr lang="en-US" sz="2800" dirty="0">
                <a:solidFill>
                  <a:schemeClr val="tx1"/>
                </a:solidFill>
              </a:rPr>
              <a:t>2.2.</a:t>
            </a:r>
            <a:r>
              <a:rPr lang="tr-TR" sz="2800" dirty="0">
                <a:solidFill>
                  <a:schemeClr val="tx1"/>
                </a:solidFill>
              </a:rPr>
              <a:t>Çeşitliliğin Boyutları</a:t>
            </a:r>
            <a:endParaRPr lang="en-US" sz="2800" dirty="0">
              <a:solidFill>
                <a:schemeClr val="tx1"/>
              </a:solidFill>
            </a:endParaRPr>
          </a:p>
          <a:p>
            <a:pPr marL="12700" marR="5080" lvl="0" indent="0"/>
            <a:r>
              <a:rPr lang="en-US" sz="2800" dirty="0">
                <a:solidFill>
                  <a:schemeClr val="tx1"/>
                </a:solidFill>
              </a:rPr>
              <a:t>2.3.</a:t>
            </a:r>
            <a:r>
              <a:rPr lang="tr-TR" sz="2800" dirty="0">
                <a:solidFill>
                  <a:schemeClr val="tx1"/>
                </a:solidFill>
              </a:rPr>
              <a:t>Sınıfta Çeşitlilik</a:t>
            </a:r>
            <a:br>
              <a:rPr lang="en-US" sz="2800" dirty="0">
                <a:solidFill>
                  <a:schemeClr val="tx1"/>
                </a:solidFill>
              </a:rPr>
            </a:br>
            <a:endParaRPr lang="en-US" sz="2800" dirty="0">
              <a:solidFill>
                <a:schemeClr val="tx1"/>
              </a:solidFill>
            </a:endParaRPr>
          </a:p>
          <a:p>
            <a:pPr marL="12700" marR="5080" lvl="0" indent="0"/>
            <a:r>
              <a:rPr lang="tr-TR" sz="2800" b="1" dirty="0">
                <a:solidFill>
                  <a:schemeClr val="tx1"/>
                </a:solidFill>
              </a:rPr>
              <a:t>Ünite</a:t>
            </a:r>
            <a:r>
              <a:rPr lang="en-US" sz="2800" b="1" dirty="0">
                <a:solidFill>
                  <a:schemeClr val="tx1"/>
                </a:solidFill>
              </a:rPr>
              <a:t> 3. </a:t>
            </a:r>
            <a:r>
              <a:rPr lang="tr-TR" sz="2800" b="1" dirty="0">
                <a:solidFill>
                  <a:schemeClr val="tx1"/>
                </a:solidFill>
              </a:rPr>
              <a:t>Kültürel Çeşitlilik Nedir?</a:t>
            </a:r>
            <a:endParaRPr lang="en-US" sz="2800" dirty="0">
              <a:solidFill>
                <a:schemeClr val="tx1"/>
              </a:solidFill>
            </a:endParaRPr>
          </a:p>
          <a:p>
            <a:pPr marL="12700" marR="5080" lvl="0" indent="0"/>
            <a:r>
              <a:rPr lang="en-US" sz="2800" dirty="0">
                <a:solidFill>
                  <a:schemeClr val="tx1"/>
                </a:solidFill>
              </a:rPr>
              <a:t>3.1.</a:t>
            </a:r>
            <a:r>
              <a:rPr lang="tr-TR" sz="2800" dirty="0">
                <a:solidFill>
                  <a:schemeClr val="tx1"/>
                </a:solidFill>
              </a:rPr>
              <a:t>Sürdürülebilir Kalkınma Amaçları N. 4</a:t>
            </a:r>
            <a:endParaRPr lang="en-US" sz="2800" dirty="0">
              <a:solidFill>
                <a:schemeClr val="tx1"/>
              </a:solidFill>
            </a:endParaRPr>
          </a:p>
          <a:p>
            <a:pPr marL="12700" marR="5080" lvl="0" indent="0"/>
            <a:r>
              <a:rPr lang="en-US" sz="2800" dirty="0">
                <a:solidFill>
                  <a:schemeClr val="tx1"/>
                </a:solidFill>
              </a:rPr>
              <a:t>3.2.UNESCO, 2002</a:t>
            </a:r>
            <a:r>
              <a:rPr lang="tr-TR" sz="2800" dirty="0">
                <a:solidFill>
                  <a:schemeClr val="tx1"/>
                </a:solidFill>
              </a:rPr>
              <a:t>’ye göre kültürel çeşitliliğin tanımı nedir</a:t>
            </a:r>
            <a:r>
              <a:rPr lang="en-US" sz="2800" dirty="0">
                <a:solidFill>
                  <a:schemeClr val="tx1"/>
                </a:solidFill>
              </a:rPr>
              <a:t>?</a:t>
            </a:r>
          </a:p>
          <a:p>
            <a:pPr marL="12700" marR="5080" lvl="0" indent="0"/>
            <a:r>
              <a:rPr lang="en-US" sz="2800" dirty="0">
                <a:solidFill>
                  <a:schemeClr val="tx1"/>
                </a:solidFill>
              </a:rPr>
              <a:t>3.3.</a:t>
            </a:r>
            <a:r>
              <a:rPr lang="tr-TR" sz="2800" dirty="0">
                <a:solidFill>
                  <a:schemeClr val="tx1"/>
                </a:solidFill>
              </a:rPr>
              <a:t>Eğitmenin rolü</a:t>
            </a:r>
            <a:br>
              <a:rPr lang="en-US" sz="2800" dirty="0">
                <a:solidFill>
                  <a:schemeClr val="tx1"/>
                </a:solidFill>
              </a:rPr>
            </a:br>
            <a:br>
              <a:rPr lang="en-US" sz="2800" dirty="0">
                <a:solidFill>
                  <a:schemeClr val="tx1"/>
                </a:solidFill>
              </a:rPr>
            </a:br>
            <a:br>
              <a:rPr lang="en-US" sz="2800" dirty="0">
                <a:solidFill>
                  <a:schemeClr val="tx1"/>
                </a:solidFill>
              </a:rPr>
            </a:br>
            <a:br>
              <a:rPr lang="en-US" sz="2800" dirty="0">
                <a:solidFill>
                  <a:schemeClr val="tx1"/>
                </a:solidFill>
              </a:rPr>
            </a:br>
            <a:endParaRPr lang="en-US" sz="2800" dirty="0">
              <a:solidFill>
                <a:schemeClr val="tx1"/>
              </a:solidFill>
            </a:endParaRPr>
          </a:p>
          <a:p>
            <a:pPr marL="12700" marR="5080" lvl="0"/>
            <a:r>
              <a:rPr lang="tr-TR" sz="2800" b="1" dirty="0">
                <a:solidFill>
                  <a:schemeClr val="tx1"/>
                </a:solidFill>
              </a:rPr>
              <a:t>Ünite</a:t>
            </a:r>
            <a:r>
              <a:rPr lang="en-US" sz="2800" b="1" dirty="0">
                <a:solidFill>
                  <a:schemeClr val="tx1"/>
                </a:solidFill>
              </a:rPr>
              <a:t> 4. </a:t>
            </a:r>
            <a:r>
              <a:rPr lang="tr-TR" sz="2800" b="1" dirty="0">
                <a:solidFill>
                  <a:schemeClr val="tx1"/>
                </a:solidFill>
              </a:rPr>
              <a:t>Bir öğretim yöntemi olarak eşitlik ve kapsayıcılık nedir?</a:t>
            </a:r>
            <a:endParaRPr lang="en-US" sz="2800" dirty="0">
              <a:solidFill>
                <a:schemeClr val="tx1"/>
              </a:solidFill>
            </a:endParaRPr>
          </a:p>
          <a:p>
            <a:pPr marL="12700" marR="5080" lvl="0"/>
            <a:r>
              <a:rPr lang="en-US" sz="2800" dirty="0">
                <a:solidFill>
                  <a:schemeClr val="tx1"/>
                </a:solidFill>
              </a:rPr>
              <a:t>4.1.</a:t>
            </a:r>
            <a:r>
              <a:rPr lang="tr-TR" sz="2800" dirty="0">
                <a:solidFill>
                  <a:schemeClr val="tx1"/>
                </a:solidFill>
              </a:rPr>
              <a:t>Eğitimde Eşitlik ve Kapsayıcılık</a:t>
            </a:r>
            <a:endParaRPr lang="en-US" sz="2800" dirty="0">
              <a:solidFill>
                <a:schemeClr val="tx1"/>
              </a:solidFill>
            </a:endParaRPr>
          </a:p>
          <a:p>
            <a:pPr marL="12700" marR="5080" lvl="0"/>
            <a:r>
              <a:rPr lang="en-US" sz="2800" dirty="0">
                <a:solidFill>
                  <a:schemeClr val="tx1"/>
                </a:solidFill>
              </a:rPr>
              <a:t>4.2.</a:t>
            </a:r>
            <a:r>
              <a:rPr lang="tr-TR" sz="2800" dirty="0">
                <a:solidFill>
                  <a:schemeClr val="tx1"/>
                </a:solidFill>
              </a:rPr>
              <a:t>Kapsayıcı sınıfları teşvik etmek için stratejiler</a:t>
            </a:r>
            <a:endParaRPr lang="en-US" sz="2800" dirty="0">
              <a:solidFill>
                <a:schemeClr val="tx1"/>
              </a:solidFill>
            </a:endParaRPr>
          </a:p>
          <a:p>
            <a:pPr marL="12700" marR="5080" lvl="0"/>
            <a:r>
              <a:rPr lang="en-US" sz="2800" dirty="0">
                <a:solidFill>
                  <a:schemeClr val="tx1"/>
                </a:solidFill>
              </a:rPr>
              <a:t>4.3.</a:t>
            </a:r>
            <a:r>
              <a:rPr lang="tr-TR" sz="2800" dirty="0">
                <a:solidFill>
                  <a:schemeClr val="tx1"/>
                </a:solidFill>
              </a:rPr>
              <a:t>Deneyimsel Öğrenme Teknikleri</a:t>
            </a:r>
            <a:br>
              <a:rPr lang="en-US" sz="2800" dirty="0">
                <a:solidFill>
                  <a:schemeClr val="tx1"/>
                </a:solidFill>
              </a:rPr>
            </a:br>
            <a:endParaRPr lang="en-US" sz="2800" dirty="0">
              <a:solidFill>
                <a:schemeClr val="tx1"/>
              </a:solidFill>
            </a:endParaRPr>
          </a:p>
          <a:p>
            <a:pPr marL="12700" marR="5080" lvl="0"/>
            <a:r>
              <a:rPr lang="tr-TR" sz="2800" b="1" dirty="0">
                <a:solidFill>
                  <a:schemeClr val="tx1"/>
                </a:solidFill>
              </a:rPr>
              <a:t>Ün</a:t>
            </a:r>
            <a:r>
              <a:rPr lang="en-US" sz="2800" b="1" dirty="0">
                <a:solidFill>
                  <a:schemeClr val="tx1"/>
                </a:solidFill>
              </a:rPr>
              <a:t>it</a:t>
            </a:r>
            <a:r>
              <a:rPr lang="tr-TR" sz="2800" b="1" dirty="0">
                <a:solidFill>
                  <a:schemeClr val="tx1"/>
                </a:solidFill>
              </a:rPr>
              <a:t>e</a:t>
            </a:r>
            <a:r>
              <a:rPr lang="en-US" sz="2800" b="1" dirty="0">
                <a:solidFill>
                  <a:schemeClr val="tx1"/>
                </a:solidFill>
              </a:rPr>
              <a:t> 5. </a:t>
            </a:r>
            <a:r>
              <a:rPr lang="tr-TR" sz="2800" b="1" dirty="0">
                <a:solidFill>
                  <a:schemeClr val="tx1"/>
                </a:solidFill>
              </a:rPr>
              <a:t>Çeşitlilik Mutfak Sanatlarına nasıl fayda sağlayabilir?</a:t>
            </a:r>
            <a:endParaRPr lang="en-US" sz="2800" dirty="0">
              <a:solidFill>
                <a:schemeClr val="tx1"/>
              </a:solidFill>
            </a:endParaRPr>
          </a:p>
          <a:p>
            <a:pPr marL="12700" marR="5080" lvl="0"/>
            <a:r>
              <a:rPr lang="en-US" sz="2800" dirty="0">
                <a:solidFill>
                  <a:schemeClr val="tx1"/>
                </a:solidFill>
              </a:rPr>
              <a:t>5.1.</a:t>
            </a:r>
            <a:r>
              <a:rPr lang="tr-TR" sz="2800" dirty="0">
                <a:solidFill>
                  <a:schemeClr val="tx1"/>
                </a:solidFill>
              </a:rPr>
              <a:t>Çeşitliği olan bir sınıfın faydaları</a:t>
            </a:r>
            <a:endParaRPr lang="en-US" sz="2800" dirty="0">
              <a:solidFill>
                <a:schemeClr val="tx1"/>
              </a:solidFill>
            </a:endParaRPr>
          </a:p>
          <a:p>
            <a:pPr marL="12700" marR="5080" lvl="0"/>
            <a:r>
              <a:rPr lang="en-US" sz="2800" dirty="0">
                <a:solidFill>
                  <a:schemeClr val="tx1"/>
                </a:solidFill>
              </a:rPr>
              <a:t>5.2.</a:t>
            </a:r>
            <a:r>
              <a:rPr lang="tr-TR" sz="2800" dirty="0">
                <a:solidFill>
                  <a:schemeClr val="tx1"/>
                </a:solidFill>
              </a:rPr>
              <a:t>Mutfak Sanatları çalışanlarını küresel ekonomiye daha iyi hazırlamak</a:t>
            </a:r>
            <a:endParaRPr lang="en-US" sz="2800" dirty="0">
              <a:solidFill>
                <a:schemeClr val="tx1"/>
              </a:solidFill>
            </a:endParaRPr>
          </a:p>
          <a:p>
            <a:pPr marL="12700" marR="5080" lvl="0"/>
            <a:r>
              <a:rPr lang="en-US" sz="2800" dirty="0">
                <a:solidFill>
                  <a:schemeClr val="tx1"/>
                </a:solidFill>
              </a:rPr>
              <a:t>5.3.</a:t>
            </a:r>
            <a:r>
              <a:rPr lang="tr-TR" sz="2800" dirty="0">
                <a:solidFill>
                  <a:schemeClr val="tx1"/>
                </a:solidFill>
              </a:rPr>
              <a:t>Hayatın ilerleyen zamanlarında güven oluşturmak ve öğrencilerin kazanımlarını geliştirmek</a:t>
            </a:r>
            <a:endParaRPr lang="en-US" sz="2800" dirty="0">
              <a:solidFill>
                <a:schemeClr val="tx1"/>
              </a:solidFill>
            </a:endParaRPr>
          </a:p>
          <a:p>
            <a:pPr marL="12700" marR="5080" lvl="0"/>
            <a:r>
              <a:rPr lang="en-US" sz="2800" dirty="0">
                <a:solidFill>
                  <a:schemeClr val="tx1"/>
                </a:solidFill>
              </a:rPr>
              <a:t>5.4.</a:t>
            </a:r>
            <a:r>
              <a:rPr lang="tr-TR" sz="2800" dirty="0">
                <a:solidFill>
                  <a:schemeClr val="tx1"/>
                </a:solidFill>
              </a:rPr>
              <a:t>Empatiyi teşvik etmek ve önyargıları azaltmak</a:t>
            </a:r>
            <a:endParaRPr lang="en-US" sz="2800" dirty="0">
              <a:solidFill>
                <a:schemeClr val="tx1"/>
              </a:solidFill>
            </a:endParaRPr>
          </a:p>
          <a:p>
            <a:pPr marL="12700" marR="5080" lvl="0"/>
            <a:r>
              <a:rPr lang="en-US" sz="2800" dirty="0">
                <a:solidFill>
                  <a:schemeClr val="tx1"/>
                </a:solidFill>
              </a:rPr>
              <a:t>5.5.</a:t>
            </a:r>
            <a:r>
              <a:rPr lang="tr-TR" sz="2800" dirty="0">
                <a:solidFill>
                  <a:schemeClr val="tx1"/>
                </a:solidFill>
              </a:rPr>
              <a:t>Yaratıcılığı geliştirmek</a:t>
            </a:r>
            <a:endParaRPr lang="en-US" sz="2800" dirty="0">
              <a:solidFill>
                <a:schemeClr val="tx1"/>
              </a:solidFill>
            </a:endParaRPr>
          </a:p>
          <a:p>
            <a:pPr marL="12700" marR="5080" lvl="0"/>
            <a:r>
              <a:rPr lang="en-US" sz="2800" dirty="0">
                <a:solidFill>
                  <a:schemeClr val="tx1"/>
                </a:solidFill>
              </a:rPr>
              <a:t>5.6.</a:t>
            </a:r>
            <a:r>
              <a:rPr lang="tr-TR" sz="2800" dirty="0">
                <a:solidFill>
                  <a:schemeClr val="tx1"/>
                </a:solidFill>
              </a:rPr>
              <a:t>Üretkenliği ve </a:t>
            </a:r>
            <a:r>
              <a:rPr lang="tr-TR" sz="2800" dirty="0" err="1">
                <a:solidFill>
                  <a:schemeClr val="tx1"/>
                </a:solidFill>
              </a:rPr>
              <a:t>inovasyonu</a:t>
            </a:r>
            <a:r>
              <a:rPr lang="tr-TR" sz="2800" dirty="0">
                <a:solidFill>
                  <a:schemeClr val="tx1"/>
                </a:solidFill>
              </a:rPr>
              <a:t> artırmak</a:t>
            </a:r>
            <a:endParaRPr lang="en-US" sz="2800" dirty="0">
              <a:solidFill>
                <a:schemeClr val="tx1"/>
              </a:solidFill>
            </a:endParaRPr>
          </a:p>
          <a:p>
            <a:pPr marL="12700" marR="5080" lvl="0" indent="0"/>
            <a:endParaRPr lang="en-US" sz="2800" dirty="0">
              <a:solidFill>
                <a:schemeClr val="tx1"/>
              </a:solidFill>
            </a:endParaRPr>
          </a:p>
        </p:txBody>
      </p:sp>
    </p:spTree>
    <p:extLst>
      <p:ext uri="{BB962C8B-B14F-4D97-AF65-F5344CB8AC3E}">
        <p14:creationId xmlns:p14="http://schemas.microsoft.com/office/powerpoint/2010/main" val="828002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30"/>
        <p:cNvGrpSpPr/>
        <p:nvPr/>
      </p:nvGrpSpPr>
      <p:grpSpPr>
        <a:xfrm>
          <a:off x="0" y="0"/>
          <a:ext cx="0" cy="0"/>
          <a:chOff x="0" y="0"/>
          <a:chExt cx="0" cy="0"/>
        </a:xfrm>
      </p:grpSpPr>
      <p:sp>
        <p:nvSpPr>
          <p:cNvPr id="131" name="Google Shape;131;p7"/>
          <p:cNvSpPr/>
          <p:nvPr/>
        </p:nvSpPr>
        <p:spPr>
          <a:xfrm>
            <a:off x="0" y="0"/>
            <a:ext cx="18288000" cy="10287000"/>
          </a:xfrm>
          <a:custGeom>
            <a:avLst/>
            <a:gdLst/>
            <a:ahLst/>
            <a:cxnLst/>
            <a:rect l="l" t="t" r="r" b="b"/>
            <a:pathLst>
              <a:path w="18288000" h="10287000" extrusionOk="0">
                <a:moveTo>
                  <a:pt x="18288000" y="10287000"/>
                </a:moveTo>
                <a:lnTo>
                  <a:pt x="0" y="10287000"/>
                </a:lnTo>
                <a:lnTo>
                  <a:pt x="0" y="0"/>
                </a:lnTo>
                <a:lnTo>
                  <a:pt x="18288000" y="0"/>
                </a:lnTo>
                <a:lnTo>
                  <a:pt x="18288000" y="10287000"/>
                </a:lnTo>
                <a:close/>
              </a:path>
            </a:pathLst>
          </a:custGeom>
          <a:solidFill>
            <a:srgbClr val="6A8B4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 name="Google Shape;132;p7"/>
          <p:cNvSpPr/>
          <p:nvPr/>
        </p:nvSpPr>
        <p:spPr>
          <a:xfrm>
            <a:off x="0" y="0"/>
            <a:ext cx="3921038" cy="3750677"/>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 name="Google Shape;133;p7"/>
          <p:cNvSpPr/>
          <p:nvPr/>
        </p:nvSpPr>
        <p:spPr>
          <a:xfrm>
            <a:off x="7699583" y="7644017"/>
            <a:ext cx="3702904" cy="2642981"/>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7"/>
          <p:cNvSpPr txBox="1"/>
          <p:nvPr/>
        </p:nvSpPr>
        <p:spPr>
          <a:xfrm>
            <a:off x="1324708" y="4555583"/>
            <a:ext cx="6993255" cy="1334340"/>
          </a:xfrm>
          <a:prstGeom prst="rect">
            <a:avLst/>
          </a:prstGeom>
          <a:noFill/>
          <a:ln>
            <a:noFill/>
          </a:ln>
        </p:spPr>
        <p:txBody>
          <a:bodyPr spcFirstLastPara="1" wrap="square" lIns="0" tIns="498475" rIns="0" bIns="0" anchor="t" anchorCtr="0">
            <a:spAutoFit/>
          </a:bodyPr>
          <a:lstStyle/>
          <a:p>
            <a:pPr marL="0" marR="0" lvl="0" indent="0" algn="ctr" rtl="0">
              <a:lnSpc>
                <a:spcPct val="100000"/>
              </a:lnSpc>
              <a:spcBef>
                <a:spcPts val="0"/>
              </a:spcBef>
              <a:spcAft>
                <a:spcPts val="0"/>
              </a:spcAft>
              <a:buNone/>
            </a:pPr>
            <a:r>
              <a:rPr lang="tr-TR" sz="5400" b="1" dirty="0">
                <a:solidFill>
                  <a:srgbClr val="F4FAEC"/>
                </a:solidFill>
                <a:latin typeface="Arial"/>
                <a:ea typeface="Arial"/>
                <a:cs typeface="Arial"/>
                <a:sym typeface="Arial"/>
              </a:rPr>
              <a:t>Giriş</a:t>
            </a:r>
            <a:endParaRPr sz="5400" b="1" dirty="0">
              <a:solidFill>
                <a:schemeClr val="dk1"/>
              </a:solidFill>
              <a:latin typeface="Arial"/>
              <a:ea typeface="Arial"/>
              <a:cs typeface="Arial"/>
              <a:sym typeface="Arial"/>
            </a:endParaRPr>
          </a:p>
        </p:txBody>
      </p:sp>
      <p:sp>
        <p:nvSpPr>
          <p:cNvPr id="135" name="Google Shape;135;p7"/>
          <p:cNvSpPr txBox="1">
            <a:spLocks noGrp="1"/>
          </p:cNvSpPr>
          <p:nvPr>
            <p:ph type="title"/>
          </p:nvPr>
        </p:nvSpPr>
        <p:spPr>
          <a:xfrm>
            <a:off x="3157870" y="3064790"/>
            <a:ext cx="4450832" cy="1490793"/>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tr-TR" sz="9600" b="1" dirty="0"/>
              <a:t>Ünite</a:t>
            </a:r>
            <a:r>
              <a:rPr lang="en-US" sz="9600" b="1" dirty="0"/>
              <a:t> 1</a:t>
            </a:r>
            <a:endParaRPr sz="9600" b="1" dirty="0"/>
          </a:p>
        </p:txBody>
      </p:sp>
      <p:pic>
        <p:nvPicPr>
          <p:cNvPr id="136" name="Google Shape;136;p7"/>
          <p:cNvPicPr preferRelativeResize="0"/>
          <p:nvPr/>
        </p:nvPicPr>
        <p:blipFill rotWithShape="1">
          <a:blip r:embed="rId5">
            <a:alphaModFix/>
          </a:blip>
          <a:srcRect/>
          <a:stretch/>
        </p:blipFill>
        <p:spPr>
          <a:xfrm>
            <a:off x="11402487" y="-1"/>
            <a:ext cx="6885513" cy="1032827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a:extLst>
              <a:ext uri="{FF2B5EF4-FFF2-40B4-BE49-F238E27FC236}">
                <a16:creationId xmlns:a16="http://schemas.microsoft.com/office/drawing/2014/main" id="{5D2B8605-BCA2-48E7-A221-917DC2812E4A}"/>
              </a:ext>
            </a:extLst>
          </p:cNvPr>
          <p:cNvSpPr>
            <a:spLocks noGrp="1"/>
          </p:cNvSpPr>
          <p:nvPr>
            <p:ph type="title"/>
          </p:nvPr>
        </p:nvSpPr>
        <p:spPr>
          <a:xfrm>
            <a:off x="2065020" y="1573809"/>
            <a:ext cx="10721340" cy="577081"/>
          </a:xfrm>
        </p:spPr>
        <p:txBody>
          <a:bodyPr/>
          <a:lstStyle/>
          <a:p>
            <a:r>
              <a:rPr lang="tr-TR" sz="3750" b="1" dirty="0">
                <a:solidFill>
                  <a:srgbClr val="4472C4"/>
                </a:solidFill>
                <a:latin typeface="Arial" panose="020B0604020202020204" pitchFamily="34" charset="0"/>
                <a:cs typeface="Arial" panose="020B0604020202020204" pitchFamily="34" charset="0"/>
              </a:rPr>
              <a:t>Giriş</a:t>
            </a:r>
            <a:r>
              <a:rPr lang="en-US" sz="3750" b="1" dirty="0">
                <a:solidFill>
                  <a:srgbClr val="4472C4"/>
                </a:solidFill>
                <a:latin typeface="Arial" panose="020B0604020202020204" pitchFamily="34" charset="0"/>
                <a:cs typeface="Arial" panose="020B0604020202020204" pitchFamily="34" charset="0"/>
              </a:rPr>
              <a:t> (1/2)</a:t>
            </a:r>
            <a:endParaRPr lang="en-GB" sz="3750" b="1" dirty="0">
              <a:solidFill>
                <a:srgbClr val="4472C4"/>
              </a:solidFill>
              <a:latin typeface="Arial" panose="020B0604020202020204" pitchFamily="34" charset="0"/>
              <a:cs typeface="Arial" panose="020B0604020202020204" pitchFamily="34" charset="0"/>
            </a:endParaRPr>
          </a:p>
        </p:txBody>
      </p:sp>
      <p:sp>
        <p:nvSpPr>
          <p:cNvPr id="7" name="İçerik Yer Tutucusu 2">
            <a:extLst>
              <a:ext uri="{FF2B5EF4-FFF2-40B4-BE49-F238E27FC236}">
                <a16:creationId xmlns:a16="http://schemas.microsoft.com/office/drawing/2014/main" id="{218B2C7C-117C-4AA8-BA6B-E11E052119E4}"/>
              </a:ext>
            </a:extLst>
          </p:cNvPr>
          <p:cNvSpPr>
            <a:spLocks noGrp="1"/>
          </p:cNvSpPr>
          <p:nvPr>
            <p:ph idx="1"/>
          </p:nvPr>
        </p:nvSpPr>
        <p:spPr>
          <a:xfrm>
            <a:off x="1790700" y="3087016"/>
            <a:ext cx="14706600" cy="5170646"/>
          </a:xfrm>
        </p:spPr>
        <p:txBody>
          <a:bodyPr/>
          <a:lstStyle/>
          <a:p>
            <a:pPr marL="228600" indent="0" algn="just">
              <a:lnSpc>
                <a:spcPct val="150000"/>
              </a:lnSpc>
            </a:pPr>
            <a:r>
              <a:rPr lang="tr-TR" sz="2800" dirty="0">
                <a:solidFill>
                  <a:schemeClr val="dk1"/>
                </a:solidFill>
              </a:rPr>
              <a:t>Göçmenlere yönelik eğitim programlarının niteliğini ve etkililiğini riske atan kritik sebeplerden biri eğiticilerin bazen göçmen öğrencilerle iletişim kurmak, onlara ilham vermek ve </a:t>
            </a:r>
            <a:r>
              <a:rPr lang="tr-TR" sz="2800" b="1" i="1" dirty="0">
                <a:solidFill>
                  <a:srgbClr val="4472C4"/>
                </a:solidFill>
              </a:rPr>
              <a:t>karşılıklı güvene </a:t>
            </a:r>
            <a:r>
              <a:rPr lang="tr-TR" sz="2800" dirty="0">
                <a:solidFill>
                  <a:schemeClr val="dk1"/>
                </a:solidFill>
              </a:rPr>
              <a:t>dayana bir ilişki kurmak için gerekli olan </a:t>
            </a:r>
            <a:r>
              <a:rPr lang="tr-TR" sz="2800" b="1" i="1" dirty="0">
                <a:solidFill>
                  <a:srgbClr val="4472C4"/>
                </a:solidFill>
              </a:rPr>
              <a:t>kültürlerarası becerilere ve anlayışa sahip olmamalarıdır</a:t>
            </a:r>
            <a:r>
              <a:rPr lang="tr-TR" sz="2800" dirty="0">
                <a:solidFill>
                  <a:schemeClr val="dk1"/>
                </a:solidFill>
              </a:rPr>
              <a:t>. Taraflar arasında yaratılan bu mesafe , </a:t>
            </a:r>
            <a:r>
              <a:rPr lang="tr-TR" sz="2800" b="1" i="1" dirty="0">
                <a:solidFill>
                  <a:srgbClr val="4472C4"/>
                </a:solidFill>
              </a:rPr>
              <a:t>göçmenlere yönelik eğitim programlarının</a:t>
            </a:r>
            <a:r>
              <a:rPr lang="tr-TR" sz="2800" dirty="0">
                <a:solidFill>
                  <a:schemeClr val="dk1"/>
                </a:solidFill>
              </a:rPr>
              <a:t> yalnızca bir sınıf toplanmasına dönüştürmektedir.</a:t>
            </a:r>
          </a:p>
          <a:p>
            <a:pPr marL="228600" indent="0" algn="just">
              <a:lnSpc>
                <a:spcPct val="150000"/>
              </a:lnSpc>
            </a:pPr>
            <a:br>
              <a:rPr lang="en-US" sz="2800" dirty="0">
                <a:solidFill>
                  <a:schemeClr val="dk1"/>
                </a:solidFill>
              </a:rPr>
            </a:br>
            <a:r>
              <a:rPr lang="tr-TR" sz="2800" dirty="0">
                <a:solidFill>
                  <a:schemeClr val="dk1"/>
                </a:solidFill>
              </a:rPr>
              <a:t>Bu modülün amacı, farklı kültürel arka planlara ve özelliklere sahip olan öğrencilere bilgi aktarma kapasitelerini nasıl arttıracakları hususunda «</a:t>
            </a:r>
            <a:r>
              <a:rPr lang="tr-TR" sz="2800" b="1" i="1" dirty="0">
                <a:solidFill>
                  <a:srgbClr val="4472C4"/>
                </a:solidFill>
              </a:rPr>
              <a:t>eğiticileri eğitmektir</a:t>
            </a:r>
            <a:r>
              <a:rPr lang="tr-TR" sz="2800" dirty="0">
                <a:solidFill>
                  <a:schemeClr val="dk1"/>
                </a:solidFill>
              </a:rPr>
              <a:t>.»</a:t>
            </a:r>
            <a:endParaRPr lang="en-GB" sz="2800" dirty="0">
              <a:solidFill>
                <a:schemeClr val="tx1"/>
              </a:solidFill>
            </a:endParaRPr>
          </a:p>
        </p:txBody>
      </p:sp>
      <p:sp>
        <p:nvSpPr>
          <p:cNvPr id="8" name="Google Shape;124;p6">
            <a:extLst>
              <a:ext uri="{FF2B5EF4-FFF2-40B4-BE49-F238E27FC236}">
                <a16:creationId xmlns:a16="http://schemas.microsoft.com/office/drawing/2014/main" id="{46C7DE79-FFDE-4B3D-A510-08D0C28A7647}"/>
              </a:ext>
            </a:extLst>
          </p:cNvPr>
          <p:cNvSpPr/>
          <p:nvPr/>
        </p:nvSpPr>
        <p:spPr>
          <a:xfrm>
            <a:off x="15153755" y="7181392"/>
            <a:ext cx="3134245" cy="3105607"/>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3787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C0A6AD-C77E-40B8-AF2F-A00BB525277A}"/>
              </a:ext>
            </a:extLst>
          </p:cNvPr>
          <p:cNvSpPr>
            <a:spLocks noGrp="1"/>
          </p:cNvSpPr>
          <p:nvPr>
            <p:ph idx="1"/>
          </p:nvPr>
        </p:nvSpPr>
        <p:spPr>
          <a:xfrm>
            <a:off x="1581150" y="3204507"/>
            <a:ext cx="15125700" cy="3877985"/>
          </a:xfrm>
        </p:spPr>
        <p:txBody>
          <a:bodyPr/>
          <a:lstStyle/>
          <a:p>
            <a:pPr indent="0"/>
            <a:r>
              <a:rPr lang="tr-TR" sz="2800" dirty="0">
                <a:solidFill>
                  <a:schemeClr val="tx1"/>
                </a:solidFill>
              </a:rPr>
              <a:t>Bu sebeple, </a:t>
            </a:r>
            <a:r>
              <a:rPr lang="tr-TR" sz="2800" b="1" dirty="0">
                <a:solidFill>
                  <a:schemeClr val="tx1"/>
                </a:solidFill>
              </a:rPr>
              <a:t>kültürel çeşitliliği </a:t>
            </a:r>
            <a:r>
              <a:rPr lang="tr-TR" sz="2800" dirty="0">
                <a:solidFill>
                  <a:schemeClr val="tx1"/>
                </a:solidFill>
              </a:rPr>
              <a:t>tanımlamak, kültürel çeşitliliği ve </a:t>
            </a:r>
            <a:r>
              <a:rPr lang="tr-TR" sz="2800" b="1" dirty="0">
                <a:solidFill>
                  <a:schemeClr val="tx1"/>
                </a:solidFill>
              </a:rPr>
              <a:t>iş gücü çeşitliliğinin iş ortamı için faydalarını</a:t>
            </a:r>
            <a:r>
              <a:rPr lang="tr-TR" sz="2800" dirty="0">
                <a:solidFill>
                  <a:schemeClr val="tx1"/>
                </a:solidFill>
              </a:rPr>
              <a:t> anlamak önemlidir.</a:t>
            </a:r>
          </a:p>
          <a:p>
            <a:pPr indent="0"/>
            <a:endParaRPr lang="tr-TR" sz="2800" dirty="0">
              <a:solidFill>
                <a:schemeClr val="tx1"/>
              </a:solidFill>
            </a:endParaRPr>
          </a:p>
          <a:p>
            <a:pPr indent="0"/>
            <a:r>
              <a:rPr lang="tr-TR" sz="2800" dirty="0">
                <a:solidFill>
                  <a:schemeClr val="tx1"/>
                </a:solidFill>
              </a:rPr>
              <a:t>Eğitmenler durumu daha iyi anladıklarında öğrencileri için </a:t>
            </a:r>
            <a:r>
              <a:rPr lang="tr-TR" sz="2800" b="1" dirty="0">
                <a:solidFill>
                  <a:schemeClr val="tx1"/>
                </a:solidFill>
              </a:rPr>
              <a:t>uygun öğretme yöntemleri </a:t>
            </a:r>
            <a:r>
              <a:rPr lang="tr-TR" sz="2800" dirty="0">
                <a:solidFill>
                  <a:schemeClr val="tx1"/>
                </a:solidFill>
              </a:rPr>
              <a:t>ve yetenek kazandırma yolları deneyeceklerinden, eğitmenlerin çeşitlilik konusunda farkındalık sahibi olmaları gerekmektedir. </a:t>
            </a:r>
          </a:p>
          <a:p>
            <a:pPr indent="0"/>
            <a:endParaRPr lang="tr-TR" sz="2800" dirty="0">
              <a:solidFill>
                <a:schemeClr val="tx1"/>
              </a:solidFill>
            </a:endParaRPr>
          </a:p>
          <a:p>
            <a:pPr indent="0"/>
            <a:r>
              <a:rPr lang="tr-TR" sz="2800" dirty="0">
                <a:solidFill>
                  <a:schemeClr val="tx1"/>
                </a:solidFill>
              </a:rPr>
              <a:t>Son olarak, sektördeki değişimlerin ve zorlukların üstesinden gelmek için önemli bir cevap olarak düşünmek mümkündür.</a:t>
            </a:r>
            <a:endParaRPr lang="el-GR" sz="2800" dirty="0">
              <a:solidFill>
                <a:schemeClr val="tx1"/>
              </a:solidFill>
            </a:endParaRPr>
          </a:p>
        </p:txBody>
      </p:sp>
      <p:sp>
        <p:nvSpPr>
          <p:cNvPr id="4" name="Başlık 1">
            <a:extLst>
              <a:ext uri="{FF2B5EF4-FFF2-40B4-BE49-F238E27FC236}">
                <a16:creationId xmlns:a16="http://schemas.microsoft.com/office/drawing/2014/main" id="{A7555087-72FA-4C2D-9DC5-192CDFEC5AE3}"/>
              </a:ext>
            </a:extLst>
          </p:cNvPr>
          <p:cNvSpPr txBox="1">
            <a:spLocks/>
          </p:cNvSpPr>
          <p:nvPr/>
        </p:nvSpPr>
        <p:spPr>
          <a:xfrm>
            <a:off x="2065020" y="1573809"/>
            <a:ext cx="10721340" cy="57708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1750" b="0" i="0" u="none" strike="noStrike" cap="none">
                <a:solidFill>
                  <a:srgbClr val="F4FAE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tr-TR" sz="3750" b="1" dirty="0">
                <a:solidFill>
                  <a:srgbClr val="4472C4"/>
                </a:solidFill>
                <a:latin typeface="Arial" panose="020B0604020202020204" pitchFamily="34" charset="0"/>
                <a:cs typeface="Arial" panose="020B0604020202020204" pitchFamily="34" charset="0"/>
              </a:rPr>
              <a:t>Giriş</a:t>
            </a:r>
            <a:r>
              <a:rPr lang="en-US" sz="3750" b="1" dirty="0">
                <a:solidFill>
                  <a:srgbClr val="4472C4"/>
                </a:solidFill>
                <a:latin typeface="Arial" panose="020B0604020202020204" pitchFamily="34" charset="0"/>
                <a:cs typeface="Arial" panose="020B0604020202020204" pitchFamily="34" charset="0"/>
              </a:rPr>
              <a:t> (</a:t>
            </a:r>
            <a:r>
              <a:rPr lang="el-GR" sz="3750" b="1" dirty="0">
                <a:solidFill>
                  <a:srgbClr val="4472C4"/>
                </a:solidFill>
                <a:latin typeface="Arial" panose="020B0604020202020204" pitchFamily="34" charset="0"/>
                <a:cs typeface="Arial" panose="020B0604020202020204" pitchFamily="34" charset="0"/>
              </a:rPr>
              <a:t>2</a:t>
            </a:r>
            <a:r>
              <a:rPr lang="en-US" sz="3750" b="1" dirty="0">
                <a:solidFill>
                  <a:srgbClr val="4472C4"/>
                </a:solidFill>
                <a:latin typeface="Arial" panose="020B0604020202020204" pitchFamily="34" charset="0"/>
                <a:cs typeface="Arial" panose="020B0604020202020204" pitchFamily="34" charset="0"/>
              </a:rPr>
              <a:t>/2)</a:t>
            </a:r>
            <a:endParaRPr lang="en-GB" sz="3750" b="1" dirty="0">
              <a:solidFill>
                <a:srgbClr val="4472C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3253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66"/>
        <p:cNvGrpSpPr/>
        <p:nvPr/>
      </p:nvGrpSpPr>
      <p:grpSpPr>
        <a:xfrm>
          <a:off x="0" y="0"/>
          <a:ext cx="0" cy="0"/>
          <a:chOff x="0" y="0"/>
          <a:chExt cx="0" cy="0"/>
        </a:xfrm>
      </p:grpSpPr>
      <p:sp>
        <p:nvSpPr>
          <p:cNvPr id="167" name="Google Shape;167;p10"/>
          <p:cNvSpPr/>
          <p:nvPr/>
        </p:nvSpPr>
        <p:spPr>
          <a:xfrm>
            <a:off x="0" y="5"/>
            <a:ext cx="14230350" cy="10287000"/>
          </a:xfrm>
          <a:custGeom>
            <a:avLst/>
            <a:gdLst/>
            <a:ahLst/>
            <a:cxnLst/>
            <a:rect l="l" t="t" r="r" b="b"/>
            <a:pathLst>
              <a:path w="14230350" h="10287000" extrusionOk="0">
                <a:moveTo>
                  <a:pt x="0" y="10287000"/>
                </a:moveTo>
                <a:lnTo>
                  <a:pt x="14230350" y="10287000"/>
                </a:lnTo>
                <a:lnTo>
                  <a:pt x="14230350" y="0"/>
                </a:lnTo>
                <a:lnTo>
                  <a:pt x="0" y="0"/>
                </a:lnTo>
                <a:lnTo>
                  <a:pt x="0" y="10287000"/>
                </a:lnTo>
                <a:close/>
              </a:path>
            </a:pathLst>
          </a:custGeom>
          <a:solidFill>
            <a:srgbClr val="F4FA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68" name="Google Shape;168;p10"/>
          <p:cNvGrpSpPr/>
          <p:nvPr/>
        </p:nvGrpSpPr>
        <p:grpSpPr>
          <a:xfrm>
            <a:off x="13715638" y="5"/>
            <a:ext cx="4572362" cy="10287000"/>
            <a:chOff x="13715638" y="5"/>
            <a:chExt cx="4572362" cy="10287000"/>
          </a:xfrm>
        </p:grpSpPr>
        <p:sp>
          <p:nvSpPr>
            <p:cNvPr id="169" name="Google Shape;169;p10"/>
            <p:cNvSpPr/>
            <p:nvPr/>
          </p:nvSpPr>
          <p:spPr>
            <a:xfrm>
              <a:off x="14230348" y="5"/>
              <a:ext cx="4057650" cy="10287000"/>
            </a:xfrm>
            <a:custGeom>
              <a:avLst/>
              <a:gdLst/>
              <a:ahLst/>
              <a:cxnLst/>
              <a:rect l="l" t="t" r="r" b="b"/>
              <a:pathLst>
                <a:path w="4057650" h="10287000" extrusionOk="0">
                  <a:moveTo>
                    <a:pt x="4057650" y="10287000"/>
                  </a:moveTo>
                  <a:lnTo>
                    <a:pt x="0" y="10287000"/>
                  </a:lnTo>
                  <a:lnTo>
                    <a:pt x="0" y="0"/>
                  </a:lnTo>
                  <a:lnTo>
                    <a:pt x="4057650" y="0"/>
                  </a:lnTo>
                  <a:lnTo>
                    <a:pt x="4057650" y="10287000"/>
                  </a:lnTo>
                  <a:close/>
                </a:path>
              </a:pathLst>
            </a:custGeom>
            <a:solidFill>
              <a:srgbClr val="6A8B4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 name="Google Shape;170;p10"/>
            <p:cNvSpPr/>
            <p:nvPr/>
          </p:nvSpPr>
          <p:spPr>
            <a:xfrm>
              <a:off x="13715638" y="5"/>
              <a:ext cx="4572362" cy="3289928"/>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71" name="Google Shape;171;p10"/>
          <p:cNvSpPr/>
          <p:nvPr/>
        </p:nvSpPr>
        <p:spPr>
          <a:xfrm>
            <a:off x="0" y="6522262"/>
            <a:ext cx="3001309" cy="3764736"/>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 name="Google Shape;172;p10"/>
          <p:cNvSpPr/>
          <p:nvPr/>
        </p:nvSpPr>
        <p:spPr>
          <a:xfrm>
            <a:off x="17477605" y="3923246"/>
            <a:ext cx="453390" cy="123825"/>
          </a:xfrm>
          <a:custGeom>
            <a:avLst/>
            <a:gdLst/>
            <a:ahLst/>
            <a:cxnLst/>
            <a:rect l="l" t="t" r="r" b="b"/>
            <a:pathLst>
              <a:path w="453390" h="123825" extrusionOk="0">
                <a:moveTo>
                  <a:pt x="2124" y="8225"/>
                </a:moveTo>
                <a:lnTo>
                  <a:pt x="8311" y="9165"/>
                </a:lnTo>
                <a:lnTo>
                  <a:pt x="13790" y="8128"/>
                </a:lnTo>
                <a:lnTo>
                  <a:pt x="64223" y="1518"/>
                </a:lnTo>
                <a:lnTo>
                  <a:pt x="114250" y="0"/>
                </a:lnTo>
                <a:lnTo>
                  <a:pt x="163954" y="2511"/>
                </a:lnTo>
                <a:lnTo>
                  <a:pt x="213420" y="7992"/>
                </a:lnTo>
                <a:lnTo>
                  <a:pt x="262732" y="15383"/>
                </a:lnTo>
                <a:lnTo>
                  <a:pt x="361230" y="31652"/>
                </a:lnTo>
                <a:lnTo>
                  <a:pt x="410585" y="38411"/>
                </a:lnTo>
                <a:lnTo>
                  <a:pt x="446009" y="61333"/>
                </a:lnTo>
                <a:lnTo>
                  <a:pt x="453293" y="87120"/>
                </a:lnTo>
                <a:lnTo>
                  <a:pt x="450698" y="96712"/>
                </a:lnTo>
                <a:lnTo>
                  <a:pt x="418472" y="121481"/>
                </a:lnTo>
                <a:lnTo>
                  <a:pt x="408756" y="123690"/>
                </a:lnTo>
                <a:lnTo>
                  <a:pt x="399179" y="123602"/>
                </a:lnTo>
                <a:lnTo>
                  <a:pt x="349653" y="117615"/>
                </a:lnTo>
                <a:lnTo>
                  <a:pt x="300203" y="111221"/>
                </a:lnTo>
                <a:lnTo>
                  <a:pt x="250930" y="103867"/>
                </a:lnTo>
                <a:lnTo>
                  <a:pt x="201935" y="94999"/>
                </a:lnTo>
                <a:lnTo>
                  <a:pt x="153319" y="84063"/>
                </a:lnTo>
                <a:lnTo>
                  <a:pt x="105183" y="70508"/>
                </a:lnTo>
                <a:lnTo>
                  <a:pt x="60934" y="48999"/>
                </a:lnTo>
                <a:lnTo>
                  <a:pt x="47198" y="39919"/>
                </a:lnTo>
                <a:lnTo>
                  <a:pt x="39201" y="35001"/>
                </a:lnTo>
                <a:lnTo>
                  <a:pt x="30776" y="31012"/>
                </a:lnTo>
                <a:lnTo>
                  <a:pt x="21866" y="28136"/>
                </a:lnTo>
                <a:lnTo>
                  <a:pt x="12412" y="26561"/>
                </a:lnTo>
                <a:lnTo>
                  <a:pt x="6116" y="26012"/>
                </a:lnTo>
                <a:lnTo>
                  <a:pt x="4131" y="25461"/>
                </a:lnTo>
                <a:lnTo>
                  <a:pt x="0" y="19666"/>
                </a:lnTo>
                <a:lnTo>
                  <a:pt x="2124" y="8225"/>
                </a:lnTo>
                <a:close/>
              </a:path>
            </a:pathLst>
          </a:custGeom>
          <a:solidFill>
            <a:srgbClr val="F4FA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 name="Google Shape;173;p10"/>
          <p:cNvSpPr/>
          <p:nvPr/>
        </p:nvSpPr>
        <p:spPr>
          <a:xfrm>
            <a:off x="17315564" y="3042792"/>
            <a:ext cx="454659" cy="310515"/>
          </a:xfrm>
          <a:custGeom>
            <a:avLst/>
            <a:gdLst/>
            <a:ahLst/>
            <a:cxnLst/>
            <a:rect l="l" t="t" r="r" b="b"/>
            <a:pathLst>
              <a:path w="454659" h="310514" extrusionOk="0">
                <a:moveTo>
                  <a:pt x="210971" y="128933"/>
                </a:moveTo>
                <a:lnTo>
                  <a:pt x="253001" y="99092"/>
                </a:lnTo>
                <a:lnTo>
                  <a:pt x="295378" y="69745"/>
                </a:lnTo>
                <a:lnTo>
                  <a:pt x="338206" y="41045"/>
                </a:lnTo>
                <a:lnTo>
                  <a:pt x="381591" y="13143"/>
                </a:lnTo>
                <a:lnTo>
                  <a:pt x="420734" y="0"/>
                </a:lnTo>
                <a:lnTo>
                  <a:pt x="435089" y="2001"/>
                </a:lnTo>
                <a:lnTo>
                  <a:pt x="448415" y="7579"/>
                </a:lnTo>
                <a:lnTo>
                  <a:pt x="454551" y="15240"/>
                </a:lnTo>
                <a:lnTo>
                  <a:pt x="453436" y="25064"/>
                </a:lnTo>
                <a:lnTo>
                  <a:pt x="425489" y="54183"/>
                </a:lnTo>
                <a:lnTo>
                  <a:pt x="388012" y="83885"/>
                </a:lnTo>
                <a:lnTo>
                  <a:pt x="349768" y="112570"/>
                </a:lnTo>
                <a:lnTo>
                  <a:pt x="272329" y="168673"/>
                </a:lnTo>
                <a:lnTo>
                  <a:pt x="234926" y="196543"/>
                </a:lnTo>
                <a:lnTo>
                  <a:pt x="197043" y="223727"/>
                </a:lnTo>
                <a:lnTo>
                  <a:pt x="158773" y="250369"/>
                </a:lnTo>
                <a:lnTo>
                  <a:pt x="120210" y="276612"/>
                </a:lnTo>
                <a:lnTo>
                  <a:pt x="71636" y="300406"/>
                </a:lnTo>
                <a:lnTo>
                  <a:pt x="18226" y="307183"/>
                </a:lnTo>
                <a:lnTo>
                  <a:pt x="11577" y="306885"/>
                </a:lnTo>
                <a:lnTo>
                  <a:pt x="1871" y="310310"/>
                </a:lnTo>
                <a:lnTo>
                  <a:pt x="0" y="301303"/>
                </a:lnTo>
                <a:lnTo>
                  <a:pt x="460" y="295380"/>
                </a:lnTo>
                <a:lnTo>
                  <a:pt x="4125" y="292779"/>
                </a:lnTo>
                <a:lnTo>
                  <a:pt x="14604" y="291205"/>
                </a:lnTo>
                <a:lnTo>
                  <a:pt x="20871" y="289031"/>
                </a:lnTo>
                <a:lnTo>
                  <a:pt x="26428" y="285855"/>
                </a:lnTo>
                <a:lnTo>
                  <a:pt x="31262" y="281702"/>
                </a:lnTo>
                <a:lnTo>
                  <a:pt x="55137" y="251321"/>
                </a:lnTo>
                <a:lnTo>
                  <a:pt x="77670" y="228921"/>
                </a:lnTo>
                <a:lnTo>
                  <a:pt x="102090" y="208583"/>
                </a:lnTo>
                <a:lnTo>
                  <a:pt x="127529" y="189490"/>
                </a:lnTo>
                <a:lnTo>
                  <a:pt x="210971" y="128933"/>
                </a:lnTo>
                <a:close/>
              </a:path>
            </a:pathLst>
          </a:custGeom>
          <a:solidFill>
            <a:srgbClr val="F4FA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 name="Google Shape;174;p10"/>
          <p:cNvSpPr/>
          <p:nvPr/>
        </p:nvSpPr>
        <p:spPr>
          <a:xfrm>
            <a:off x="16859978" y="2579967"/>
            <a:ext cx="170180" cy="422909"/>
          </a:xfrm>
          <a:custGeom>
            <a:avLst/>
            <a:gdLst/>
            <a:ahLst/>
            <a:cxnLst/>
            <a:rect l="l" t="t" r="r" b="b"/>
            <a:pathLst>
              <a:path w="170180" h="422910" extrusionOk="0">
                <a:moveTo>
                  <a:pt x="120868" y="9068"/>
                </a:moveTo>
                <a:lnTo>
                  <a:pt x="132006" y="2542"/>
                </a:lnTo>
                <a:lnTo>
                  <a:pt x="142489" y="0"/>
                </a:lnTo>
                <a:lnTo>
                  <a:pt x="152440" y="1569"/>
                </a:lnTo>
                <a:lnTo>
                  <a:pt x="161986" y="7377"/>
                </a:lnTo>
                <a:lnTo>
                  <a:pt x="168181" y="15159"/>
                </a:lnTo>
                <a:lnTo>
                  <a:pt x="169941" y="23487"/>
                </a:lnTo>
                <a:lnTo>
                  <a:pt x="168493" y="32300"/>
                </a:lnTo>
                <a:lnTo>
                  <a:pt x="153245" y="72310"/>
                </a:lnTo>
                <a:lnTo>
                  <a:pt x="143197" y="103668"/>
                </a:lnTo>
                <a:lnTo>
                  <a:pt x="125181" y="167054"/>
                </a:lnTo>
                <a:lnTo>
                  <a:pt x="109685" y="218062"/>
                </a:lnTo>
                <a:lnTo>
                  <a:pt x="92219" y="268204"/>
                </a:lnTo>
                <a:lnTo>
                  <a:pt x="71922" y="317115"/>
                </a:lnTo>
                <a:lnTo>
                  <a:pt x="47929" y="364431"/>
                </a:lnTo>
                <a:lnTo>
                  <a:pt x="19378" y="409786"/>
                </a:lnTo>
                <a:lnTo>
                  <a:pt x="15845" y="414810"/>
                </a:lnTo>
                <a:lnTo>
                  <a:pt x="13921" y="422329"/>
                </a:lnTo>
                <a:lnTo>
                  <a:pt x="0" y="417261"/>
                </a:lnTo>
                <a:lnTo>
                  <a:pt x="907" y="411576"/>
                </a:lnTo>
                <a:lnTo>
                  <a:pt x="2965" y="407265"/>
                </a:lnTo>
                <a:lnTo>
                  <a:pt x="10228" y="386579"/>
                </a:lnTo>
                <a:lnTo>
                  <a:pt x="14048" y="365254"/>
                </a:lnTo>
                <a:lnTo>
                  <a:pt x="16493" y="343675"/>
                </a:lnTo>
                <a:lnTo>
                  <a:pt x="19633" y="322227"/>
                </a:lnTo>
                <a:lnTo>
                  <a:pt x="29862" y="274998"/>
                </a:lnTo>
                <a:lnTo>
                  <a:pt x="41690" y="228211"/>
                </a:lnTo>
                <a:lnTo>
                  <a:pt x="54795" y="181778"/>
                </a:lnTo>
                <a:lnTo>
                  <a:pt x="68859" y="135612"/>
                </a:lnTo>
                <a:lnTo>
                  <a:pt x="98584" y="43731"/>
                </a:lnTo>
                <a:lnTo>
                  <a:pt x="113118" y="15228"/>
                </a:lnTo>
                <a:lnTo>
                  <a:pt x="120868" y="9068"/>
                </a:lnTo>
                <a:close/>
              </a:path>
            </a:pathLst>
          </a:custGeom>
          <a:solidFill>
            <a:srgbClr val="F4FA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 name="Google Shape;175;p10"/>
          <p:cNvSpPr/>
          <p:nvPr/>
        </p:nvSpPr>
        <p:spPr>
          <a:xfrm>
            <a:off x="17148675" y="2949325"/>
            <a:ext cx="66460" cy="145629"/>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 name="Google Shape;176;p10"/>
          <p:cNvSpPr/>
          <p:nvPr/>
        </p:nvSpPr>
        <p:spPr>
          <a:xfrm>
            <a:off x="17483131" y="3669940"/>
            <a:ext cx="136525" cy="25400"/>
          </a:xfrm>
          <a:custGeom>
            <a:avLst/>
            <a:gdLst/>
            <a:ahLst/>
            <a:cxnLst/>
            <a:rect l="l" t="t" r="r" b="b"/>
            <a:pathLst>
              <a:path w="136525" h="25400" extrusionOk="0">
                <a:moveTo>
                  <a:pt x="0" y="4255"/>
                </a:moveTo>
                <a:lnTo>
                  <a:pt x="19146" y="662"/>
                </a:lnTo>
                <a:lnTo>
                  <a:pt x="38207" y="0"/>
                </a:lnTo>
                <a:lnTo>
                  <a:pt x="87809" y="2754"/>
                </a:lnTo>
                <a:lnTo>
                  <a:pt x="128723" y="7288"/>
                </a:lnTo>
                <a:lnTo>
                  <a:pt x="136385" y="6767"/>
                </a:lnTo>
                <a:lnTo>
                  <a:pt x="135174" y="23636"/>
                </a:lnTo>
                <a:lnTo>
                  <a:pt x="128458" y="23482"/>
                </a:lnTo>
                <a:lnTo>
                  <a:pt x="123312" y="24138"/>
                </a:lnTo>
                <a:lnTo>
                  <a:pt x="91591" y="25235"/>
                </a:lnTo>
                <a:lnTo>
                  <a:pt x="60635" y="21242"/>
                </a:lnTo>
                <a:lnTo>
                  <a:pt x="30189" y="13727"/>
                </a:lnTo>
                <a:lnTo>
                  <a:pt x="0" y="4255"/>
                </a:lnTo>
                <a:close/>
              </a:path>
            </a:pathLst>
          </a:custGeom>
          <a:solidFill>
            <a:srgbClr val="F4FA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 name="Google Shape;177;p10"/>
          <p:cNvSpPr txBox="1">
            <a:spLocks noGrp="1"/>
          </p:cNvSpPr>
          <p:nvPr>
            <p:ph type="title"/>
          </p:nvPr>
        </p:nvSpPr>
        <p:spPr>
          <a:xfrm>
            <a:off x="4291536" y="2927931"/>
            <a:ext cx="8728075" cy="1492074"/>
          </a:xfrm>
          <a:prstGeom prst="rect">
            <a:avLst/>
          </a:prstGeom>
          <a:noFill/>
          <a:ln>
            <a:noFill/>
          </a:ln>
        </p:spPr>
        <p:txBody>
          <a:bodyPr spcFirstLastPara="1" wrap="square" lIns="0" tIns="14600" rIns="0" bIns="0" anchor="t" anchorCtr="0">
            <a:spAutoFit/>
          </a:bodyPr>
          <a:lstStyle/>
          <a:p>
            <a:pPr marL="12700" lvl="0" indent="0" algn="l" rtl="0">
              <a:lnSpc>
                <a:spcPct val="100000"/>
              </a:lnSpc>
              <a:spcBef>
                <a:spcPts val="0"/>
              </a:spcBef>
              <a:spcAft>
                <a:spcPts val="0"/>
              </a:spcAft>
              <a:buNone/>
            </a:pPr>
            <a:r>
              <a:rPr lang="tr-TR" sz="9600" b="1" dirty="0">
                <a:solidFill>
                  <a:srgbClr val="6A8B40"/>
                </a:solidFill>
              </a:rPr>
              <a:t>Ünite</a:t>
            </a:r>
            <a:r>
              <a:rPr lang="en-US" sz="9600" b="1" dirty="0">
                <a:solidFill>
                  <a:srgbClr val="6A8B40"/>
                </a:solidFill>
              </a:rPr>
              <a:t> 2</a:t>
            </a:r>
            <a:endParaRPr sz="9600" b="1" dirty="0"/>
          </a:p>
        </p:txBody>
      </p:sp>
      <p:sp>
        <p:nvSpPr>
          <p:cNvPr id="178" name="Google Shape;178;p10"/>
          <p:cNvSpPr txBox="1"/>
          <p:nvPr/>
        </p:nvSpPr>
        <p:spPr>
          <a:xfrm>
            <a:off x="832672" y="4401051"/>
            <a:ext cx="9827895" cy="2165336"/>
          </a:xfrm>
          <a:prstGeom prst="rect">
            <a:avLst/>
          </a:prstGeom>
          <a:noFill/>
          <a:ln>
            <a:noFill/>
          </a:ln>
        </p:spPr>
        <p:txBody>
          <a:bodyPr spcFirstLastPara="1" wrap="square" lIns="0" tIns="498475" rIns="0" bIns="0" anchor="t" anchorCtr="0">
            <a:spAutoFit/>
          </a:bodyPr>
          <a:lstStyle/>
          <a:p>
            <a:pPr marL="0" marR="0" lvl="0" indent="0" algn="ctr" rtl="0">
              <a:lnSpc>
                <a:spcPct val="100000"/>
              </a:lnSpc>
              <a:spcBef>
                <a:spcPts val="0"/>
              </a:spcBef>
              <a:spcAft>
                <a:spcPts val="0"/>
              </a:spcAft>
              <a:buNone/>
            </a:pPr>
            <a:r>
              <a:rPr lang="tr-TR" sz="5400" b="1" dirty="0">
                <a:solidFill>
                  <a:srgbClr val="7B3C15"/>
                </a:solidFill>
                <a:latin typeface="Arial"/>
                <a:ea typeface="Arial"/>
                <a:cs typeface="Arial"/>
                <a:sym typeface="Arial"/>
              </a:rPr>
              <a:t>Çeşitlilik Öğrenme ve Öğretmeyi Nasıl Etkiler?</a:t>
            </a:r>
            <a:endParaRPr sz="5400" b="1" dirty="0">
              <a:solidFill>
                <a:schemeClr val="dk1"/>
              </a:solidFill>
              <a:latin typeface="Arial"/>
              <a:ea typeface="Arial"/>
              <a:cs typeface="Arial"/>
              <a:sym typeface="Arial"/>
            </a:endParaRPr>
          </a:p>
        </p:txBody>
      </p:sp>
      <p:pic>
        <p:nvPicPr>
          <p:cNvPr id="179" name="Google Shape;179;p10"/>
          <p:cNvPicPr preferRelativeResize="0"/>
          <p:nvPr/>
        </p:nvPicPr>
        <p:blipFill rotWithShape="1">
          <a:blip r:embed="rId6">
            <a:alphaModFix/>
          </a:blip>
          <a:srcRect/>
          <a:stretch/>
        </p:blipFill>
        <p:spPr>
          <a:xfrm>
            <a:off x="13226264" y="2652628"/>
            <a:ext cx="4221838" cy="4192285"/>
          </a:xfrm>
          <a:prstGeom prst="ellipse">
            <a:avLst/>
          </a:prstGeom>
          <a:noFill/>
          <a:ln>
            <a:noFill/>
          </a:ln>
        </p:spPr>
      </p:pic>
      <p:sp>
        <p:nvSpPr>
          <p:cNvPr id="180" name="Google Shape;180;p10"/>
          <p:cNvSpPr/>
          <p:nvPr/>
        </p:nvSpPr>
        <p:spPr>
          <a:xfrm>
            <a:off x="0" y="0"/>
            <a:ext cx="4772548" cy="5141457"/>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1" name="Google Shape;181;p10"/>
          <p:cNvPicPr preferRelativeResize="0"/>
          <p:nvPr/>
        </p:nvPicPr>
        <p:blipFill rotWithShape="1">
          <a:blip r:embed="rId8">
            <a:alphaModFix/>
          </a:blip>
          <a:srcRect/>
          <a:stretch/>
        </p:blipFill>
        <p:spPr>
          <a:xfrm>
            <a:off x="9898234" y="5456632"/>
            <a:ext cx="6329339" cy="4810349"/>
          </a:xfrm>
          <a:prstGeom prst="ellipse">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A8B4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2614</TotalTime>
  <Words>2872</Words>
  <Application>Microsoft Office PowerPoint</Application>
  <PresentationFormat>Özel</PresentationFormat>
  <Paragraphs>245</Paragraphs>
  <Slides>47</Slides>
  <Notes>18</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47</vt:i4>
      </vt:variant>
    </vt:vector>
  </HeadingPairs>
  <TitlesOfParts>
    <vt:vector size="54" baseType="lpstr">
      <vt:lpstr>Arial</vt:lpstr>
      <vt:lpstr>Calibri</vt:lpstr>
      <vt:lpstr>Courier New</vt:lpstr>
      <vt:lpstr>Noto Sans Symbols</vt:lpstr>
      <vt:lpstr>Times New Roman</vt:lpstr>
      <vt:lpstr>Wingdings</vt:lpstr>
      <vt:lpstr>Office Theme</vt:lpstr>
      <vt:lpstr>PowerPoint Sunusu</vt:lpstr>
      <vt:lpstr>AMAÇ VE HEDEFLER</vt:lpstr>
      <vt:lpstr>ÖĞRENME ÇIKTILARI</vt:lpstr>
      <vt:lpstr>ANAHTAR KELİMELER</vt:lpstr>
      <vt:lpstr>İçindekiler</vt:lpstr>
      <vt:lpstr>Ünite 1</vt:lpstr>
      <vt:lpstr>Giriş (1/2)</vt:lpstr>
      <vt:lpstr>PowerPoint Sunusu</vt:lpstr>
      <vt:lpstr>Ünite 2</vt:lpstr>
      <vt:lpstr>PowerPoint Sunusu</vt:lpstr>
      <vt:lpstr>Çeşitliliğin birçok boyutu vardır...  </vt:lpstr>
      <vt:lpstr>PowerPoint Sunusu</vt:lpstr>
      <vt:lpstr>PowerPoint Sunusu</vt:lpstr>
      <vt:lpstr>PowerPoint Sunusu</vt:lpstr>
      <vt:lpstr>Ünite 3</vt:lpstr>
      <vt:lpstr>PowerPoint Sunusu</vt:lpstr>
      <vt:lpstr>Kültürel çeşitlilik, mevcut dünyada çok çeşitli kültürlerin varlığına işaret etmektedir. Ve bu durum, çalışanlar, eğitimler ve personel arasındaki lezzet, içeril, yöntem ve teknik alışverişi açısından yiyecek ve içecek sektörü için de geçerlidir.  . </vt:lpstr>
      <vt:lpstr>PowerPoint Sunusu</vt:lpstr>
      <vt:lpstr>PowerPoint Sunusu</vt:lpstr>
      <vt:lpstr>PowerPoint Sunusu</vt:lpstr>
      <vt:lpstr>PowerPoint Sunusu</vt:lpstr>
      <vt:lpstr>PowerPoint Sunusu</vt:lpstr>
      <vt:lpstr>PowerPoint Sunusu</vt:lpstr>
      <vt:lpstr>PowerPoint Sunusu</vt:lpstr>
      <vt:lpstr>Ünite 4</vt:lpstr>
      <vt:lpstr>PowerPoint Sunusu</vt:lpstr>
      <vt:lpstr>PowerPoint Sunusu</vt:lpstr>
      <vt:lpstr>PowerPoint Sunusu</vt:lpstr>
      <vt:lpstr>PowerPoint Sunusu</vt:lpstr>
      <vt:lpstr>PowerPoint Sunusu</vt:lpstr>
      <vt:lpstr>PowerPoint Sunusu</vt:lpstr>
      <vt:lpstr>PowerPoint Sunusu</vt:lpstr>
      <vt:lpstr>PowerPoint Sunusu</vt:lpstr>
      <vt:lpstr>Ünite 5</vt:lpstr>
      <vt:lpstr>PowerPoint Sunusu</vt:lpstr>
      <vt:lpstr>Mutfak Sanatları çalışanlarını küresel ekonomiye daha iyi hazırlamak</vt:lpstr>
      <vt:lpstr>Hayatın ilerleyen zamanlarında güven oluşturmak ve öğrencilerin kazanımlarını geliştirmek</vt:lpstr>
      <vt:lpstr>Empatiyi Teşvik Etmek ve Önyargıları Azaltmak</vt:lpstr>
      <vt:lpstr>Yaratıcılığı Geliştirmek</vt:lpstr>
      <vt:lpstr>Üretkenliği ve inovasyonu arttırmak</vt:lpstr>
      <vt:lpstr>Özet</vt:lpstr>
      <vt:lpstr>Özet</vt:lpstr>
      <vt:lpstr>Referans Listesi</vt:lpstr>
      <vt:lpstr>Referans Listesi</vt:lpstr>
      <vt:lpstr>PowerPoint Sunusu</vt:lpstr>
      <vt:lpstr>PowerPoint Sunusu</vt:lpstr>
      <vt:lpstr>İlginiz için teşekkürler!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User</dc:creator>
  <cp:lastModifiedBy>AB Çalışmaları Merkezi Derneği</cp:lastModifiedBy>
  <cp:revision>46</cp:revision>
  <dcterms:created xsi:type="dcterms:W3CDTF">2020-09-30T14:10:36Z</dcterms:created>
  <dcterms:modified xsi:type="dcterms:W3CDTF">2021-03-17T13:30:55Z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filetime>2020-09-30T00:00:00Z</vt:filetime>
  </property>
</Properties>
</file>